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handoutMasterIdLst>
    <p:handoutMasterId r:id="rId50"/>
  </p:handoutMasterIdLst>
  <p:sldIdLst>
    <p:sldId id="398" r:id="rId2"/>
    <p:sldId id="3115" r:id="rId3"/>
    <p:sldId id="3439" r:id="rId4"/>
    <p:sldId id="3367" r:id="rId5"/>
    <p:sldId id="3440" r:id="rId6"/>
    <p:sldId id="1362" r:id="rId7"/>
    <p:sldId id="3407" r:id="rId8"/>
    <p:sldId id="3441" r:id="rId9"/>
    <p:sldId id="3442" r:id="rId10"/>
    <p:sldId id="3443" r:id="rId11"/>
    <p:sldId id="3444" r:id="rId12"/>
    <p:sldId id="3445" r:id="rId13"/>
    <p:sldId id="3446" r:id="rId14"/>
    <p:sldId id="3447" r:id="rId15"/>
    <p:sldId id="3448" r:id="rId16"/>
    <p:sldId id="3208" r:id="rId17"/>
    <p:sldId id="3474" r:id="rId18"/>
    <p:sldId id="3449" r:id="rId19"/>
    <p:sldId id="3450" r:id="rId20"/>
    <p:sldId id="3451" r:id="rId21"/>
    <p:sldId id="3452" r:id="rId22"/>
    <p:sldId id="3453" r:id="rId23"/>
    <p:sldId id="3454" r:id="rId24"/>
    <p:sldId id="3455" r:id="rId25"/>
    <p:sldId id="3456" r:id="rId26"/>
    <p:sldId id="3457" r:id="rId27"/>
    <p:sldId id="3458" r:id="rId28"/>
    <p:sldId id="3459" r:id="rId29"/>
    <p:sldId id="3460" r:id="rId30"/>
    <p:sldId id="3461" r:id="rId31"/>
    <p:sldId id="3462" r:id="rId32"/>
    <p:sldId id="3475" r:id="rId33"/>
    <p:sldId id="3463" r:id="rId34"/>
    <p:sldId id="3464" r:id="rId35"/>
    <p:sldId id="3476" r:id="rId36"/>
    <p:sldId id="3465" r:id="rId37"/>
    <p:sldId id="3466" r:id="rId38"/>
    <p:sldId id="3467" r:id="rId39"/>
    <p:sldId id="3319" r:id="rId40"/>
    <p:sldId id="3468" r:id="rId41"/>
    <p:sldId id="3469" r:id="rId42"/>
    <p:sldId id="3470" r:id="rId43"/>
    <p:sldId id="3471" r:id="rId44"/>
    <p:sldId id="3477" r:id="rId45"/>
    <p:sldId id="3472" r:id="rId46"/>
    <p:sldId id="3473" r:id="rId47"/>
    <p:sldId id="3029" r:id="rId48"/>
  </p:sldIdLst>
  <p:sldSz cx="9144000" cy="6858000" type="screen4x3"/>
  <p:notesSz cx="7023100" cy="9309100"/>
  <p:defaultTextStyle>
    <a:defPPr>
      <a:defRPr lang="en-US"/>
    </a:defPPr>
    <a:lvl1pPr algn="l" rtl="0" fontAlgn="base">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fontAlgn="base">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fontAlgn="base">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fontAlgn="base">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fontAlgn="base">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279"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2EA09D52-4826-4CE6-98DD-246F804BE27F}"/>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0628D012-F78F-47AF-B1CA-76F24184ED52}"/>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2E948B83-5EE4-45E7-AC14-7FBE36ED7C75}"/>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55A0A98C-FDC2-488E-A106-ED99836B9C0B}"/>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fld id="{C26E8518-360C-4151-80B4-10045316F421}"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44670-8BB7-4552-A5D8-033D12BE71DE}"/>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15504BFC-872E-4447-9E6C-36A4906F7D50}"/>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a:defRPr sz="1200"/>
            </a:lvl1pPr>
          </a:lstStyle>
          <a:p>
            <a:pPr>
              <a:defRPr/>
            </a:pPr>
            <a:fld id="{839B03E6-BDB2-48F5-8B6E-A75D722D6943}" type="datetimeFigureOut">
              <a:rPr lang="en-US"/>
              <a:pPr>
                <a:defRPr/>
              </a:pPr>
              <a:t>6/26/2024</a:t>
            </a:fld>
            <a:endParaRPr lang="en-US" dirty="0"/>
          </a:p>
        </p:txBody>
      </p:sp>
      <p:sp>
        <p:nvSpPr>
          <p:cNvPr id="4" name="Slide Image Placeholder 3">
            <a:extLst>
              <a:ext uri="{FF2B5EF4-FFF2-40B4-BE49-F238E27FC236}">
                <a16:creationId xmlns:a16="http://schemas.microsoft.com/office/drawing/2014/main" id="{304FFCB2-390D-4658-A2D5-7110DE7F2666}"/>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4C71D92F-441F-4EC4-9407-26C28FD58F0D}"/>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37DFA55-4765-449D-9B43-4726B9592B0E}"/>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7E94527C-5F8B-479D-8796-A0EF029975C8}"/>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a:defRPr sz="1200"/>
            </a:lvl1pPr>
          </a:lstStyle>
          <a:p>
            <a:fld id="{53A9ECE2-B45C-4A21-A8AC-E9CD02C1DD4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A124C0AC-79D2-4535-9C0C-932C07520B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81620A9F-5E72-4F27-9BC4-5A3617CB72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09D17DAE-10DE-440E-92D2-F3486FA8CB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1BA1B4B-29B4-4D9D-840A-B60B20574336}" type="slidenum">
              <a:rPr lang="en-US" altLang="en-US" sz="1200"/>
              <a:pPr eaLnBrk="1" hangingPunct="1"/>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1A63B2EE-93AA-4C2D-BC44-BEBC257361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E02EB4BD-6431-4942-ACED-7DF030C59B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858EEE85-EA38-4887-8C6B-014D611680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B0B2072-A394-4500-B763-732F59CE38D4}" type="slidenum">
              <a:rPr lang="en-US" altLang="en-US" sz="1200"/>
              <a:pPr eaLnBrk="1" hangingPunct="1"/>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6E84AB14-9F9C-4098-9067-AD1F8435F0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4468EFAD-3FEB-4BF4-8DDC-885F989581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9636" name="Slide Number Placeholder 3">
            <a:extLst>
              <a:ext uri="{FF2B5EF4-FFF2-40B4-BE49-F238E27FC236}">
                <a16:creationId xmlns:a16="http://schemas.microsoft.com/office/drawing/2014/main" id="{E7639060-8F36-476E-ACFA-2B925C701D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C155753B-E257-4E6A-9E4C-6E1D2A0A1BC2}" type="slidenum">
              <a:rPr lang="en-US" altLang="en-US" sz="1200"/>
              <a:pPr eaLnBrk="1" hangingPunct="1"/>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198611D7-9D92-4EFA-B1BC-6544958AD6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0FD24DFC-79FC-4C90-86FC-B721F8CD98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A5B0A9A4-F36F-4AB0-83DE-E8CCE8200A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A89AF44-818A-4803-9243-759771A4999A}" type="slidenum">
              <a:rPr lang="en-US" altLang="en-US" sz="1200"/>
              <a:pPr eaLnBrk="1" hangingPunct="1"/>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A171B49C-4CA8-4EDD-BE40-409B8425A5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492C1930-A4AC-48DC-A669-45D5ECC06A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684" name="Slide Number Placeholder 3">
            <a:extLst>
              <a:ext uri="{FF2B5EF4-FFF2-40B4-BE49-F238E27FC236}">
                <a16:creationId xmlns:a16="http://schemas.microsoft.com/office/drawing/2014/main" id="{BD0A6CEF-8D7F-4E47-9DE3-626E042DB7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EEB7E29-479E-46BB-B3EF-CCC55CCC4ECC}" type="slidenum">
              <a:rPr lang="en-US" altLang="en-US" sz="1200"/>
              <a:pPr eaLnBrk="1" hangingPunct="1"/>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316D78E2-E746-4186-98F6-F1B8CB1528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533F1BEF-A81B-49D1-833E-E0B8AD411C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EA1634EF-3FA2-43E0-A157-CD7A3AF701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9572965-D23F-415A-89A5-D0FD3D05C0BA}" type="slidenum">
              <a:rPr lang="en-US" altLang="en-US" sz="1200"/>
              <a:pPr eaLnBrk="1" hangingPunct="1"/>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2D616DC1-936F-4E1D-A0D9-D47ABFB07F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88EA1A0F-21F6-4E3D-8001-150D02D4F9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3732" name="Slide Number Placeholder 3">
            <a:extLst>
              <a:ext uri="{FF2B5EF4-FFF2-40B4-BE49-F238E27FC236}">
                <a16:creationId xmlns:a16="http://schemas.microsoft.com/office/drawing/2014/main" id="{ECC071EC-2080-46F8-B5B1-9AA935DD2F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B0F3CFA-D436-4B44-82F4-3C5F8FEC9A1B}" type="slidenum">
              <a:rPr lang="en-US" altLang="en-US" sz="1200"/>
              <a:pPr eaLnBrk="1" hangingPunct="1"/>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25963C8E-EC44-45B0-8553-04038F0F9F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20B8FFF7-9DDA-4FC3-BA6E-E1711A1D2C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1AC4F21D-3448-40B1-ADB7-37F7DB368D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0032DA3-DF6B-4DD2-8B29-F28490799C8B}" type="slidenum">
              <a:rPr lang="en-US" altLang="en-US" sz="1200"/>
              <a:pPr eaLnBrk="1" hangingPunct="1"/>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EDA27FD5-B858-42B4-8B82-E0A73B3579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id="{F849DA04-F00E-489E-940C-C4864AD7D1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5780" name="Slide Number Placeholder 3">
            <a:extLst>
              <a:ext uri="{FF2B5EF4-FFF2-40B4-BE49-F238E27FC236}">
                <a16:creationId xmlns:a16="http://schemas.microsoft.com/office/drawing/2014/main" id="{4785F406-C3E9-45F5-B230-90F2B900CD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6A045C50-ED7C-4468-A174-B212C7403783}" type="slidenum">
              <a:rPr lang="en-US" altLang="en-US" sz="1200"/>
              <a:pPr eaLnBrk="1" hangingPunct="1"/>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B6D2EF1D-FAA7-485E-B42D-DB81CEAE79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98088FD2-A014-43AD-9066-A69DF576C1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52F596A6-192A-4986-AC05-BA0F3B4F9A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D3F69C0-4049-4DE3-B96C-5EAAE8EAAB92}" type="slidenum">
              <a:rPr lang="en-US" altLang="en-US" sz="1200"/>
              <a:pPr eaLnBrk="1" hangingPunct="1"/>
              <a:t>18</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A6B8459E-2770-4DC3-89E8-F71FFACF7C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a:extLst>
              <a:ext uri="{FF2B5EF4-FFF2-40B4-BE49-F238E27FC236}">
                <a16:creationId xmlns:a16="http://schemas.microsoft.com/office/drawing/2014/main" id="{25E26039-9C22-40B7-88A2-C60348169F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7828" name="Slide Number Placeholder 3">
            <a:extLst>
              <a:ext uri="{FF2B5EF4-FFF2-40B4-BE49-F238E27FC236}">
                <a16:creationId xmlns:a16="http://schemas.microsoft.com/office/drawing/2014/main" id="{44A292DD-FDFF-42E0-A87B-7F3E32AB98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2E7AD21-04B9-46D2-B324-7E4DAE91D08B}" type="slidenum">
              <a:rPr lang="en-US" altLang="en-US" sz="1200"/>
              <a:pPr eaLnBrk="1" hangingPunct="1"/>
              <a:t>19</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DE9994AF-C9BB-48F2-B731-F93A17C82F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D2420D05-58A3-4722-9DC0-E6A6A67FC5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56048A82-1119-4CAA-9537-79DB77E404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C58B2F3-6DC4-4DA5-8E59-F968D676ED6E}" type="slidenum">
              <a:rPr lang="en-US" altLang="en-US" sz="1200"/>
              <a:pPr eaLnBrk="1" hangingPunct="1"/>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1E70E05D-F6A0-479B-877B-480E1A16D5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07EC4A90-E2DE-49F9-AD23-EB9F3B8E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8A3D12C9-6D9F-491B-B7E2-E7DA224DCD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FF6F90F-EB42-4CCE-A678-73E0937025E8}" type="slidenum">
              <a:rPr lang="en-US" altLang="en-US" sz="1200"/>
              <a:pPr eaLnBrk="1" hangingPunct="1"/>
              <a:t>20</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63F6B874-55D2-4A91-98EE-A49C6A3887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78F50DC8-2C69-4198-A9E6-760A16A87A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9876" name="Slide Number Placeholder 3">
            <a:extLst>
              <a:ext uri="{FF2B5EF4-FFF2-40B4-BE49-F238E27FC236}">
                <a16:creationId xmlns:a16="http://schemas.microsoft.com/office/drawing/2014/main" id="{1706C8CC-8367-49CA-AC45-A88D538328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F1AE358F-0783-40FC-B379-604B03A71986}" type="slidenum">
              <a:rPr lang="en-US" altLang="en-US" sz="1200"/>
              <a:pPr eaLnBrk="1" hangingPunct="1"/>
              <a:t>21</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5D1AA079-A7E3-4077-8981-6F85F5589A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1F264B13-972C-496B-A6D5-EE6FB75125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51BC337F-C04B-41D9-BD3D-7753147D18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261EDF5-09A4-43F8-B602-6C205A0A732D}" type="slidenum">
              <a:rPr lang="en-US" altLang="en-US" sz="1200"/>
              <a:pPr eaLnBrk="1" hangingPunct="1"/>
              <a:t>22</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D251AFA7-619B-4A20-8171-9840C789DB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5E205E3C-C6E6-44AE-BC50-86C2E885D2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430FD846-ADA4-4466-B4C8-C8F99BF7C0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33BB9F8-7C86-4CE4-B4ED-FD102BA8D512}" type="slidenum">
              <a:rPr lang="en-US" altLang="en-US" sz="1200"/>
              <a:pPr eaLnBrk="1" hangingPunct="1"/>
              <a:t>23</a:t>
            </a:fld>
            <a:endParaRPr lang="en-US"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6200CB27-F201-4603-92DB-3AF67E80EF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AF317FA8-20AF-484D-8CC4-AFFAA20C8B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87B771E9-2D05-4D8E-9F5C-8D6736BFF2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778572F-3DBA-49EE-A847-68780398B3C1}" type="slidenum">
              <a:rPr lang="en-US" altLang="en-US" sz="1200"/>
              <a:pPr eaLnBrk="1" hangingPunct="1"/>
              <a:t>24</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6A73DF8E-545C-445F-8460-302EE32C6B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28406D8B-7AEA-432A-BDDD-82E824A181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3972" name="Slide Number Placeholder 3">
            <a:extLst>
              <a:ext uri="{FF2B5EF4-FFF2-40B4-BE49-F238E27FC236}">
                <a16:creationId xmlns:a16="http://schemas.microsoft.com/office/drawing/2014/main" id="{03797C4F-E2EC-43CA-A978-6AC47650B9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6C9A8045-7643-4F6D-84A6-74BFC20FA72E}" type="slidenum">
              <a:rPr lang="en-US" altLang="en-US" sz="1200"/>
              <a:pPr eaLnBrk="1" hangingPunct="1"/>
              <a:t>25</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F89C0E70-D254-4B0A-93BC-3574E17F90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BE285352-9549-4FFC-A872-720B8F5B01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331807B9-AFB5-41C5-9DE7-5744BF6798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652E584-2813-4C3D-8246-B45CBE748016}" type="slidenum">
              <a:rPr lang="en-US" altLang="en-US" sz="1200"/>
              <a:pPr eaLnBrk="1" hangingPunct="1"/>
              <a:t>26</a:t>
            </a:fld>
            <a:endParaRPr lang="en-US"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A5840F42-3EC4-4347-8234-7483AAC2B5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a:extLst>
              <a:ext uri="{FF2B5EF4-FFF2-40B4-BE49-F238E27FC236}">
                <a16:creationId xmlns:a16="http://schemas.microsoft.com/office/drawing/2014/main" id="{46B15F2B-1AF6-41A6-9308-BC85B3729E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6020" name="Slide Number Placeholder 3">
            <a:extLst>
              <a:ext uri="{FF2B5EF4-FFF2-40B4-BE49-F238E27FC236}">
                <a16:creationId xmlns:a16="http://schemas.microsoft.com/office/drawing/2014/main" id="{43D6C6B2-D582-4CA0-B16A-04F65D8782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E931A5F-4890-4E09-A33B-4220F69266D1}" type="slidenum">
              <a:rPr lang="en-US" altLang="en-US" sz="1200"/>
              <a:pPr eaLnBrk="1" hangingPunct="1"/>
              <a:t>27</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2A5AFA78-EA21-4C7D-91F3-8B764A9B52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381C715B-325B-4049-B108-9B4A50CAE2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A2F078D3-85F4-4D21-B4CF-C8FF8CA28C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A3380646-5E02-467A-96A7-869822B0CB73}" type="slidenum">
              <a:rPr lang="en-US" altLang="en-US" sz="1200"/>
              <a:pPr eaLnBrk="1" hangingPunct="1"/>
              <a:t>28</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33EDDAC7-03BD-4556-9E55-BAA4155535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a:extLst>
              <a:ext uri="{FF2B5EF4-FFF2-40B4-BE49-F238E27FC236}">
                <a16:creationId xmlns:a16="http://schemas.microsoft.com/office/drawing/2014/main" id="{90911356-AAAC-4A0E-B254-B4799D8A0C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8068" name="Slide Number Placeholder 3">
            <a:extLst>
              <a:ext uri="{FF2B5EF4-FFF2-40B4-BE49-F238E27FC236}">
                <a16:creationId xmlns:a16="http://schemas.microsoft.com/office/drawing/2014/main" id="{5D063B07-1A76-4C1C-88E2-E59720E5458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FECA72C-C801-4073-9168-BBB819843BE7}" type="slidenum">
              <a:rPr lang="en-US" altLang="en-US" sz="1200"/>
              <a:pPr eaLnBrk="1" hangingPunct="1"/>
              <a:t>29</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6330A2BE-CBCE-4BB6-B583-DF1DFFE76C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91A2D5AA-0469-49E9-A8F5-8B60396E43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F0905DE8-67F0-4D52-8398-D8A01D0C89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3CAAD00-01EC-46B3-B11E-74C2975167A2}" type="slidenum">
              <a:rPr lang="en-US" altLang="en-US" sz="1200"/>
              <a:pPr eaLnBrk="1" hangingPunct="1"/>
              <a:t>3</a:t>
            </a:fld>
            <a:endParaRPr lang="en-US" alt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2C220FB5-ACE2-44CF-BED4-D6CAEA2C7D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24644C9E-DBD3-4A46-8086-E71D6DB5E5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77DE7893-9E6F-47B6-8B4A-C55F78CCA0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EB6D056-5DF2-4857-A8A1-9396CE3C289D}" type="slidenum">
              <a:rPr lang="en-US" altLang="en-US" sz="1200"/>
              <a:pPr eaLnBrk="1" hangingPunct="1"/>
              <a:t>30</a:t>
            </a:fld>
            <a:endParaRPr lang="en-US" altLang="en-US"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5C832973-1D5F-4AFC-B1A5-94DFF43352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a:extLst>
              <a:ext uri="{FF2B5EF4-FFF2-40B4-BE49-F238E27FC236}">
                <a16:creationId xmlns:a16="http://schemas.microsoft.com/office/drawing/2014/main" id="{4F6128B4-734B-4F62-9C77-DD8F3A1BE9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0116" name="Slide Number Placeholder 3">
            <a:extLst>
              <a:ext uri="{FF2B5EF4-FFF2-40B4-BE49-F238E27FC236}">
                <a16:creationId xmlns:a16="http://schemas.microsoft.com/office/drawing/2014/main" id="{7150DD18-75CA-4841-89E4-62404E3FFD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3BA72599-7884-425F-95C0-3D5B212C943A}" type="slidenum">
              <a:rPr lang="en-US" altLang="en-US" sz="1200"/>
              <a:pPr eaLnBrk="1" hangingPunct="1"/>
              <a:t>31</a:t>
            </a:fld>
            <a:endParaRPr lang="en-US" alt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52455F5C-F209-4F2C-8AA3-B1F3512DF8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5AB9E4E7-DB54-4781-8C57-565752DA82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CC3899E5-327D-4D6F-9348-934B2FB5C9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DE590AAD-1BEC-4C2D-B7D5-A6DA5688FB6A}" type="slidenum">
              <a:rPr lang="en-US" altLang="en-US" sz="1200"/>
              <a:pPr eaLnBrk="1" hangingPunct="1"/>
              <a:t>32</a:t>
            </a:fld>
            <a:endParaRPr lang="en-US" altLang="en-US"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88701521-AF5F-4E6E-98AD-C157347D28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a:extLst>
              <a:ext uri="{FF2B5EF4-FFF2-40B4-BE49-F238E27FC236}">
                <a16:creationId xmlns:a16="http://schemas.microsoft.com/office/drawing/2014/main" id="{62DB2A50-AD0C-4B5A-89BB-E2656426DF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164" name="Slide Number Placeholder 3">
            <a:extLst>
              <a:ext uri="{FF2B5EF4-FFF2-40B4-BE49-F238E27FC236}">
                <a16:creationId xmlns:a16="http://schemas.microsoft.com/office/drawing/2014/main" id="{1A1FA8FB-FD62-4FA4-A683-048C19C9DF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D5C86283-1C1A-4E9F-BBB6-FFB985053E26}" type="slidenum">
              <a:rPr lang="en-US" altLang="en-US" sz="1200"/>
              <a:pPr eaLnBrk="1" hangingPunct="1"/>
              <a:t>33</a:t>
            </a:fld>
            <a:endParaRPr lang="en-US" altLang="en-US"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D69DCAE1-0512-45A7-B2BE-022ACB4264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D39AF691-0ED2-45E1-A7FE-1D712CEF97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88FFC21E-D4C5-44F1-B393-502EC2FAB3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D48DC8D8-FC2F-4F3C-ABCD-0430FD74EFA8}" type="slidenum">
              <a:rPr lang="en-US" altLang="en-US" sz="1200"/>
              <a:pPr eaLnBrk="1" hangingPunct="1"/>
              <a:t>34</a:t>
            </a:fld>
            <a:endParaRPr lang="en-US" altLang="en-US" sz="12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EB68AC98-6EE0-4A08-8343-B38C62C217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a:extLst>
              <a:ext uri="{FF2B5EF4-FFF2-40B4-BE49-F238E27FC236}">
                <a16:creationId xmlns:a16="http://schemas.microsoft.com/office/drawing/2014/main" id="{671CB624-E16B-48A9-8988-7BB887FDC2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4212" name="Slide Number Placeholder 3">
            <a:extLst>
              <a:ext uri="{FF2B5EF4-FFF2-40B4-BE49-F238E27FC236}">
                <a16:creationId xmlns:a16="http://schemas.microsoft.com/office/drawing/2014/main" id="{F35D3444-87A9-4274-B680-207F9BC0AB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11C7770-623A-4A9B-9E7E-910F29E3BD0B}" type="slidenum">
              <a:rPr lang="en-US" altLang="en-US" sz="1200"/>
              <a:pPr eaLnBrk="1" hangingPunct="1"/>
              <a:t>35</a:t>
            </a:fld>
            <a:endParaRPr lang="en-US" altLang="en-US"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7D186AEB-175A-4F74-9FD9-0A10B8BF06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02F655C6-50EF-43C6-8F41-E289E10D01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53747EE1-60C0-427F-B568-7A839CFFF8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2E74116-B585-4179-A8E7-EA151FDE1FDC}" type="slidenum">
              <a:rPr lang="en-US" altLang="en-US" sz="1200"/>
              <a:pPr eaLnBrk="1" hangingPunct="1"/>
              <a:t>36</a:t>
            </a:fld>
            <a:endParaRPr lang="en-US" altLang="en-US"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a:extLst>
              <a:ext uri="{FF2B5EF4-FFF2-40B4-BE49-F238E27FC236}">
                <a16:creationId xmlns:a16="http://schemas.microsoft.com/office/drawing/2014/main" id="{6E2DDDD1-144F-402D-A57F-E2468FEC4D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a:extLst>
              <a:ext uri="{FF2B5EF4-FFF2-40B4-BE49-F238E27FC236}">
                <a16:creationId xmlns:a16="http://schemas.microsoft.com/office/drawing/2014/main" id="{9A70C5A6-6753-4841-B3AB-3F51C2D778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6260" name="Slide Number Placeholder 3">
            <a:extLst>
              <a:ext uri="{FF2B5EF4-FFF2-40B4-BE49-F238E27FC236}">
                <a16:creationId xmlns:a16="http://schemas.microsoft.com/office/drawing/2014/main" id="{1B60A4EC-CCF0-4D70-A3AF-A65203D72D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DD3E4FC-32C8-43B8-BDD3-131D2BCD70F7}" type="slidenum">
              <a:rPr lang="en-US" altLang="en-US" sz="1200"/>
              <a:pPr eaLnBrk="1" hangingPunct="1"/>
              <a:t>37</a:t>
            </a:fld>
            <a:endParaRPr lang="en-US" altLang="en-US" sz="12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706128CD-E10F-4375-83B3-985EE0929B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52969252-2CF2-46B6-9398-E2C09C3196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9C424434-D15C-4811-9EED-1ED9DD667C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E688BF68-9C28-477E-AE0A-1A9F8A0C119D}" type="slidenum">
              <a:rPr lang="en-US" altLang="en-US" sz="1200"/>
              <a:pPr eaLnBrk="1" hangingPunct="1"/>
              <a:t>38</a:t>
            </a:fld>
            <a:endParaRPr lang="en-US" altLang="en-US" sz="12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a:extLst>
              <a:ext uri="{FF2B5EF4-FFF2-40B4-BE49-F238E27FC236}">
                <a16:creationId xmlns:a16="http://schemas.microsoft.com/office/drawing/2014/main" id="{8CEF8FD4-CE49-415F-81A0-6B626DA88F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a:extLst>
              <a:ext uri="{FF2B5EF4-FFF2-40B4-BE49-F238E27FC236}">
                <a16:creationId xmlns:a16="http://schemas.microsoft.com/office/drawing/2014/main" id="{30426CDF-4E34-48B2-B913-E04CF4A4E8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8308" name="Slide Number Placeholder 3">
            <a:extLst>
              <a:ext uri="{FF2B5EF4-FFF2-40B4-BE49-F238E27FC236}">
                <a16:creationId xmlns:a16="http://schemas.microsoft.com/office/drawing/2014/main" id="{E41C53FC-368C-4C06-BDE7-F010E27900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F2F1F11D-7B9B-4B79-893D-F42AD94FFAC3}" type="slidenum">
              <a:rPr lang="en-US" altLang="en-US" sz="1200"/>
              <a:pPr eaLnBrk="1" hangingPunct="1"/>
              <a:t>39</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F62C3505-7EAC-4633-A1DF-641A385C4B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2F248328-EE66-4446-882B-4492CF7485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85D045CE-14F8-451A-BE0A-45DAEF51B1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A5722299-5D5D-4F9D-8A4A-5B6A063D9913}" type="slidenum">
              <a:rPr lang="en-US" altLang="en-US" sz="1200"/>
              <a:pPr eaLnBrk="1" hangingPunct="1"/>
              <a:t>4</a:t>
            </a:fld>
            <a:endParaRPr lang="en-US" altLang="en-US" sz="12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901237F9-931C-4C9A-9AA8-770A37BBCB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9E218B91-F164-4085-8C7D-6451F92EA5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48064F08-3541-4906-9577-507C8D0C0C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FB701B75-150D-4425-A5FC-9266206A3F90}" type="slidenum">
              <a:rPr lang="en-US" altLang="en-US" sz="1200"/>
              <a:pPr eaLnBrk="1" hangingPunct="1"/>
              <a:t>40</a:t>
            </a:fld>
            <a:endParaRPr lang="en-US" altLang="en-US" sz="12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a:extLst>
              <a:ext uri="{FF2B5EF4-FFF2-40B4-BE49-F238E27FC236}">
                <a16:creationId xmlns:a16="http://schemas.microsoft.com/office/drawing/2014/main" id="{A20F427C-E8AC-4409-8EC8-D89E8093A8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a:extLst>
              <a:ext uri="{FF2B5EF4-FFF2-40B4-BE49-F238E27FC236}">
                <a16:creationId xmlns:a16="http://schemas.microsoft.com/office/drawing/2014/main" id="{C275CA1C-1C14-4053-A698-7413ADDA72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0356" name="Slide Number Placeholder 3">
            <a:extLst>
              <a:ext uri="{FF2B5EF4-FFF2-40B4-BE49-F238E27FC236}">
                <a16:creationId xmlns:a16="http://schemas.microsoft.com/office/drawing/2014/main" id="{506191C2-3364-481C-B9CB-9C21C8D020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F782C17-5861-4F44-B31B-59834BA219ED}" type="slidenum">
              <a:rPr lang="en-US" altLang="en-US" sz="1200"/>
              <a:pPr eaLnBrk="1" hangingPunct="1"/>
              <a:t>41</a:t>
            </a:fld>
            <a:endParaRPr lang="en-US" altLang="en-US" sz="12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0846677C-01B7-4665-82E0-669768AD2F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C08CCB84-215F-4E8A-8177-FAB7F963CD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3F0718E1-F010-4A82-963C-824E40BF45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A41DEC6D-0CFE-498A-948D-D7A08D4A0F3C}" type="slidenum">
              <a:rPr lang="en-US" altLang="en-US" sz="1200"/>
              <a:pPr eaLnBrk="1" hangingPunct="1"/>
              <a:t>42</a:t>
            </a:fld>
            <a:endParaRPr lang="en-US" altLang="en-US" sz="12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id="{3B5C424E-97E4-46CC-A9E0-110048B81E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a:extLst>
              <a:ext uri="{FF2B5EF4-FFF2-40B4-BE49-F238E27FC236}">
                <a16:creationId xmlns:a16="http://schemas.microsoft.com/office/drawing/2014/main" id="{37CDDE9E-BC87-4F0E-896E-5B8E80BE69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04" name="Slide Number Placeholder 3">
            <a:extLst>
              <a:ext uri="{FF2B5EF4-FFF2-40B4-BE49-F238E27FC236}">
                <a16:creationId xmlns:a16="http://schemas.microsoft.com/office/drawing/2014/main" id="{FA396C93-0BF8-47B6-8B51-2D45CD5B6F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AF5C0542-B4A7-4758-B69A-6E0E0544021E}" type="slidenum">
              <a:rPr lang="en-US" altLang="en-US" sz="1200"/>
              <a:pPr eaLnBrk="1" hangingPunct="1"/>
              <a:t>43</a:t>
            </a:fld>
            <a:endParaRPr lang="en-US" altLang="en-US" sz="12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6A9FF052-9CF5-41D2-B165-7ECFC1D566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709910CB-30B4-4660-9726-67EA7351EC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7DE9E67C-658E-4AFF-B1CF-CE3689AC64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0E628734-596E-4C69-BE45-387AFE8C696A}" type="slidenum">
              <a:rPr lang="en-US" altLang="en-US" sz="1200"/>
              <a:pPr eaLnBrk="1" hangingPunct="1"/>
              <a:t>44</a:t>
            </a:fld>
            <a:endParaRPr lang="en-US" altLang="en-US" sz="120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a:extLst>
              <a:ext uri="{FF2B5EF4-FFF2-40B4-BE49-F238E27FC236}">
                <a16:creationId xmlns:a16="http://schemas.microsoft.com/office/drawing/2014/main" id="{E6FBD28C-D184-4B09-BB8D-B65A0BC9C4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a:extLst>
              <a:ext uri="{FF2B5EF4-FFF2-40B4-BE49-F238E27FC236}">
                <a16:creationId xmlns:a16="http://schemas.microsoft.com/office/drawing/2014/main" id="{E3768C7C-758D-4411-8237-CEA506C679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4452" name="Slide Number Placeholder 3">
            <a:extLst>
              <a:ext uri="{FF2B5EF4-FFF2-40B4-BE49-F238E27FC236}">
                <a16:creationId xmlns:a16="http://schemas.microsoft.com/office/drawing/2014/main" id="{B39BD962-BB12-43FE-8E83-635F11FE8D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38CEEB5-B5D9-4C34-A730-7450DC005F8D}" type="slidenum">
              <a:rPr lang="en-US" altLang="en-US" sz="1200"/>
              <a:pPr eaLnBrk="1" hangingPunct="1"/>
              <a:t>45</a:t>
            </a:fld>
            <a:endParaRPr lang="en-US" altLang="en-US" sz="12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A7683120-71D6-45B1-8EEC-60F52A38D0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D189B004-907E-4964-93B6-C15F74F874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1C6A2F05-AF9F-4C36-9641-3BDCD37AE1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AA4CFF3-811C-45FA-9366-E54EB32057DC}" type="slidenum">
              <a:rPr lang="en-US" altLang="en-US" sz="1200"/>
              <a:pPr eaLnBrk="1" hangingPunct="1"/>
              <a:t>46</a:t>
            </a:fld>
            <a:endParaRPr lang="en-US" altLang="en-US" sz="120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a:extLst>
              <a:ext uri="{FF2B5EF4-FFF2-40B4-BE49-F238E27FC236}">
                <a16:creationId xmlns:a16="http://schemas.microsoft.com/office/drawing/2014/main" id="{0D4123DA-6230-482D-BBD7-807C0E50F4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a:extLst>
              <a:ext uri="{FF2B5EF4-FFF2-40B4-BE49-F238E27FC236}">
                <a16:creationId xmlns:a16="http://schemas.microsoft.com/office/drawing/2014/main" id="{2FA31E2C-EDF3-4B75-B36B-770DE6D494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6500" name="Slide Number Placeholder 3">
            <a:extLst>
              <a:ext uri="{FF2B5EF4-FFF2-40B4-BE49-F238E27FC236}">
                <a16:creationId xmlns:a16="http://schemas.microsoft.com/office/drawing/2014/main" id="{D79EB6F8-99BB-4F9E-B80C-D17B7F1BFA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44AD7743-423D-450E-AB39-41D64F2D0069}" type="slidenum">
              <a:rPr lang="en-US" altLang="en-US" sz="1200"/>
              <a:pPr eaLnBrk="1" hangingPunct="1"/>
              <a:t>47</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5370AC1-D295-40B8-A6C5-7777860309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AEBD4007-D281-4D4E-92E7-A94529D3D3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A35829C5-B873-48E9-8C48-4B11127CB9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F190052-BAE4-43C3-B3B1-EA68115EE330}" type="slidenum">
              <a:rPr lang="en-US" altLang="en-US" sz="1200"/>
              <a:pPr eaLnBrk="1" hangingPunct="1"/>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E3186C48-8091-46B4-BBAF-25C182F61D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3231887D-F5D3-4B53-B0FB-5F52374123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812B2143-E241-48BB-97FD-98804CA48C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CE6FF3A6-0F67-4750-A222-D2B298B22438}" type="slidenum">
              <a:rPr lang="en-US" altLang="en-US" sz="1200"/>
              <a:pPr eaLnBrk="1" hangingPunct="1"/>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54B1ED3-BEA3-456B-A7C7-16CBDAE734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D298B62F-69D8-4A05-8965-06625F3C15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5F99E73C-9876-4CB4-88D1-0DDDBEC42B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334042D-2826-41E2-B159-E53BB06D2B4A}" type="slidenum">
              <a:rPr lang="en-US" altLang="en-US" sz="1200"/>
              <a:pPr eaLnBrk="1" hangingPunct="1"/>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1F46D29A-494C-4AA4-B48E-4EEB5D4EE5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92C8B848-D409-461C-9ED3-9559EB3021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2AC34A49-934B-47AD-9FA9-CE3A0DBEB5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0D203DB-B8B6-4730-B8B2-3BE780B4B0E0}" type="slidenum">
              <a:rPr lang="en-US" altLang="en-US" sz="1200"/>
              <a:pPr eaLnBrk="1" hangingPunct="1"/>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4B254138-73CD-4D5E-904C-214D6DBD61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95D69201-6A2F-46D5-92B2-F0715AE0DB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21AE3D5E-B679-40CF-A987-C672238711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176B6CBC-DC55-427D-97F1-98D94F2C4091}" type="slidenum">
              <a:rPr lang="en-US" altLang="en-US" sz="1200"/>
              <a:pPr eaLnBrk="1" hangingPunct="1"/>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0A22D4CD-9ABE-4E9C-8801-F75EBC94980B}"/>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2446D138-331E-4512-938C-A89AFA279EF2}"/>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22292C0D-CE58-499B-91EA-B70E6694BE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EFB87CE1-B2F8-431B-8F79-1584B121F8C3}"/>
              </a:ext>
            </a:extLst>
          </p:cNvPr>
          <p:cNvSpPr>
            <a:spLocks noGrp="1"/>
          </p:cNvSpPr>
          <p:nvPr>
            <p:ph type="sldNum" sz="quarter" idx="12"/>
          </p:nvPr>
        </p:nvSpPr>
        <p:spPr>
          <a:xfrm>
            <a:off x="8229600" y="6473825"/>
            <a:ext cx="758825" cy="247650"/>
          </a:xfrm>
        </p:spPr>
        <p:txBody>
          <a:bodyPr/>
          <a:lstStyle>
            <a:lvl1pPr>
              <a:defRPr/>
            </a:lvl1pPr>
          </a:lstStyle>
          <a:p>
            <a:fld id="{0C7634E4-3184-48A5-9365-239A66AFE697}" type="slidenum">
              <a:rPr lang="en-US" altLang="en-US"/>
              <a:pPr/>
              <a:t>‹#›</a:t>
            </a:fld>
            <a:endParaRPr lang="en-US" altLang="en-US"/>
          </a:p>
        </p:txBody>
      </p:sp>
    </p:spTree>
    <p:extLst>
      <p:ext uri="{BB962C8B-B14F-4D97-AF65-F5344CB8AC3E}">
        <p14:creationId xmlns:p14="http://schemas.microsoft.com/office/powerpoint/2010/main" val="3813982393"/>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60DCC7C6-D0F1-439E-A71C-F1AA9592B61F}"/>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195B5711-8D91-4E74-B225-94F529E04CA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D735DF0B-505D-43DD-B73A-7F8EF208C763}"/>
              </a:ext>
            </a:extLst>
          </p:cNvPr>
          <p:cNvSpPr>
            <a:spLocks noGrp="1"/>
          </p:cNvSpPr>
          <p:nvPr>
            <p:ph type="sldNum" sz="quarter" idx="12"/>
          </p:nvPr>
        </p:nvSpPr>
        <p:spPr/>
        <p:txBody>
          <a:bodyPr/>
          <a:lstStyle>
            <a:lvl1pPr>
              <a:defRPr/>
            </a:lvl1pPr>
          </a:lstStyle>
          <a:p>
            <a:fld id="{564A6637-9AB1-41C6-9B29-D857C10DBACB}" type="slidenum">
              <a:rPr lang="en-US" altLang="en-US"/>
              <a:pPr/>
              <a:t>‹#›</a:t>
            </a:fld>
            <a:endParaRPr lang="en-US" altLang="en-US"/>
          </a:p>
        </p:txBody>
      </p:sp>
    </p:spTree>
    <p:extLst>
      <p:ext uri="{BB962C8B-B14F-4D97-AF65-F5344CB8AC3E}">
        <p14:creationId xmlns:p14="http://schemas.microsoft.com/office/powerpoint/2010/main" val="82425462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7649E4-7561-4EC0-BD37-171A4C78EA2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8E286B6-8C21-41C9-BAF6-66B6E732F0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A6276B5-FF47-4AA8-9283-19F36CF7CFAD}"/>
              </a:ext>
            </a:extLst>
          </p:cNvPr>
          <p:cNvSpPr>
            <a:spLocks noGrp="1"/>
          </p:cNvSpPr>
          <p:nvPr>
            <p:ph type="sldNum" sz="quarter" idx="12"/>
          </p:nvPr>
        </p:nvSpPr>
        <p:spPr/>
        <p:txBody>
          <a:bodyPr/>
          <a:lstStyle>
            <a:lvl1pPr>
              <a:defRPr/>
            </a:lvl1pPr>
          </a:lstStyle>
          <a:p>
            <a:fld id="{E61938DD-E1D7-419E-A69C-7515B788A384}" type="slidenum">
              <a:rPr lang="en-US" altLang="en-US"/>
              <a:pPr/>
              <a:t>‹#›</a:t>
            </a:fld>
            <a:endParaRPr lang="en-US" altLang="en-US"/>
          </a:p>
        </p:txBody>
      </p:sp>
    </p:spTree>
    <p:extLst>
      <p:ext uri="{BB962C8B-B14F-4D97-AF65-F5344CB8AC3E}">
        <p14:creationId xmlns:p14="http://schemas.microsoft.com/office/powerpoint/2010/main" val="404542286"/>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158529CB-271E-43FD-811F-07D876C89584}"/>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4888EF14-0C9A-42A8-A3B3-66C09BEADC5F}"/>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553E3718-170D-4A34-B808-644572725714}"/>
              </a:ext>
            </a:extLst>
          </p:cNvPr>
          <p:cNvSpPr>
            <a:spLocks noGrp="1"/>
          </p:cNvSpPr>
          <p:nvPr>
            <p:ph type="sldNum" sz="quarter" idx="12"/>
          </p:nvPr>
        </p:nvSpPr>
        <p:spPr>
          <a:xfrm>
            <a:off x="8229600" y="6473825"/>
            <a:ext cx="758825" cy="247650"/>
          </a:xfrm>
        </p:spPr>
        <p:txBody>
          <a:bodyPr/>
          <a:lstStyle>
            <a:lvl1pPr>
              <a:defRPr/>
            </a:lvl1pPr>
          </a:lstStyle>
          <a:p>
            <a:fld id="{F6039898-6648-4515-9C5A-F89624E29747}" type="slidenum">
              <a:rPr lang="en-US" altLang="en-US"/>
              <a:pPr/>
              <a:t>‹#›</a:t>
            </a:fld>
            <a:endParaRPr lang="en-US" altLang="en-US"/>
          </a:p>
        </p:txBody>
      </p:sp>
    </p:spTree>
    <p:extLst>
      <p:ext uri="{BB962C8B-B14F-4D97-AF65-F5344CB8AC3E}">
        <p14:creationId xmlns:p14="http://schemas.microsoft.com/office/powerpoint/2010/main" val="4165902001"/>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941D19FB-3314-45C1-9281-C23D33A441D3}"/>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38FDCDE6-A720-49BC-95AC-946A7764B32D}"/>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BE9A77C1-B4DD-4B12-9823-48E5DA15281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CDE1B0A3-8B17-4829-AAD3-B2AE179F76AA}"/>
              </a:ext>
            </a:extLst>
          </p:cNvPr>
          <p:cNvSpPr>
            <a:spLocks noGrp="1"/>
          </p:cNvSpPr>
          <p:nvPr>
            <p:ph type="sldNum" sz="quarter" idx="12"/>
          </p:nvPr>
        </p:nvSpPr>
        <p:spPr/>
        <p:txBody>
          <a:bodyPr/>
          <a:lstStyle>
            <a:lvl1pPr>
              <a:defRPr/>
            </a:lvl1pPr>
          </a:lstStyle>
          <a:p>
            <a:fld id="{F838FBEC-BA69-49D0-823C-CD07A869F2FD}" type="slidenum">
              <a:rPr lang="en-US" altLang="en-US"/>
              <a:pPr/>
              <a:t>‹#›</a:t>
            </a:fld>
            <a:endParaRPr lang="en-US" altLang="en-US"/>
          </a:p>
        </p:txBody>
      </p:sp>
    </p:spTree>
    <p:extLst>
      <p:ext uri="{BB962C8B-B14F-4D97-AF65-F5344CB8AC3E}">
        <p14:creationId xmlns:p14="http://schemas.microsoft.com/office/powerpoint/2010/main" val="215711820"/>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2309CE0D-4CC0-4CF0-8E72-481D5CFDF556}"/>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E4F42C16-CBFE-4BA8-85B9-058A82E2C14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F069D876-F7C3-45F3-AE90-3153CEB8A207}"/>
              </a:ext>
            </a:extLst>
          </p:cNvPr>
          <p:cNvSpPr>
            <a:spLocks noGrp="1"/>
          </p:cNvSpPr>
          <p:nvPr>
            <p:ph type="sldNum" sz="quarter" idx="12"/>
          </p:nvPr>
        </p:nvSpPr>
        <p:spPr/>
        <p:txBody>
          <a:bodyPr/>
          <a:lstStyle>
            <a:lvl1pPr>
              <a:defRPr/>
            </a:lvl1pPr>
          </a:lstStyle>
          <a:p>
            <a:fld id="{01070180-F117-4368-AC95-3987E80C27E9}" type="slidenum">
              <a:rPr lang="en-US" altLang="en-US"/>
              <a:pPr/>
              <a:t>‹#›</a:t>
            </a:fld>
            <a:endParaRPr lang="en-US" altLang="en-US"/>
          </a:p>
        </p:txBody>
      </p:sp>
    </p:spTree>
    <p:extLst>
      <p:ext uri="{BB962C8B-B14F-4D97-AF65-F5344CB8AC3E}">
        <p14:creationId xmlns:p14="http://schemas.microsoft.com/office/powerpoint/2010/main" val="1181208381"/>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DBC6DDFB-D632-4F4E-8B07-9799BB5FC996}"/>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29836083-4038-4D22-8C0F-8CA91F539D4E}"/>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182AFEFD-4DBC-4FFE-A034-ED78C60B93BF}"/>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CED9787B-C907-4634-8932-3FB034A8DDB8}"/>
              </a:ext>
            </a:extLst>
          </p:cNvPr>
          <p:cNvSpPr>
            <a:spLocks noGrp="1"/>
          </p:cNvSpPr>
          <p:nvPr>
            <p:ph type="sldNum" sz="quarter" idx="12"/>
          </p:nvPr>
        </p:nvSpPr>
        <p:spPr>
          <a:xfrm>
            <a:off x="8229600" y="6477000"/>
            <a:ext cx="762000" cy="247650"/>
          </a:xfrm>
        </p:spPr>
        <p:txBody>
          <a:bodyPr/>
          <a:lstStyle>
            <a:lvl1pPr>
              <a:defRPr/>
            </a:lvl1pPr>
          </a:lstStyle>
          <a:p>
            <a:fld id="{EB904483-3359-4070-86B2-4296CC957ED5}" type="slidenum">
              <a:rPr lang="en-US" altLang="en-US"/>
              <a:pPr/>
              <a:t>‹#›</a:t>
            </a:fld>
            <a:endParaRPr lang="en-US" altLang="en-US"/>
          </a:p>
        </p:txBody>
      </p:sp>
    </p:spTree>
    <p:extLst>
      <p:ext uri="{BB962C8B-B14F-4D97-AF65-F5344CB8AC3E}">
        <p14:creationId xmlns:p14="http://schemas.microsoft.com/office/powerpoint/2010/main" val="2724864865"/>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9061E048-5368-49A1-9951-B9DA0B54CDFF}"/>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EE234B42-0792-4E26-923C-A9550C0DB00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6C4F8294-8CC8-474A-B78A-6C40E372B779}"/>
              </a:ext>
            </a:extLst>
          </p:cNvPr>
          <p:cNvSpPr>
            <a:spLocks noGrp="1"/>
          </p:cNvSpPr>
          <p:nvPr>
            <p:ph type="sldNum" sz="quarter" idx="12"/>
          </p:nvPr>
        </p:nvSpPr>
        <p:spPr/>
        <p:txBody>
          <a:bodyPr/>
          <a:lstStyle>
            <a:lvl1pPr>
              <a:defRPr/>
            </a:lvl1pPr>
          </a:lstStyle>
          <a:p>
            <a:fld id="{854AE447-C2BD-4E9C-9140-21CFC4B36220}" type="slidenum">
              <a:rPr lang="en-US" altLang="en-US"/>
              <a:pPr/>
              <a:t>‹#›</a:t>
            </a:fld>
            <a:endParaRPr lang="en-US" altLang="en-US"/>
          </a:p>
        </p:txBody>
      </p:sp>
    </p:spTree>
    <p:extLst>
      <p:ext uri="{BB962C8B-B14F-4D97-AF65-F5344CB8AC3E}">
        <p14:creationId xmlns:p14="http://schemas.microsoft.com/office/powerpoint/2010/main" val="36331993"/>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74CBB99A-02A7-4E57-B2CA-ACF3EE2D8A9D}"/>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609F25C2-1AC3-471C-B3DB-6E3D365C1B9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5EBA8BB8-573D-4A90-BF3C-188555F0FEEA}"/>
              </a:ext>
            </a:extLst>
          </p:cNvPr>
          <p:cNvSpPr>
            <a:spLocks noGrp="1"/>
          </p:cNvSpPr>
          <p:nvPr>
            <p:ph type="sldNum" sz="quarter" idx="12"/>
          </p:nvPr>
        </p:nvSpPr>
        <p:spPr/>
        <p:txBody>
          <a:bodyPr/>
          <a:lstStyle>
            <a:lvl1pPr>
              <a:defRPr/>
            </a:lvl1pPr>
          </a:lstStyle>
          <a:p>
            <a:fld id="{34D3C741-360D-43B8-8B02-0D9A7D821E1C}" type="slidenum">
              <a:rPr lang="en-US" altLang="en-US"/>
              <a:pPr/>
              <a:t>‹#›</a:t>
            </a:fld>
            <a:endParaRPr lang="en-US" altLang="en-US"/>
          </a:p>
        </p:txBody>
      </p:sp>
    </p:spTree>
    <p:extLst>
      <p:ext uri="{BB962C8B-B14F-4D97-AF65-F5344CB8AC3E}">
        <p14:creationId xmlns:p14="http://schemas.microsoft.com/office/powerpoint/2010/main" val="3767808250"/>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492B6A68-8BAF-49C9-8419-668F7868ED84}"/>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6CF7512C-7377-49E5-99D9-52F3F216AE3C}"/>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B7279982-21F3-44ED-85CA-A5FF8A6E1FDA}"/>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92999FE-B7D5-42C3-B9B6-C7420241C220}"/>
              </a:ext>
            </a:extLst>
          </p:cNvPr>
          <p:cNvSpPr>
            <a:spLocks noGrp="1"/>
          </p:cNvSpPr>
          <p:nvPr>
            <p:ph type="sldNum" sz="quarter" idx="12"/>
          </p:nvPr>
        </p:nvSpPr>
        <p:spPr/>
        <p:txBody>
          <a:bodyPr/>
          <a:lstStyle>
            <a:lvl1pPr>
              <a:defRPr/>
            </a:lvl1pPr>
          </a:lstStyle>
          <a:p>
            <a:fld id="{A1E84CBC-1AE6-4C57-810D-0836698753AE}" type="slidenum">
              <a:rPr lang="en-US" altLang="en-US"/>
              <a:pPr/>
              <a:t>‹#›</a:t>
            </a:fld>
            <a:endParaRPr lang="en-US" altLang="en-US"/>
          </a:p>
        </p:txBody>
      </p:sp>
    </p:spTree>
    <p:extLst>
      <p:ext uri="{BB962C8B-B14F-4D97-AF65-F5344CB8AC3E}">
        <p14:creationId xmlns:p14="http://schemas.microsoft.com/office/powerpoint/2010/main" val="132258705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8FB2319E-FF6F-4466-BB08-588AD3A1CBD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ECEEBA0-7314-4083-8390-F01337C1140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52307D25-E3D3-4FEF-837E-D3A0E3613027}"/>
              </a:ext>
            </a:extLst>
          </p:cNvPr>
          <p:cNvSpPr>
            <a:spLocks noGrp="1"/>
          </p:cNvSpPr>
          <p:nvPr>
            <p:ph type="sldNum" sz="quarter" idx="12"/>
          </p:nvPr>
        </p:nvSpPr>
        <p:spPr/>
        <p:txBody>
          <a:bodyPr/>
          <a:lstStyle>
            <a:lvl1pPr>
              <a:defRPr/>
            </a:lvl1pPr>
          </a:lstStyle>
          <a:p>
            <a:fld id="{7BCD443F-9E68-4304-85B2-EEEB107E9FDB}" type="slidenum">
              <a:rPr lang="en-US" altLang="en-US"/>
              <a:pPr/>
              <a:t>‹#›</a:t>
            </a:fld>
            <a:endParaRPr lang="en-US" altLang="en-US"/>
          </a:p>
        </p:txBody>
      </p:sp>
    </p:spTree>
    <p:extLst>
      <p:ext uri="{BB962C8B-B14F-4D97-AF65-F5344CB8AC3E}">
        <p14:creationId xmlns:p14="http://schemas.microsoft.com/office/powerpoint/2010/main" val="361737837"/>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7A4D7ED-1348-463C-931B-9CD03FADEA8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029" name="Text Placeholder 7">
            <a:extLst>
              <a:ext uri="{FF2B5EF4-FFF2-40B4-BE49-F238E27FC236}">
                <a16:creationId xmlns:a16="http://schemas.microsoft.com/office/drawing/2014/main" id="{A7A75FCA-B6EA-47B2-A349-D27E1AAD38F1}"/>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F14F4002-3D19-4E13-B47C-04E3FAFFA99C}"/>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A335BF23-2A2F-4637-BAED-13C1317D8D74}"/>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E37EC73E-170E-4690-BDCF-0D3C1170E480}"/>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97D09F7E-A78D-4DF9-A8BB-4834E3C5F86F}" type="slidenum">
              <a:rPr lang="en-US" altLang="en-US"/>
              <a:pPr/>
              <a:t>‹#›</a:t>
            </a:fld>
            <a:endParaRPr lang="en-US" altLang="en-US"/>
          </a:p>
        </p:txBody>
      </p:sp>
      <p:sp>
        <p:nvSpPr>
          <p:cNvPr id="10" name="Title Placeholder 9">
            <a:extLst>
              <a:ext uri="{FF2B5EF4-FFF2-40B4-BE49-F238E27FC236}">
                <a16:creationId xmlns:a16="http://schemas.microsoft.com/office/drawing/2014/main" id="{DCE43057-45A9-4DEF-9144-97EABCBAD55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BFB7A43B-C53E-4553-9C2E-0D3C6C7A402F}"/>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Straight Connector 11">
            <a:extLst>
              <a:ext uri="{FF2B5EF4-FFF2-40B4-BE49-F238E27FC236}">
                <a16:creationId xmlns:a16="http://schemas.microsoft.com/office/drawing/2014/main" id="{CD6ABFD4-365F-44D2-B730-18450EF051F4}"/>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7248" r:id="rId1"/>
    <p:sldLayoutId id="2147487249" r:id="rId2"/>
    <p:sldLayoutId id="2147487250" r:id="rId3"/>
    <p:sldLayoutId id="2147487245" r:id="rId4"/>
    <p:sldLayoutId id="2147487251" r:id="rId5"/>
    <p:sldLayoutId id="2147487246" r:id="rId6"/>
    <p:sldLayoutId id="2147487252" r:id="rId7"/>
    <p:sldLayoutId id="2147487253" r:id="rId8"/>
    <p:sldLayoutId id="2147487254" r:id="rId9"/>
    <p:sldLayoutId id="2147487247" r:id="rId10"/>
    <p:sldLayoutId id="2147487255"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58DBC19D-B517-4465-B55D-ABAEA5033AA3}"/>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you  don’t  have to  fear  death!</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AA64E21-C67D-4F5B-9288-896E1921785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222572-4551-44D9-9846-E82DEA0B95CF}"/>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Adam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v22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What was the result?</a:t>
            </a:r>
          </a:p>
          <a:p>
            <a:pPr marL="609600" indent="-609600" algn="just"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Second Law of Thermo-dynamics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all things run down - complex systems become simple - everything deteriorates - death happens.</a:t>
            </a:r>
          </a:p>
        </p:txBody>
      </p:sp>
      <p:sp>
        <p:nvSpPr>
          <p:cNvPr id="4" name="Rectangle 3">
            <a:extLst>
              <a:ext uri="{FF2B5EF4-FFF2-40B4-BE49-F238E27FC236}">
                <a16:creationId xmlns:a16="http://schemas.microsoft.com/office/drawing/2014/main" id="{4B1C1B35-39DD-4F19-B3E5-C22FB10CF95C}"/>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F48D4DA-DD30-4E1D-8944-B75C9A48546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EB383F-F521-4B42-A5A2-8A9B28DDCBFB}"/>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Social &amp; moral </a:t>
            </a:r>
            <a:r>
              <a:rPr lang="en-US" sz="4400" b="1" u="sng" dirty="0">
                <a:solidFill>
                  <a:srgbClr val="990033"/>
                </a:solidFill>
                <a:effectLst>
                  <a:outerShdw blurRad="38100" dist="38100" dir="2700000" algn="tl">
                    <a:srgbClr val="000000">
                      <a:alpha val="43137"/>
                    </a:srgbClr>
                  </a:outerShdw>
                </a:effectLst>
                <a:latin typeface="Arial Narrow" pitchFamily="34" charset="0"/>
              </a:rPr>
              <a:t>barriers</a:t>
            </a:r>
            <a:r>
              <a:rPr lang="en-US" sz="4400" b="1" dirty="0">
                <a:solidFill>
                  <a:srgbClr val="990033"/>
                </a:solidFill>
                <a:effectLst>
                  <a:outerShdw blurRad="38100" dist="38100" dir="2700000" algn="tl">
                    <a:srgbClr val="000000">
                      <a:alpha val="43137"/>
                    </a:srgbClr>
                  </a:outerShdw>
                </a:effectLst>
                <a:latin typeface="Arial Narrow" pitchFamily="34" charset="0"/>
              </a:rPr>
              <a:t> came into existence.</a:t>
            </a: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5D5AB9DC-6986-405C-92BB-74C30B18681A}"/>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0783E69-7509-48BF-BF57-6C525FBF84C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285065C-2324-4FE9-8527-A7AD78205388}"/>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Social &amp; moral </a:t>
            </a:r>
            <a:r>
              <a:rPr lang="en-US" sz="4400" b="1" u="sng" dirty="0">
                <a:solidFill>
                  <a:srgbClr val="990033"/>
                </a:solidFill>
                <a:effectLst>
                  <a:outerShdw blurRad="38100" dist="38100" dir="2700000" algn="tl">
                    <a:srgbClr val="000000">
                      <a:alpha val="43137"/>
                    </a:srgbClr>
                  </a:outerShdw>
                </a:effectLst>
                <a:latin typeface="Arial Narrow" pitchFamily="34" charset="0"/>
              </a:rPr>
              <a:t>barriers</a:t>
            </a:r>
            <a:r>
              <a:rPr lang="en-US" sz="4400" b="1" dirty="0">
                <a:solidFill>
                  <a:srgbClr val="990033"/>
                </a:solidFill>
                <a:effectLst>
                  <a:outerShdw blurRad="38100" dist="38100" dir="2700000" algn="tl">
                    <a:srgbClr val="000000">
                      <a:alpha val="43137"/>
                    </a:srgbClr>
                  </a:outerShdw>
                </a:effectLst>
                <a:latin typeface="Arial Narrow" pitchFamily="34" charset="0"/>
              </a:rPr>
              <a:t> came into existence.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What happened between man 	&amp; woman?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3:12 - The man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woman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you put here with me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she gave me some fruit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from the tree, and I ate it.”</a:t>
            </a:r>
          </a:p>
        </p:txBody>
      </p:sp>
      <p:sp>
        <p:nvSpPr>
          <p:cNvPr id="4" name="Rectangle 3">
            <a:extLst>
              <a:ext uri="{FF2B5EF4-FFF2-40B4-BE49-F238E27FC236}">
                <a16:creationId xmlns:a16="http://schemas.microsoft.com/office/drawing/2014/main" id="{F9968D37-9D5F-4127-9EE2-5D7E769878CB}"/>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4B673FA-A53D-4563-9EEC-26566922E60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630515-C44F-45EF-B750-95AC144C65BA}"/>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Social &amp; moral </a:t>
            </a:r>
            <a:r>
              <a:rPr lang="en-US" sz="4400" b="1" u="sng" dirty="0">
                <a:solidFill>
                  <a:srgbClr val="990033"/>
                </a:solidFill>
                <a:effectLst>
                  <a:outerShdw blurRad="38100" dist="38100" dir="2700000" algn="tl">
                    <a:srgbClr val="000000">
                      <a:alpha val="43137"/>
                    </a:srgbClr>
                  </a:outerShdw>
                </a:effectLst>
                <a:latin typeface="Arial Narrow" pitchFamily="34" charset="0"/>
              </a:rPr>
              <a:t>barriers</a:t>
            </a:r>
            <a:r>
              <a:rPr lang="en-US" sz="4400" b="1" dirty="0">
                <a:solidFill>
                  <a:srgbClr val="990033"/>
                </a:solidFill>
                <a:effectLst>
                  <a:outerShdw blurRad="38100" dist="38100" dir="2700000" algn="tl">
                    <a:srgbClr val="000000">
                      <a:alpha val="43137"/>
                    </a:srgbClr>
                  </a:outerShdw>
                </a:effectLst>
                <a:latin typeface="Arial Narrow" pitchFamily="34" charset="0"/>
              </a:rPr>
              <a:t> came into existence.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happened between 	cultures?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Tower of Babel</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11:1-9</a:t>
            </a:r>
          </a:p>
        </p:txBody>
      </p:sp>
      <p:sp>
        <p:nvSpPr>
          <p:cNvPr id="4" name="Rectangle 3">
            <a:extLst>
              <a:ext uri="{FF2B5EF4-FFF2-40B4-BE49-F238E27FC236}">
                <a16:creationId xmlns:a16="http://schemas.microsoft.com/office/drawing/2014/main" id="{18446FCF-5607-4964-BEDA-934CB0D9AED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F53DBC5-E17E-4FA4-8E90-4BC9621E459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223DF88-0E4E-4699-8A6C-6FDEDC10FFB5}"/>
              </a:ext>
            </a:extLst>
          </p:cNvPr>
          <p:cNvSpPr>
            <a:spLocks noGrp="1" noChangeArrowheads="1"/>
          </p:cNvSpPr>
          <p:nvPr>
            <p:ph idx="1"/>
          </p:nvPr>
        </p:nvSpPr>
        <p:spPr>
          <a:xfrm>
            <a:off x="457200" y="1219200"/>
            <a:ext cx="8229600" cy="51054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Social &amp; moral </a:t>
            </a:r>
            <a:r>
              <a:rPr lang="en-US" sz="4400" b="1" u="sng" dirty="0">
                <a:solidFill>
                  <a:srgbClr val="990033"/>
                </a:solidFill>
                <a:effectLst>
                  <a:outerShdw blurRad="38100" dist="38100" dir="2700000" algn="tl">
                    <a:srgbClr val="000000">
                      <a:alpha val="43137"/>
                    </a:srgbClr>
                  </a:outerShdw>
                </a:effectLst>
                <a:latin typeface="Arial Narrow" pitchFamily="34" charset="0"/>
              </a:rPr>
              <a:t>barriers</a:t>
            </a:r>
            <a:r>
              <a:rPr lang="en-US" sz="4400" b="1" dirty="0">
                <a:solidFill>
                  <a:srgbClr val="990033"/>
                </a:solidFill>
                <a:effectLst>
                  <a:outerShdw blurRad="38100" dist="38100" dir="2700000" algn="tl">
                    <a:srgbClr val="000000">
                      <a:alpha val="43137"/>
                    </a:srgbClr>
                  </a:outerShdw>
                </a:effectLst>
                <a:latin typeface="Arial Narrow" pitchFamily="34" charset="0"/>
              </a:rPr>
              <a:t> came into existence.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What happened between man 	&amp; animals?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9:2 -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fear and dread of you will fall upon all the beasts of the earth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all the birds of the air, upon every creature that moves along the ground, and upon all the fish of the sea; they are given into your hands.</a:t>
            </a:r>
          </a:p>
        </p:txBody>
      </p:sp>
      <p:sp>
        <p:nvSpPr>
          <p:cNvPr id="4" name="Rectangle 3">
            <a:extLst>
              <a:ext uri="{FF2B5EF4-FFF2-40B4-BE49-F238E27FC236}">
                <a16:creationId xmlns:a16="http://schemas.microsoft.com/office/drawing/2014/main" id="{FD7997B4-895A-4D3D-B5CB-87330B41AA3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D307E4F-7C6B-4FDB-8B2C-6218A29BFCD3}"/>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FCB1618-74E9-4E27-BCFF-4EA459633D6C}"/>
              </a:ext>
            </a:extLst>
          </p:cNvPr>
          <p:cNvSpPr>
            <a:spLocks noGrp="1" noChangeArrowheads="1"/>
          </p:cNvSpPr>
          <p:nvPr>
            <p:ph idx="1"/>
          </p:nvPr>
        </p:nvSpPr>
        <p:spPr>
          <a:xfrm>
            <a:off x="457200" y="1143000"/>
            <a:ext cx="8229600" cy="53340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How Did Physical Death Come About?</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How Do You Know There’s a Life After Physical Death?</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6D8BD33-1DF3-4098-BDA5-E302E54C41B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04DBD7F-7BA4-4245-A225-AC1836E9ABC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p:txBody>
      </p:sp>
      <p:sp>
        <p:nvSpPr>
          <p:cNvPr id="4" name="Rectangle 3">
            <a:extLst>
              <a:ext uri="{FF2B5EF4-FFF2-40B4-BE49-F238E27FC236}">
                <a16:creationId xmlns:a16="http://schemas.microsoft.com/office/drawing/2014/main" id="{950A4184-E187-4614-B505-23EC7A7FAE6A}"/>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105FB4-1851-4608-8EC0-6020C46E9AE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CE95670-3158-4911-88AA-4BAD2239E93B}"/>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Kings 17:20-22 - </a:t>
            </a:r>
            <a:r>
              <a:rPr lang="en-US" sz="2800" baseline="30000" dirty="0"/>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he cried out to the LORD, “O LORD my God, have you brought tragedy also upon this widow I am staying with, by causing her son to die?” Then he stretched himself out on the boy three times and cried to the LORD, “O LORD my God, let this boy’s life return to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LORD heard Elijah’s cry, and the boy’s life returned to him, and he lived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00894C7A-A4AE-43F6-91C6-F3C8A013201B}"/>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1C4E770-1522-48F4-956A-98FBE058EA8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8A4690B-6775-4D4E-B9B8-2887B48C1BD7}"/>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marL="609600" indent="-609600" algn="just" eaLnBrk="1" fontAlgn="auto" hangingPunct="1">
              <a:spcAft>
                <a:spcPts val="0"/>
              </a:spcAf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II Kings 4:32-37 - </a:t>
            </a:r>
            <a:r>
              <a:rPr lang="en-US" sz="2400" baseline="30000" dirty="0"/>
              <a:t>﻿</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When Elisha reached the house, there was the boy lying dead on his couch. He went in, shut the door on the two of them and prayed to the LORD. Then he got on the bed and lay upon the boy, mouth to mouth, eyes to eyes, hands to hands.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As he stretched himself out upon him, the boy’s body grew warm</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Elisha turned away and walked back and forth in the room and then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got on the bed and stretched out upon him once more. The boy sneezed seven times and opened his eyes</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2729061D-00A3-4F36-B8D2-F7AFE5115F5A}"/>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5E63D45-47D7-4140-A664-CFEE46B0259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CF178D-0E34-4365-9A70-8A7B83BBE6E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Kings 13:20-21 - </a:t>
            </a:r>
            <a:r>
              <a:rPr lang="en-US" sz="2400" baseline="30000" dirty="0"/>
              <a:t>﻿﻿</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Elisha died and was buried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Now Moabite raiders used to enter the country every spring. Once while some Israelites were burying a man, suddenly they saw a band of raiders; so they threw the man’s body into Elisha’s tomb.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When the body touched Elisha’s bones, the man came to life and stood up on his feet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p:txBody>
      </p:sp>
      <p:sp>
        <p:nvSpPr>
          <p:cNvPr id="4" name="Rectangle 3">
            <a:extLst>
              <a:ext uri="{FF2B5EF4-FFF2-40B4-BE49-F238E27FC236}">
                <a16:creationId xmlns:a16="http://schemas.microsoft.com/office/drawing/2014/main" id="{79EEAD4F-92F7-40D9-84ED-4714A8B91560}"/>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7042D8E-31F9-4687-90D8-A052F0F6FD4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2EBB7E8-2F51-47B9-9566-0ADBA227F3DE}"/>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15:16-19</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if the dead are not raised, then Christ has not been raised either. And if Christ has not been raised, your faith is futile; you are still in your sins. Then those also who have fallen asleep in Christ are lost. If only for this life we have hope in Christ, we are to be pitied more than all men. </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D451475-7256-4169-98C4-CAF54C67A74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E598583-A564-4316-AE5D-1CB32FBE8FB2}"/>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algn="just">
              <a:buFont typeface="Wingdings 2" panose="05020102010507070707" pitchFamily="18" charset="2"/>
              <a:buNone/>
              <a:defRPr/>
            </a:pPr>
            <a:r>
              <a:rPr lang="en-US" sz="2500" b="1" dirty="0">
                <a:solidFill>
                  <a:schemeClr val="tx1"/>
                </a:solidFill>
                <a:effectLst>
                  <a:outerShdw blurRad="38100" dist="38100" dir="2700000" algn="tl">
                    <a:srgbClr val="000000">
                      <a:alpha val="43137"/>
                    </a:srgbClr>
                  </a:outerShdw>
                </a:effectLst>
                <a:latin typeface="Arial" pitchFamily="34" charset="0"/>
                <a:cs typeface="Arial" pitchFamily="34" charset="0"/>
              </a:rPr>
              <a:t>Luke 7:11-15 - </a:t>
            </a:r>
            <a:r>
              <a:rPr lang="en-US" sz="2500" baseline="30000" dirty="0"/>
              <a:t>﻿ </a:t>
            </a:r>
            <a:r>
              <a:rPr lang="en-US" sz="2500" b="1" dirty="0">
                <a:solidFill>
                  <a:schemeClr val="tx1"/>
                </a:solidFill>
                <a:effectLst>
                  <a:outerShdw blurRad="38100" dist="38100" dir="2700000" algn="tl">
                    <a:srgbClr val="000000">
                      <a:alpha val="43137"/>
                    </a:srgbClr>
                  </a:outerShdw>
                </a:effectLst>
                <a:latin typeface="Arial" pitchFamily="34" charset="0"/>
                <a:cs typeface="Arial" pitchFamily="34" charset="0"/>
              </a:rPr>
              <a:t>Soon afterward, Jesus went to a town called Nain, and his disciples and a large crowd went along with him. As he approached the town gate, a dead person was being carried out — the only son of his mother, and she was a widow. And a large crowd from the town was with her . . . Then he went up and touched the coffin, and those carrying it stood still. He said, “Young man, I say to you, get up!” </a:t>
            </a:r>
            <a:r>
              <a:rPr lang="en-US" sz="25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dead man sat up and began to talk</a:t>
            </a:r>
            <a:r>
              <a:rPr lang="en-US" sz="2500" b="1" dirty="0">
                <a:solidFill>
                  <a:schemeClr val="tx1"/>
                </a:solidFill>
                <a:effectLst>
                  <a:outerShdw blurRad="38100" dist="38100" dir="2700000" algn="tl">
                    <a:srgbClr val="000000">
                      <a:alpha val="43137"/>
                    </a:srgbClr>
                  </a:outerShdw>
                </a:effectLst>
                <a:latin typeface="Arial" pitchFamily="34" charset="0"/>
                <a:cs typeface="Arial" pitchFamily="34" charset="0"/>
              </a:rPr>
              <a:t>, and Jesus gave him back to his mother.</a:t>
            </a:r>
          </a:p>
        </p:txBody>
      </p:sp>
      <p:sp>
        <p:nvSpPr>
          <p:cNvPr id="4" name="Rectangle 3">
            <a:extLst>
              <a:ext uri="{FF2B5EF4-FFF2-40B4-BE49-F238E27FC236}">
                <a16:creationId xmlns:a16="http://schemas.microsoft.com/office/drawing/2014/main" id="{A1FEF3A4-1047-4335-88FD-4137F63DCE6B}"/>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9B9AA90-A61D-48BE-9885-F33D93C4239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445F06F-C8C1-49FB-9DAB-FD5B4856A1BA}"/>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Mark 5:41-43 - He took her by the hand and said to her, </a:t>
            </a:r>
            <a:r>
              <a:rPr lang="en-US" sz="2800" b="1" i="1"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i="1" dirty="0" err="1">
                <a:solidFill>
                  <a:schemeClr val="tx1"/>
                </a:solidFill>
                <a:effectLst>
                  <a:outerShdw blurRad="38100" dist="38100" dir="2700000" algn="tl">
                    <a:srgbClr val="000000">
                      <a:alpha val="43137"/>
                    </a:srgbClr>
                  </a:outerShdw>
                </a:effectLst>
                <a:latin typeface="Arial" pitchFamily="34" charset="0"/>
                <a:cs typeface="Arial" pitchFamily="34" charset="0"/>
              </a:rPr>
              <a:t>Talitha</a:t>
            </a:r>
            <a:r>
              <a:rPr lang="en-US" sz="2800" b="1" i="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i="1" dirty="0" err="1">
                <a:solidFill>
                  <a:schemeClr val="tx1"/>
                </a:solidFill>
                <a:effectLst>
                  <a:outerShdw blurRad="38100" dist="38100" dir="2700000" algn="tl">
                    <a:srgbClr val="000000">
                      <a:alpha val="43137"/>
                    </a:srgbClr>
                  </a:outerShdw>
                </a:effectLst>
                <a:latin typeface="Arial" pitchFamily="34" charset="0"/>
                <a:cs typeface="Arial" pitchFamily="34" charset="0"/>
              </a:rPr>
              <a:t>koum</a:t>
            </a:r>
            <a:r>
              <a:rPr lang="en-US" sz="2800" b="1" i="1"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(which means,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Little girl, I say to you, get up</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Immediately the girl stood up and walked around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(she was twelve years old). At this they were completely astonished. He gave strict orders not to let anyone know about this, and told them to give her something to eat. </a:t>
            </a:r>
          </a:p>
        </p:txBody>
      </p:sp>
      <p:sp>
        <p:nvSpPr>
          <p:cNvPr id="4" name="Rectangle 3">
            <a:extLst>
              <a:ext uri="{FF2B5EF4-FFF2-40B4-BE49-F238E27FC236}">
                <a16:creationId xmlns:a16="http://schemas.microsoft.com/office/drawing/2014/main" id="{BE44BC3B-A9ED-4B5A-9463-1358846F5F38}"/>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6EE218D-AC26-41DE-B603-4702E8E8A11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A02C03B-DD12-42D9-AB1F-B0210E585B1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11:43-44 - </a:t>
            </a:r>
            <a:r>
              <a:rPr lang="en-US" sz="2800" baseline="30000" dirty="0"/>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When he had said this,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Jesus called in a loud voice, “Lazarus, come out!” The dead man came out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his hands and feet wrapped with strips of linen, and a cloth around his face. Jesus said to them, “Take off the grave clothes and let him go.”</a:t>
            </a:r>
          </a:p>
        </p:txBody>
      </p:sp>
      <p:sp>
        <p:nvSpPr>
          <p:cNvPr id="4" name="Rectangle 3">
            <a:extLst>
              <a:ext uri="{FF2B5EF4-FFF2-40B4-BE49-F238E27FC236}">
                <a16:creationId xmlns:a16="http://schemas.microsoft.com/office/drawing/2014/main" id="{C550F3D1-6F26-45A3-B81B-9F8A269DF608}"/>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4741EE-4AF1-466D-9D12-B8E6AC505ED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F8591C7-2F75-4B72-860C-0547481FCDB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9:40-41 - Peter sent them all out of the room; then he got down on his knees and prayed.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Turning toward the dead woman, he said, “Tabitha, get up.” She opened her eyes, and seeing Peter she sat up</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took her by the hand and helped her to her feet. Then he called the believers and the widows and presented her to them alive. </a:t>
            </a:r>
          </a:p>
        </p:txBody>
      </p:sp>
      <p:sp>
        <p:nvSpPr>
          <p:cNvPr id="4" name="Rectangle 3">
            <a:extLst>
              <a:ext uri="{FF2B5EF4-FFF2-40B4-BE49-F238E27FC236}">
                <a16:creationId xmlns:a16="http://schemas.microsoft.com/office/drawing/2014/main" id="{4E680B2C-8154-4B31-8131-1BFE3371CA90}"/>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303C392-7FCA-4420-BBCF-06BC0CD975D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4C65F39-F739-4C09-92EB-98447B9D60A1}"/>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How do we know this?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20:9-11 - Seated in a window was a young man named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Eutychus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was sinking into a deep sleep as Paul talked on and on. When he was sound asleep,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fell to the ground from the third story and was picked up dead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Paul went down, threw himself on the young man and put his arms around him. “Don’t be alarmed,” he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He’s alive!” Then he went upstairs again and broke bread and ate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p:txBody>
      </p:sp>
      <p:sp>
        <p:nvSpPr>
          <p:cNvPr id="4" name="Rectangle 3">
            <a:extLst>
              <a:ext uri="{FF2B5EF4-FFF2-40B4-BE49-F238E27FC236}">
                <a16:creationId xmlns:a16="http://schemas.microsoft.com/office/drawing/2014/main" id="{5995B0A4-0999-40A9-912C-5DE43873CE43}"/>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275D4BC-56D2-4C64-A278-63F3EB8D33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AB258E-0539-40D0-99D7-C89DCEF3399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people!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What happened to all these people?</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They all died again!</a:t>
            </a:r>
          </a:p>
        </p:txBody>
      </p:sp>
      <p:sp>
        <p:nvSpPr>
          <p:cNvPr id="4" name="Rectangle 3">
            <a:extLst>
              <a:ext uri="{FF2B5EF4-FFF2-40B4-BE49-F238E27FC236}">
                <a16:creationId xmlns:a16="http://schemas.microsoft.com/office/drawing/2014/main" id="{E76857B4-275D-42B5-BDC5-A7FBE12B73BF}"/>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45C6E67-310E-4B64-9ACD-2611B30EC86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C9CC32B-8FD3-49E6-9290-796E77A0F28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p:txBody>
      </p:sp>
      <p:sp>
        <p:nvSpPr>
          <p:cNvPr id="4" name="Rectangle 3">
            <a:extLst>
              <a:ext uri="{FF2B5EF4-FFF2-40B4-BE49-F238E27FC236}">
                <a16:creationId xmlns:a16="http://schemas.microsoft.com/office/drawing/2014/main" id="{1BEBC04D-3DEF-4773-B89E-229C9C7D281D}"/>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9173552-052F-4BEE-9C2D-AF9739ACA9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37AC46B-72A7-4140-8512-F2EBA329372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The soldiers declared Jesus 	dead &amp; drove a spear into His 	side to guarantee it!</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19:31-37</a:t>
            </a:r>
          </a:p>
        </p:txBody>
      </p:sp>
      <p:sp>
        <p:nvSpPr>
          <p:cNvPr id="4" name="Rectangle 3">
            <a:extLst>
              <a:ext uri="{FF2B5EF4-FFF2-40B4-BE49-F238E27FC236}">
                <a16:creationId xmlns:a16="http://schemas.microsoft.com/office/drawing/2014/main" id="{51736693-BD5D-43A7-8525-772C57DA6A18}"/>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014028-D75C-4263-BD53-63449ACCCD6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6BC1E13-87E2-4295-9D1B-1B494E4B31F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Joseph &amp; Nicodemus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em</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dirty="0" err="1">
                <a:solidFill>
                  <a:srgbClr val="990033"/>
                </a:solidFill>
                <a:effectLst>
                  <a:outerShdw blurRad="38100" dist="38100" dir="2700000" algn="tl">
                    <a:srgbClr val="000000">
                      <a:alpha val="43137"/>
                    </a:srgbClr>
                  </a:outerShdw>
                </a:effectLst>
                <a:latin typeface="Arial Narrow" pitchFamily="34" charset="0"/>
                <a:cs typeface="Arial" pitchFamily="34" charset="0"/>
              </a:rPr>
              <a:t>balmed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Him.</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19:38-42</a:t>
            </a:r>
          </a:p>
        </p:txBody>
      </p:sp>
      <p:sp>
        <p:nvSpPr>
          <p:cNvPr id="4" name="Rectangle 3">
            <a:extLst>
              <a:ext uri="{FF2B5EF4-FFF2-40B4-BE49-F238E27FC236}">
                <a16:creationId xmlns:a16="http://schemas.microsoft.com/office/drawing/2014/main" id="{A5E6F632-3A5D-4CE5-B99E-5D3874AEFF4E}"/>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7FCF106-3772-4EEB-8415-1DFAC4B7866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647C23-6445-4D55-A9A6-80509BCFB1C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This could not have been a 	“Near Death Experience” (NDE) 	because of the time involved.</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2AE3CAE-DA1D-4304-91AE-62219D752BB0}"/>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C1BED9-ADFD-4834-B38C-9B2795E2C12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B28365F-F842-45C3-BD8E-2CB5BC5DF47D}"/>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15:20-23</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Christ has indeed been raised from the dead, the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firstfruits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of those who have fallen asleep. For since death came through a man, the resurrection of the dead comes also through a man. For as in Adam all die, so in Christ all will be made alive. But each in his own turn: Christ, the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firstfruits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when he comes, those who belong to him. </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9562814-28BF-4FCF-B2DC-2CED9BE982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B2C321C-537A-4FD8-8A3B-0F10B9B7F34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4. There was an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empty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tomb</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early Easter Sunday morning!</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3248F1C-3DBE-4581-90EF-553EE1589C37}"/>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A8B0FC1-8F51-44E1-BA27-62C3132E186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DF60EA5-A8FE-45E7-A9F2-F864D3D0D9F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gives this credibility?</a:t>
            </a:r>
          </a:p>
        </p:txBody>
      </p:sp>
      <p:sp>
        <p:nvSpPr>
          <p:cNvPr id="4" name="Rectangle 3">
            <a:extLst>
              <a:ext uri="{FF2B5EF4-FFF2-40B4-BE49-F238E27FC236}">
                <a16:creationId xmlns:a16="http://schemas.microsoft.com/office/drawing/2014/main" id="{C5DA41AC-71E6-48F0-A31C-7B4ECC3B8731}"/>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A9C8ED9-95C0-4ED7-AB34-84BE25E76F8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6C6FC28-64E1-4F8B-ADC2-C06634B0077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gives this credibility?</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Two disciples</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on the road to Emmaus</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24:13-35</a:t>
            </a:r>
          </a:p>
        </p:txBody>
      </p:sp>
      <p:sp>
        <p:nvSpPr>
          <p:cNvPr id="4" name="Rectangle 3">
            <a:extLst>
              <a:ext uri="{FF2B5EF4-FFF2-40B4-BE49-F238E27FC236}">
                <a16:creationId xmlns:a16="http://schemas.microsoft.com/office/drawing/2014/main" id="{F6EC5B96-AC19-4303-BC38-98B7F07F7908}"/>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190CD52-4653-4625-A0BF-191B51B6075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AEBD2A7-CE82-4996-81BA-A4CE23B02EC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gives this credibility?</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disciples</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in the upper room</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20:19-23</a:t>
            </a:r>
          </a:p>
        </p:txBody>
      </p:sp>
      <p:sp>
        <p:nvSpPr>
          <p:cNvPr id="4" name="Rectangle 3">
            <a:extLst>
              <a:ext uri="{FF2B5EF4-FFF2-40B4-BE49-F238E27FC236}">
                <a16:creationId xmlns:a16="http://schemas.microsoft.com/office/drawing/2014/main" id="{E7A2DC35-A0A0-49F1-971A-ADC16D5480CA}"/>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66350A-8D4F-4F94-AF8E-0804F7EC9F2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6775B10-3B7B-4312-A9A6-3D95F144759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gives this credibility?</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Thomas</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in the upper room</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20:26-28</a:t>
            </a:r>
          </a:p>
        </p:txBody>
      </p:sp>
      <p:sp>
        <p:nvSpPr>
          <p:cNvPr id="4" name="Rectangle 3">
            <a:extLst>
              <a:ext uri="{FF2B5EF4-FFF2-40B4-BE49-F238E27FC236}">
                <a16:creationId xmlns:a16="http://schemas.microsoft.com/office/drawing/2014/main" id="{440D3012-A891-4C04-BCE2-623BFEA5A6CB}"/>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6BF7E26-E7F2-43B0-B6BA-453A6AD2B9A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9C5644B-290D-4FFC-B7D9-931DF09A362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gives this credibility?</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disciples</a:t>
            </a:r>
            <a:b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in Galilee</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21:1-4</a:t>
            </a:r>
          </a:p>
        </p:txBody>
      </p:sp>
      <p:sp>
        <p:nvSpPr>
          <p:cNvPr id="4" name="Rectangle 3">
            <a:extLst>
              <a:ext uri="{FF2B5EF4-FFF2-40B4-BE49-F238E27FC236}">
                <a16:creationId xmlns:a16="http://schemas.microsoft.com/office/drawing/2014/main" id="{CE8C5DF8-6968-46F8-BCE8-E7DC16560D13}"/>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CF0BFD2-7AAE-4A8B-B57F-C5012AE9A55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7B4712-0611-4421-80AD-2BB23AF0AEF8}"/>
              </a:ext>
            </a:extLst>
          </p:cNvPr>
          <p:cNvSpPr>
            <a:spLocks noGrp="1" noChangeArrowheads="1"/>
          </p:cNvSpPr>
          <p:nvPr>
            <p:ph idx="1"/>
          </p:nvPr>
        </p:nvSpPr>
        <p:spPr>
          <a:xfrm>
            <a:off x="457200" y="11430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gives this credibility?</a:t>
            </a:r>
          </a:p>
          <a:p>
            <a:pPr algn="jus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15:5-8 - and that he appeared to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Peter</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then to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Twelve</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After that, he appeared to more than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five hundred of the brothers at the same time</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most of whom are still living, though some have fallen asleep. Then he appeared to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James</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to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all the apostles</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and last of all he appeared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me </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also, as to one abnormally born. </a:t>
            </a:r>
          </a:p>
        </p:txBody>
      </p:sp>
      <p:sp>
        <p:nvSpPr>
          <p:cNvPr id="4" name="Rectangle 3">
            <a:extLst>
              <a:ext uri="{FF2B5EF4-FFF2-40B4-BE49-F238E27FC236}">
                <a16:creationId xmlns:a16="http://schemas.microsoft.com/office/drawing/2014/main" id="{CCDE058C-6D7F-41D1-ABAC-90E0B6B43C1A}"/>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3AEBD41-0FD2-47EF-A526-922BE05955F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639C04-3ADD-42CD-B24C-E86D9B17C21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Lord Jesus </a:t>
            </a:r>
            <a:r>
              <a:rPr lang="en-US" sz="4400" b="1" u="sng" dirty="0">
                <a:solidFill>
                  <a:srgbClr val="990033"/>
                </a:solidFill>
                <a:effectLst>
                  <a:outerShdw blurRad="38100" dist="38100" dir="2700000" algn="tl">
                    <a:srgbClr val="000000">
                      <a:alpha val="43137"/>
                    </a:srgbClr>
                  </a:outerShdw>
                </a:effectLst>
                <a:latin typeface="Arial Narrow" pitchFamily="34" charset="0"/>
              </a:rPr>
              <a:t>resurrected</a:t>
            </a:r>
            <a:r>
              <a:rPr lang="en-US" sz="4400" b="1" dirty="0">
                <a:solidFill>
                  <a:srgbClr val="990033"/>
                </a:solidFill>
                <a:effectLst>
                  <a:outerShdw blurRad="38100" dist="38100" dir="2700000" algn="tl">
                    <a:srgbClr val="000000">
                      <a:alpha val="43137"/>
                    </a:srgbClr>
                  </a:outerShdw>
                </a:effectLst>
                <a:latin typeface="Arial Narrow" pitchFamily="34" charset="0"/>
              </a:rPr>
              <a:t> Himself!</a:t>
            </a: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How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6. What happened to the Lord 	Jesus?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He never died again!</a:t>
            </a:r>
            <a:endParaRPr lang="en-US" sz="27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A2938E3-FF06-4216-B1DC-47C9FFED520A}"/>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How Do You Know There’s a Life</a:t>
            </a:r>
          </a:p>
          <a:p>
            <a:pPr algn="ctr">
              <a:defRPr/>
            </a:pPr>
            <a:r>
              <a:rPr lang="en-US" dirty="0">
                <a:solidFill>
                  <a:srgbClr val="002060"/>
                </a:solidFill>
                <a:effectLst>
                  <a:outerShdw blurRad="38100" dist="38100" dir="2700000" algn="tl">
                    <a:srgbClr val="000000">
                      <a:alpha val="43137"/>
                    </a:srgbClr>
                  </a:outerShdw>
                </a:effectLst>
                <a:cs typeface="Arial" pitchFamily="34" charset="0"/>
              </a:rPr>
              <a:t>After Physical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F685687-09F3-4DFB-ABED-868F3D86ECD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5912EFB-BA5F-4EE4-80F5-9003CC6B297A}"/>
              </a:ext>
            </a:extLst>
          </p:cNvPr>
          <p:cNvSpPr>
            <a:spLocks noGrp="1" noChangeArrowheads="1"/>
          </p:cNvSpPr>
          <p:nvPr>
            <p:ph idx="1"/>
          </p:nvPr>
        </p:nvSpPr>
        <p:spPr>
          <a:xfrm>
            <a:off x="457200" y="1143000"/>
            <a:ext cx="8229600" cy="53340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How Did Physical Death Come About?</a:t>
            </a: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How Do You Know There’s a Life After Physical Death?</a:t>
            </a: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How Do You Know That You Will Have Eternal Life After Death?</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9ADD5C-CFA5-4AC4-AD8B-9CC7EE5FD64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E58C4B5-7EA4-4560-8EC1-F0CD8CDAB56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Lord Jesus proved that </a:t>
            </a:r>
            <a:r>
              <a:rPr lang="en-US" sz="4400" b="1" dirty="0" err="1">
                <a:solidFill>
                  <a:srgbClr val="990033"/>
                </a:solidFill>
                <a:effectLst>
                  <a:outerShdw blurRad="38100" dist="38100" dir="2700000" algn="tl">
                    <a:srgbClr val="000000">
                      <a:alpha val="43137"/>
                    </a:srgbClr>
                  </a:outerShdw>
                </a:effectLst>
                <a:latin typeface="Arial Narrow" pitchFamily="34" charset="0"/>
              </a:rPr>
              <a:t>resur-rections</a:t>
            </a:r>
            <a:r>
              <a:rPr lang="en-US" sz="4400" b="1" dirty="0">
                <a:solidFill>
                  <a:srgbClr val="990033"/>
                </a:solidFill>
                <a:effectLst>
                  <a:outerShdw blurRad="38100" dist="38100" dir="2700000" algn="tl">
                    <a:srgbClr val="000000">
                      <a:alpha val="43137"/>
                    </a:srgbClr>
                  </a:outerShdw>
                </a:effectLst>
                <a:latin typeface="Arial Narrow" pitchFamily="34" charset="0"/>
              </a:rPr>
              <a:t> from the dead can happen by doing it Himself!</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836477B-182B-4BD9-BCC8-AF59695A8985}"/>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0C6AD4F-8C97-4F29-8B1D-A455F39F7B7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365B3C3-0938-4E60-B8EA-F45EA9B84A36}"/>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Because Lord Jesus came forth from that tomb alive - you can be resurrected too!</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3BE6C70-68CC-4942-AFF4-0C2873D9599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B83C78-8064-4BE3-BC00-030192D6076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are the promises?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635E3C6-C3C0-4B32-8D46-8D4D88940E92}"/>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C446AD9-4E62-4AB4-93E0-05DA7499A9D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CC3C920-15B9-41EE-BF3A-EC60D35E509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are the promises?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14:1-3 - Do not let your hearts be troubled. Trust in God; trust also in me. 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my Father’s house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are many rooms; if it were not so, I would have told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am going there to prepare a place for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if I go and prepare a place for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will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come back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take you to be with 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you also may be where I am.</a:t>
            </a:r>
          </a:p>
        </p:txBody>
      </p:sp>
      <p:sp>
        <p:nvSpPr>
          <p:cNvPr id="4" name="Rectangle 3">
            <a:extLst>
              <a:ext uri="{FF2B5EF4-FFF2-40B4-BE49-F238E27FC236}">
                <a16:creationId xmlns:a16="http://schemas.microsoft.com/office/drawing/2014/main" id="{3D257C86-718D-4D05-84C1-2E83D759E24E}"/>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A70331F-EC94-4207-9C15-E43776723EA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8A89F9-572B-4155-B9A6-8EC0D6A174E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are the promises?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3:16-17 - For God so loved the world that he gave his one and only Son,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whoever believes in him shall not perish but have eternal life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God did not send his Son into the world to condemn the world, but to save the world through him.</a:t>
            </a:r>
          </a:p>
        </p:txBody>
      </p:sp>
      <p:sp>
        <p:nvSpPr>
          <p:cNvPr id="4" name="Rectangle 3">
            <a:extLst>
              <a:ext uri="{FF2B5EF4-FFF2-40B4-BE49-F238E27FC236}">
                <a16:creationId xmlns:a16="http://schemas.microsoft.com/office/drawing/2014/main" id="{9C079FB7-175B-4E8C-AB51-D76D900085EF}"/>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28ED50-755C-4EC5-B813-EB5DA99C558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613F91E-ADFC-4E06-ABC0-D0F1598BAAC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will happen to God’s children?</a:t>
            </a: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7CF05A2-1546-43A8-B490-AD40DDAEFE84}"/>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993FFB8-8533-4BC1-940C-402C88B18D5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9373307-73ED-468E-B679-F27E882F4E57}"/>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will happen to God’s children?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“To be </a:t>
            </a:r>
            <a:r>
              <a:rPr lang="en-US" sz="4400" b="1" u="sng" dirty="0">
                <a:solidFill>
                  <a:srgbClr val="990033"/>
                </a:solidFill>
                <a:effectLst>
                  <a:outerShdw blurRad="38100" dist="38100" dir="2700000" algn="tl">
                    <a:srgbClr val="000000">
                      <a:alpha val="43137"/>
                    </a:srgbClr>
                  </a:outerShdw>
                </a:effectLst>
                <a:latin typeface="Arial Narrow" pitchFamily="34" charset="0"/>
              </a:rPr>
              <a:t>absent</a:t>
            </a:r>
            <a:r>
              <a:rPr lang="en-US" sz="4400" b="1" dirty="0">
                <a:solidFill>
                  <a:srgbClr val="990033"/>
                </a:solidFill>
                <a:effectLst>
                  <a:outerShdw blurRad="38100" dist="38100" dir="2700000" algn="tl">
                    <a:srgbClr val="000000">
                      <a:alpha val="43137"/>
                    </a:srgbClr>
                  </a:outerShdw>
                </a:effectLst>
                <a:latin typeface="Arial Narrow" pitchFamily="34" charset="0"/>
              </a:rPr>
              <a:t> from the body is 	to be </a:t>
            </a:r>
            <a:r>
              <a:rPr lang="en-US" sz="4400" b="1" u="sng" dirty="0">
                <a:solidFill>
                  <a:srgbClr val="990033"/>
                </a:solidFill>
                <a:effectLst>
                  <a:outerShdw blurRad="38100" dist="38100" dir="2700000" algn="tl">
                    <a:srgbClr val="000000">
                      <a:alpha val="43137"/>
                    </a:srgbClr>
                  </a:outerShdw>
                </a:effectLst>
                <a:latin typeface="Arial Narrow" pitchFamily="34" charset="0"/>
              </a:rPr>
              <a:t>present</a:t>
            </a:r>
            <a:r>
              <a:rPr lang="en-US" sz="4400" b="1" dirty="0">
                <a:solidFill>
                  <a:srgbClr val="990033"/>
                </a:solidFill>
                <a:effectLst>
                  <a:outerShdw blurRad="38100" dist="38100" dir="2700000" algn="tl">
                    <a:srgbClr val="000000">
                      <a:alpha val="43137"/>
                    </a:srgbClr>
                  </a:outerShdw>
                </a:effectLst>
                <a:latin typeface="Arial Narrow" pitchFamily="34" charset="0"/>
              </a:rPr>
              <a:t> with the Lord”</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5:6-8 - Therefore we are always confident and know that as long as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are at home in the body we are away from the Lord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We live by faith, not by sight. We are confident, I say, and would prefer to be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away from the body and at home with the Lord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F47CEC4A-113E-4722-869F-CCDCD0EF31F5}"/>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7E7137-1815-4313-BFBF-EBBE9B13C98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5A0F3FF-8E1C-40E3-BC5A-10B13C49BEC5}"/>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What will happen to God’s children?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Your body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instantly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changed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15:51-52 </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Listen, I tell you a mystery: We will not all sleep,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will all be changed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 a flash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 the twinkling of an eye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the last trumpet. For the trumpet will sound, the dead will be raised imperishable,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will be changed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74B20E8-CEB3-4594-B589-BD20A7CA3645}"/>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64CBE7B-8FA1-4C29-9F99-952B8B31F19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791329-9831-4FF5-84C6-BB1484CC688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What happens when the Lord 	comes again?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4:16-17 - </a:t>
            </a:r>
            <a:r>
              <a:rPr lang="en-US" sz="2800" baseline="30000" dirty="0"/>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Lord himself will come down from heaven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 a loud command, with the voice of the archangel and with the trumpet call of God,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dead in Christ will rise first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After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who are still alive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are left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will be caught up together with them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clouds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meet the Lord in the air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so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will be with the Lord forever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DAFC867-CEF2-4874-B48E-CADCD5C451A6}"/>
              </a:ext>
            </a:extLst>
          </p:cNvPr>
          <p:cNvSpPr/>
          <p:nvPr/>
        </p:nvSpPr>
        <p:spPr>
          <a:xfrm>
            <a:off x="762000" y="152400"/>
            <a:ext cx="7848600" cy="954088"/>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How Do You Know That You Will Have</a:t>
            </a:r>
            <a:br>
              <a:rPr lang="en-US" dirty="0">
                <a:solidFill>
                  <a:srgbClr val="002060"/>
                </a:solidFill>
                <a:effectLst>
                  <a:outerShdw blurRad="38100" dist="38100" dir="2700000" algn="tl">
                    <a:srgbClr val="000000">
                      <a:alpha val="43137"/>
                    </a:srgbClr>
                  </a:outerShdw>
                </a:effectLst>
                <a:cs typeface="Arial" pitchFamily="34" charset="0"/>
              </a:rPr>
            </a:br>
            <a:r>
              <a:rPr lang="en-US" dirty="0">
                <a:solidFill>
                  <a:srgbClr val="002060"/>
                </a:solidFill>
                <a:effectLst>
                  <a:outerShdw blurRad="38100" dist="38100" dir="2700000" algn="tl">
                    <a:srgbClr val="000000">
                      <a:alpha val="43137"/>
                    </a:srgbClr>
                  </a:outerShdw>
                </a:effectLst>
                <a:cs typeface="Arial" pitchFamily="34" charset="0"/>
              </a:rPr>
              <a:t>Eternal Life After Death?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6B6D6BF-3B11-4157-B97C-D95BC962CCC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F633F43-74DB-4ADB-872A-B98801477C96}"/>
              </a:ext>
            </a:extLst>
          </p:cNvPr>
          <p:cNvSpPr>
            <a:spLocks noGrp="1" noChangeArrowheads="1"/>
          </p:cNvSpPr>
          <p:nvPr>
            <p:ph idx="1"/>
          </p:nvPr>
        </p:nvSpPr>
        <p:spPr>
          <a:xfrm>
            <a:off x="457200" y="1143000"/>
            <a:ext cx="8229600" cy="5410200"/>
          </a:xfrm>
        </p:spPr>
        <p:txBody>
          <a:bodyPr>
            <a:normAutofit/>
          </a:bodyPr>
          <a:lstStyle/>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You can live with God forever!</a:t>
            </a:r>
          </a:p>
          <a:p>
            <a:pPr algn="ctr">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It’s the empty tomb &amp; the resurrected Lord that gives that promise credibility!</a:t>
            </a:r>
          </a:p>
          <a:p>
            <a:pPr algn="ctr">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You can live forever!</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4C06B6D-ACA2-4705-B291-17A0B14A7A9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790D643-CD44-4748-B2BB-2664F2F6C29C}"/>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as in Adam all die, so in Christ all will be made alive. But each in his own turn: Christ, the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firstfruits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when he comes, those who belong to him. - v22-23</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83FAD95-4DD6-4AC1-B62E-21A81F2D449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43B7AC3-383A-41B9-A7CC-DB5952CEF3C4}"/>
              </a:ext>
            </a:extLst>
          </p:cNvPr>
          <p:cNvSpPr>
            <a:spLocks noGrp="1" noChangeArrowheads="1"/>
          </p:cNvSpPr>
          <p:nvPr>
            <p:ph idx="1"/>
          </p:nvPr>
        </p:nvSpPr>
        <p:spPr>
          <a:xfrm>
            <a:off x="457200" y="1143000"/>
            <a:ext cx="8229600" cy="5334000"/>
          </a:xfrm>
        </p:spPr>
        <p:txBody>
          <a:bodyPr>
            <a:normAutofit/>
          </a:bodyPr>
          <a:lstStyle/>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How Did Physical Death Come About?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D3D63F-9AE1-45A3-81D1-1862D1F517B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CB26321-63B3-4A24-9820-6B8C25D4A140}"/>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Adam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v22  </a:t>
            </a:r>
          </a:p>
        </p:txBody>
      </p:sp>
      <p:sp>
        <p:nvSpPr>
          <p:cNvPr id="4" name="Rectangle 3">
            <a:extLst>
              <a:ext uri="{FF2B5EF4-FFF2-40B4-BE49-F238E27FC236}">
                <a16:creationId xmlns:a16="http://schemas.microsoft.com/office/drawing/2014/main" id="{A0EF72DE-F135-47E0-A565-B033229CA61C}"/>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F936AFA-1BA3-46A4-9E05-8B4A489C46D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50BDED2-0CE4-4E86-A713-5F48B684DCCD}"/>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Adam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v22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God created a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perfect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world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2:16-17 - And the LORD God commanded the man, “You are free to eat from any tree in the garden;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must not eat from the tree of the knowledge of good and evil, for when you eat of it you will surely 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6C8D7C28-5815-4E24-9DA9-0508DE18D6E1}"/>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BF98FFA-107A-4A97-8E97-41E4793AAE5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0CA1D12-2827-4C91-AB94-4E416B94A1C1}"/>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Adam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v22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God created a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perfect</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world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2:16-17 - And the LORD God commanded the man, “You are free to eat from any tree in the garden;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must not eat from the tree of the knowledge of good and evil, for when you eat of it you will surely die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God had to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curse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it!</a:t>
            </a:r>
          </a:p>
        </p:txBody>
      </p:sp>
      <p:sp>
        <p:nvSpPr>
          <p:cNvPr id="4" name="Rectangle 3">
            <a:extLst>
              <a:ext uri="{FF2B5EF4-FFF2-40B4-BE49-F238E27FC236}">
                <a16:creationId xmlns:a16="http://schemas.microsoft.com/office/drawing/2014/main" id="{C8298CCE-8B66-437C-9CDD-47443F846251}"/>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  How Did Physical Death Come About?</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38959</TotalTime>
  <Words>2924</Words>
  <Application>Microsoft Office PowerPoint</Application>
  <PresentationFormat>On-screen Show (4:3)</PresentationFormat>
  <Paragraphs>293</Paragraphs>
  <Slides>47</Slides>
  <Notes>47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Arial</vt:lpstr>
      <vt:lpstr>Arial Narrow</vt:lpstr>
      <vt:lpstr>Calibri</vt:lpstr>
      <vt:lpstr>Franklin Gothic Medium</vt:lpstr>
      <vt:lpstr>Lucida Sans Unicode</vt:lpstr>
      <vt:lpstr>Times New Roman</vt:lpstr>
      <vt:lpstr>Wingdings 2</vt:lpstr>
      <vt:lpstr>Trek</vt:lpstr>
      <vt:lpstr>you  don’t  have to  fear  death!</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1875</cp:revision>
  <dcterms:created xsi:type="dcterms:W3CDTF">2005-04-23T22:37:40Z</dcterms:created>
  <dcterms:modified xsi:type="dcterms:W3CDTF">2024-06-26T22:27:37Z</dcterms:modified>
</cp:coreProperties>
</file>