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1"/>
  </p:notesMasterIdLst>
  <p:handoutMasterIdLst>
    <p:handoutMasterId r:id="rId42"/>
  </p:handoutMasterIdLst>
  <p:sldIdLst>
    <p:sldId id="398" r:id="rId2"/>
    <p:sldId id="1634" r:id="rId3"/>
    <p:sldId id="1675" r:id="rId4"/>
    <p:sldId id="1362" r:id="rId5"/>
    <p:sldId id="1503" r:id="rId6"/>
    <p:sldId id="1676" r:id="rId7"/>
    <p:sldId id="1677" r:id="rId8"/>
    <p:sldId id="1678" r:id="rId9"/>
    <p:sldId id="1679" r:id="rId10"/>
    <p:sldId id="1680" r:id="rId11"/>
    <p:sldId id="1681" r:id="rId12"/>
    <p:sldId id="1682" r:id="rId13"/>
    <p:sldId id="1683" r:id="rId14"/>
    <p:sldId id="1684" r:id="rId15"/>
    <p:sldId id="1685" r:id="rId16"/>
    <p:sldId id="1686" r:id="rId17"/>
    <p:sldId id="1687" r:id="rId18"/>
    <p:sldId id="1688" r:id="rId19"/>
    <p:sldId id="1476" r:id="rId20"/>
    <p:sldId id="1689" r:id="rId21"/>
    <p:sldId id="1690" r:id="rId22"/>
    <p:sldId id="1709" r:id="rId23"/>
    <p:sldId id="1691" r:id="rId24"/>
    <p:sldId id="1692" r:id="rId25"/>
    <p:sldId id="1693" r:id="rId26"/>
    <p:sldId id="1694" r:id="rId27"/>
    <p:sldId id="1695" r:id="rId28"/>
    <p:sldId id="1657" r:id="rId29"/>
    <p:sldId id="1696" r:id="rId30"/>
    <p:sldId id="1697" r:id="rId31"/>
    <p:sldId id="1698" r:id="rId32"/>
    <p:sldId id="1699" r:id="rId33"/>
    <p:sldId id="1700" r:id="rId34"/>
    <p:sldId id="1701" r:id="rId35"/>
    <p:sldId id="1702" r:id="rId36"/>
    <p:sldId id="1705" r:id="rId37"/>
    <p:sldId id="1706" r:id="rId38"/>
    <p:sldId id="1707" r:id="rId39"/>
    <p:sldId id="1708" r:id="rId40"/>
  </p:sldIdLst>
  <p:sldSz cx="9144000" cy="6858000" type="screen4x3"/>
  <p:notesSz cx="6858000" cy="9117013"/>
  <p:defaultTextStyle>
    <a:defPPr>
      <a:defRPr lang="en-US"/>
    </a:defPPr>
    <a:lvl1pPr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990033"/>
    <a:srgbClr val="339966"/>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32645" autoAdjust="0"/>
    <p:restoredTop sz="90401" autoAdjust="0"/>
  </p:normalViewPr>
  <p:slideViewPr>
    <p:cSldViewPr>
      <p:cViewPr varScale="1">
        <p:scale>
          <a:sx n="112" d="100"/>
          <a:sy n="112" d="100"/>
        </p:scale>
        <p:origin x="1182" y="96"/>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504EC7F7-CA3C-4334-B275-61551F1C0C18}"/>
              </a:ext>
            </a:extLst>
          </p:cNvPr>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5" name="Rectangle 3">
            <a:extLst>
              <a:ext uri="{FF2B5EF4-FFF2-40B4-BE49-F238E27FC236}">
                <a16:creationId xmlns:a16="http://schemas.microsoft.com/office/drawing/2014/main" id="{A79A5FDE-432D-430E-B033-17A23F3ECDC0}"/>
              </a:ext>
            </a:extLst>
          </p:cNvPr>
          <p:cNvSpPr>
            <a:spLocks noGrp="1" noChangeArrowheads="1"/>
          </p:cNvSpPr>
          <p:nvPr>
            <p:ph type="dt" sz="quarter" idx="1"/>
          </p:nvPr>
        </p:nvSpPr>
        <p:spPr bwMode="auto">
          <a:xfrm>
            <a:off x="388620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41316" name="Rectangle 4">
            <a:extLst>
              <a:ext uri="{FF2B5EF4-FFF2-40B4-BE49-F238E27FC236}">
                <a16:creationId xmlns:a16="http://schemas.microsoft.com/office/drawing/2014/main" id="{3D95AA93-6C95-410F-8A37-A4D481ADF0A3}"/>
              </a:ext>
            </a:extLst>
          </p:cNvPr>
          <p:cNvSpPr>
            <a:spLocks noGrp="1" noChangeArrowheads="1"/>
          </p:cNvSpPr>
          <p:nvPr>
            <p:ph type="ftr" sz="quarter" idx="2"/>
          </p:nvPr>
        </p:nvSpPr>
        <p:spPr bwMode="auto">
          <a:xfrm>
            <a:off x="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7" name="Rectangle 5">
            <a:extLst>
              <a:ext uri="{FF2B5EF4-FFF2-40B4-BE49-F238E27FC236}">
                <a16:creationId xmlns:a16="http://schemas.microsoft.com/office/drawing/2014/main" id="{B6428D92-8ADC-4CDB-82FA-88E94F1EE6A3}"/>
              </a:ext>
            </a:extLst>
          </p:cNvPr>
          <p:cNvSpPr>
            <a:spLocks noGrp="1" noChangeArrowheads="1"/>
          </p:cNvSpPr>
          <p:nvPr>
            <p:ph type="sldNum" sz="quarter" idx="3"/>
          </p:nvPr>
        </p:nvSpPr>
        <p:spPr bwMode="auto">
          <a:xfrm>
            <a:off x="388620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latin typeface="Times New Roman" panose="02020603050405020304" pitchFamily="18" charset="0"/>
              </a:defRPr>
            </a:lvl1pPr>
          </a:lstStyle>
          <a:p>
            <a:pPr>
              <a:defRPr/>
            </a:pPr>
            <a:fld id="{B48FE886-FBEB-4ABC-AF51-917097D786C5}"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AC2117D-D2C9-4926-B24D-EBD82DEAACBD}"/>
              </a:ext>
            </a:extLst>
          </p:cNvPr>
          <p:cNvSpPr>
            <a:spLocks noGrp="1"/>
          </p:cNvSpPr>
          <p:nvPr>
            <p:ph type="hdr" sz="quarter"/>
          </p:nvPr>
        </p:nvSpPr>
        <p:spPr>
          <a:xfrm>
            <a:off x="0" y="0"/>
            <a:ext cx="2971800" cy="455613"/>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id="{B61B3DD0-41AA-4CDC-B8BF-CED597F0C7C9}"/>
              </a:ext>
            </a:extLst>
          </p:cNvPr>
          <p:cNvSpPr>
            <a:spLocks noGrp="1"/>
          </p:cNvSpPr>
          <p:nvPr>
            <p:ph type="dt" idx="1"/>
          </p:nvPr>
        </p:nvSpPr>
        <p:spPr>
          <a:xfrm>
            <a:off x="3884613" y="0"/>
            <a:ext cx="2971800" cy="455613"/>
          </a:xfrm>
          <a:prstGeom prst="rect">
            <a:avLst/>
          </a:prstGeom>
        </p:spPr>
        <p:txBody>
          <a:bodyPr vert="horz" lIns="91440" tIns="45720" rIns="91440" bIns="45720" rtlCol="0"/>
          <a:lstStyle>
            <a:lvl1pPr algn="r" eaLnBrk="1" hangingPunct="1">
              <a:defRPr sz="1200"/>
            </a:lvl1pPr>
          </a:lstStyle>
          <a:p>
            <a:pPr>
              <a:defRPr/>
            </a:pPr>
            <a:fld id="{3D5E053E-513D-4C50-ACD0-2B3923EF9E53}" type="datetimeFigureOut">
              <a:rPr lang="en-US"/>
              <a:pPr>
                <a:defRPr/>
              </a:pPr>
              <a:t>6/26/2024</a:t>
            </a:fld>
            <a:endParaRPr lang="en-US" dirty="0"/>
          </a:p>
        </p:txBody>
      </p:sp>
      <p:sp>
        <p:nvSpPr>
          <p:cNvPr id="4" name="Slide Image Placeholder 3">
            <a:extLst>
              <a:ext uri="{FF2B5EF4-FFF2-40B4-BE49-F238E27FC236}">
                <a16:creationId xmlns:a16="http://schemas.microsoft.com/office/drawing/2014/main" id="{E29D4236-A81F-470E-AB0F-3E4D3CD824C7}"/>
              </a:ext>
            </a:extLst>
          </p:cNvPr>
          <p:cNvSpPr>
            <a:spLocks noGrp="1" noRot="1" noChangeAspect="1"/>
          </p:cNvSpPr>
          <p:nvPr>
            <p:ph type="sldImg" idx="2"/>
          </p:nvPr>
        </p:nvSpPr>
        <p:spPr>
          <a:xfrm>
            <a:off x="1150938" y="684213"/>
            <a:ext cx="4556125" cy="3417887"/>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3BC7065F-30EA-40E9-B8E6-E86170C23961}"/>
              </a:ext>
            </a:extLst>
          </p:cNvPr>
          <p:cNvSpPr>
            <a:spLocks noGrp="1"/>
          </p:cNvSpPr>
          <p:nvPr>
            <p:ph type="body" sz="quarter" idx="3"/>
          </p:nvPr>
        </p:nvSpPr>
        <p:spPr>
          <a:xfrm>
            <a:off x="685800" y="4330700"/>
            <a:ext cx="5486400" cy="41021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4668DF17-AFE9-46AE-B112-DAF9596A45D7}"/>
              </a:ext>
            </a:extLst>
          </p:cNvPr>
          <p:cNvSpPr>
            <a:spLocks noGrp="1"/>
          </p:cNvSpPr>
          <p:nvPr>
            <p:ph type="ftr" sz="quarter" idx="4"/>
          </p:nvPr>
        </p:nvSpPr>
        <p:spPr>
          <a:xfrm>
            <a:off x="0" y="8659813"/>
            <a:ext cx="2971800" cy="455612"/>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id="{E84CB2EB-97CB-4720-AC48-87A324350DD0}"/>
              </a:ext>
            </a:extLst>
          </p:cNvPr>
          <p:cNvSpPr>
            <a:spLocks noGrp="1"/>
          </p:cNvSpPr>
          <p:nvPr>
            <p:ph type="sldNum" sz="quarter" idx="5"/>
          </p:nvPr>
        </p:nvSpPr>
        <p:spPr>
          <a:xfrm>
            <a:off x="3884613" y="8659813"/>
            <a:ext cx="2971800" cy="4556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7B3A5A02-FEE0-49DA-B62E-D459C0767A5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C4A801E0-DC65-46ED-BFE7-2A45F4DA36A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2997ACCC-6E45-4B20-9960-BD5A584AC9D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a:extLst>
              <a:ext uri="{FF2B5EF4-FFF2-40B4-BE49-F238E27FC236}">
                <a16:creationId xmlns:a16="http://schemas.microsoft.com/office/drawing/2014/main" id="{54D674DE-3270-4B0A-9903-C80984BD5D8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73BE5BB-6EC8-4D55-9AAB-0F926C29A2A8}" type="slidenum">
              <a:rPr lang="en-US" altLang="en-US" smtClean="0">
                <a:solidFill>
                  <a:srgbClr val="990033"/>
                </a:solidFill>
                <a:latin typeface="Arial Narrow" panose="020B0606020202030204" pitchFamily="34" charset="0"/>
              </a:rPr>
              <a:pPr>
                <a:spcBef>
                  <a:spcPct val="0"/>
                </a:spcBef>
              </a:pPr>
              <a:t>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25A430FB-5163-41A5-B909-BBAC440784C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57ADDD2B-07BE-4669-8C1F-1D5C16EFFBC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73F3AEBD-341F-4A3D-B5CE-45C56113088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4909257-A487-47CA-BF50-480C22D78B73}" type="slidenum">
              <a:rPr lang="en-US" altLang="en-US" smtClean="0">
                <a:solidFill>
                  <a:srgbClr val="990033"/>
                </a:solidFill>
                <a:latin typeface="Arial Narrow" panose="020B0606020202030204" pitchFamily="34" charset="0"/>
              </a:rPr>
              <a:pPr>
                <a:spcBef>
                  <a:spcPct val="0"/>
                </a:spcBef>
              </a:pPr>
              <a:t>10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F832774-D834-41F6-AA68-03CB655FDEC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87676C01-1A4D-41F8-AD9B-1051E066D0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6" name="Slide Number Placeholder 3">
            <a:extLst>
              <a:ext uri="{FF2B5EF4-FFF2-40B4-BE49-F238E27FC236}">
                <a16:creationId xmlns:a16="http://schemas.microsoft.com/office/drawing/2014/main" id="{F19D57FA-7CB6-4030-805E-57A657259F0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5C8788A-F7B3-4192-BCCB-242A7C5B91DD}" type="slidenum">
              <a:rPr lang="en-US" altLang="en-US" smtClean="0">
                <a:solidFill>
                  <a:srgbClr val="990033"/>
                </a:solidFill>
                <a:latin typeface="Arial Narrow" panose="020B0606020202030204" pitchFamily="34" charset="0"/>
              </a:rPr>
              <a:pPr>
                <a:spcBef>
                  <a:spcPct val="0"/>
                </a:spcBef>
              </a:pPr>
              <a:t>11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02724783-A8A3-434C-9E01-DF2428DEF69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80BD94B2-16FB-42CD-B97E-08E0797F653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4" name="Slide Number Placeholder 3">
            <a:extLst>
              <a:ext uri="{FF2B5EF4-FFF2-40B4-BE49-F238E27FC236}">
                <a16:creationId xmlns:a16="http://schemas.microsoft.com/office/drawing/2014/main" id="{4113C3F1-247C-41EB-8858-A9CDDA93BE4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7C4791D-F808-4003-B3ED-1E129953C098}" type="slidenum">
              <a:rPr lang="en-US" altLang="en-US" smtClean="0">
                <a:solidFill>
                  <a:srgbClr val="990033"/>
                </a:solidFill>
                <a:latin typeface="Arial Narrow" panose="020B0606020202030204" pitchFamily="34" charset="0"/>
              </a:rPr>
              <a:pPr>
                <a:spcBef>
                  <a:spcPct val="0"/>
                </a:spcBef>
              </a:pPr>
              <a:t>12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254B358F-ABF5-4EA8-B580-D5AA77C23E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BC60A25D-81C0-4A7D-9BA0-3C16C8D6E2D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7892" name="Slide Number Placeholder 3">
            <a:extLst>
              <a:ext uri="{FF2B5EF4-FFF2-40B4-BE49-F238E27FC236}">
                <a16:creationId xmlns:a16="http://schemas.microsoft.com/office/drawing/2014/main" id="{51A2E72F-D73F-4019-9708-BE41F83F707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498BB26-B122-47DF-BE40-CC80D921C6F0}" type="slidenum">
              <a:rPr lang="en-US" altLang="en-US" smtClean="0">
                <a:solidFill>
                  <a:srgbClr val="990033"/>
                </a:solidFill>
                <a:latin typeface="Arial Narrow" panose="020B0606020202030204" pitchFamily="34" charset="0"/>
              </a:rPr>
              <a:pPr>
                <a:spcBef>
                  <a:spcPct val="0"/>
                </a:spcBef>
              </a:pPr>
              <a:t>13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03D38DF3-9381-4ECF-8705-F932D36C46D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BEE44497-176D-4272-ABB9-D77AB1216DB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1C70B0C6-4328-414B-BA71-674DBF9401B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9E1EA5D-3E60-4AD1-B390-B67C6844EB3A}" type="slidenum">
              <a:rPr lang="en-US" altLang="en-US" smtClean="0">
                <a:solidFill>
                  <a:srgbClr val="990033"/>
                </a:solidFill>
                <a:latin typeface="Arial Narrow" panose="020B0606020202030204" pitchFamily="34" charset="0"/>
              </a:rPr>
              <a:pPr>
                <a:spcBef>
                  <a:spcPct val="0"/>
                </a:spcBef>
              </a:pPr>
              <a:t>14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12492CC1-4C4F-4725-8CBB-DB655BB819A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1B329B00-2A41-4462-8FCE-77BEF3BAF9A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988" name="Slide Number Placeholder 3">
            <a:extLst>
              <a:ext uri="{FF2B5EF4-FFF2-40B4-BE49-F238E27FC236}">
                <a16:creationId xmlns:a16="http://schemas.microsoft.com/office/drawing/2014/main" id="{EC765F4C-AFB0-411E-B797-11A8056ED77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5022D7E-935B-4865-B280-B5F5F575BA6A}" type="slidenum">
              <a:rPr lang="en-US" altLang="en-US" smtClean="0">
                <a:solidFill>
                  <a:srgbClr val="990033"/>
                </a:solidFill>
                <a:latin typeface="Arial Narrow" panose="020B0606020202030204" pitchFamily="34" charset="0"/>
              </a:rPr>
              <a:pPr>
                <a:spcBef>
                  <a:spcPct val="0"/>
                </a:spcBef>
              </a:pPr>
              <a:t>15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5B66CD2D-B46D-4734-B269-EF2AF921C5E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7E821BE4-1F01-4DE6-A575-C2178B8A964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6" name="Slide Number Placeholder 3">
            <a:extLst>
              <a:ext uri="{FF2B5EF4-FFF2-40B4-BE49-F238E27FC236}">
                <a16:creationId xmlns:a16="http://schemas.microsoft.com/office/drawing/2014/main" id="{0DD187D0-B5EC-426F-BE26-3A0ABDFA99B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DE118A3-9113-4485-A17B-7C4C47158836}" type="slidenum">
              <a:rPr lang="en-US" altLang="en-US" smtClean="0">
                <a:solidFill>
                  <a:srgbClr val="990033"/>
                </a:solidFill>
                <a:latin typeface="Arial Narrow" panose="020B0606020202030204" pitchFamily="34" charset="0"/>
              </a:rPr>
              <a:pPr>
                <a:spcBef>
                  <a:spcPct val="0"/>
                </a:spcBef>
              </a:pPr>
              <a:t>16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7F2A489E-9603-439A-9680-A1A8687E9D7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C92F8919-6939-4920-935A-8BB09DCADB7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a:extLst>
              <a:ext uri="{FF2B5EF4-FFF2-40B4-BE49-F238E27FC236}">
                <a16:creationId xmlns:a16="http://schemas.microsoft.com/office/drawing/2014/main" id="{90283A63-E1A3-4411-A2CE-BD72D310FF2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5936562-8A82-444F-B739-CADDE74AD1E5}" type="slidenum">
              <a:rPr lang="en-US" altLang="en-US" smtClean="0">
                <a:solidFill>
                  <a:srgbClr val="990033"/>
                </a:solidFill>
                <a:latin typeface="Arial Narrow" panose="020B0606020202030204" pitchFamily="34" charset="0"/>
              </a:rPr>
              <a:pPr>
                <a:spcBef>
                  <a:spcPct val="0"/>
                </a:spcBef>
              </a:pPr>
              <a:t>17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41C24F33-7BA3-41B0-B0AA-62374BAF70A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944EAB90-58B4-49D6-9950-078680B7000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a:extLst>
              <a:ext uri="{FF2B5EF4-FFF2-40B4-BE49-F238E27FC236}">
                <a16:creationId xmlns:a16="http://schemas.microsoft.com/office/drawing/2014/main" id="{31B3A9C4-95FC-486A-AC02-87CD9BEEECA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148190E-13DC-4683-90A2-9624AF42263C}" type="slidenum">
              <a:rPr lang="en-US" altLang="en-US" smtClean="0">
                <a:solidFill>
                  <a:srgbClr val="990033"/>
                </a:solidFill>
                <a:latin typeface="Arial Narrow" panose="020B0606020202030204" pitchFamily="34" charset="0"/>
              </a:rPr>
              <a:pPr>
                <a:spcBef>
                  <a:spcPct val="0"/>
                </a:spcBef>
              </a:pPr>
              <a:t>18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A269DB40-8435-4F10-A353-EFBFA0B4942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DCE1452D-7CBC-46F4-A8B7-020777B7281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0180" name="Slide Number Placeholder 3">
            <a:extLst>
              <a:ext uri="{FF2B5EF4-FFF2-40B4-BE49-F238E27FC236}">
                <a16:creationId xmlns:a16="http://schemas.microsoft.com/office/drawing/2014/main" id="{8DA466C3-D52F-4B35-9A7D-2713266D8DF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CFFAF0B-A125-4704-A06A-B03DB8FF5C59}" type="slidenum">
              <a:rPr lang="en-US" altLang="en-US" smtClean="0">
                <a:solidFill>
                  <a:srgbClr val="990033"/>
                </a:solidFill>
                <a:latin typeface="Arial Narrow" panose="020B0606020202030204" pitchFamily="34" charset="0"/>
              </a:rPr>
              <a:pPr>
                <a:spcBef>
                  <a:spcPct val="0"/>
                </a:spcBef>
              </a:pPr>
              <a:t>19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320796DA-5A37-44F1-B6A8-46FA3F5D99B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2A421741-6824-420B-871C-BB69AFCB3F1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A7011953-8B04-40C3-948A-1E01818CCBA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191F658-4ED1-4486-9A7B-1DD85A82A900}" type="slidenum">
              <a:rPr lang="en-US" altLang="en-US" smtClean="0">
                <a:solidFill>
                  <a:srgbClr val="990033"/>
                </a:solidFill>
                <a:latin typeface="Arial Narrow" panose="020B0606020202030204" pitchFamily="34" charset="0"/>
              </a:rPr>
              <a:pPr>
                <a:spcBef>
                  <a:spcPct val="0"/>
                </a:spcBef>
              </a:pPr>
              <a:t>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035517FA-AC4C-40D4-8924-05F6FB2151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CF329CB0-E96C-41F6-83D1-A6FDC0EA4F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8" name="Slide Number Placeholder 3">
            <a:extLst>
              <a:ext uri="{FF2B5EF4-FFF2-40B4-BE49-F238E27FC236}">
                <a16:creationId xmlns:a16="http://schemas.microsoft.com/office/drawing/2014/main" id="{094910DE-6565-4C33-AC2B-4058E16A6A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CDF1114-33D0-4DD5-B708-E09F5E5FE095}" type="slidenum">
              <a:rPr lang="en-US" altLang="en-US" smtClean="0">
                <a:solidFill>
                  <a:srgbClr val="990033"/>
                </a:solidFill>
                <a:latin typeface="Arial Narrow" panose="020B0606020202030204" pitchFamily="34" charset="0"/>
              </a:rPr>
              <a:pPr>
                <a:spcBef>
                  <a:spcPct val="0"/>
                </a:spcBef>
              </a:pPr>
              <a:t>20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260314DD-288E-4AA5-B814-FC10F779465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5F591158-4FB9-4BA2-B8A7-287E13EE4A6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4276" name="Slide Number Placeholder 3">
            <a:extLst>
              <a:ext uri="{FF2B5EF4-FFF2-40B4-BE49-F238E27FC236}">
                <a16:creationId xmlns:a16="http://schemas.microsoft.com/office/drawing/2014/main" id="{5375DD01-F2EA-4057-A6DF-F121E95849F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79D5485-3031-4000-8DDD-00E0080C4D78}" type="slidenum">
              <a:rPr lang="en-US" altLang="en-US" smtClean="0">
                <a:solidFill>
                  <a:srgbClr val="990033"/>
                </a:solidFill>
                <a:latin typeface="Arial Narrow" panose="020B0606020202030204" pitchFamily="34" charset="0"/>
              </a:rPr>
              <a:pPr>
                <a:spcBef>
                  <a:spcPct val="0"/>
                </a:spcBef>
              </a:pPr>
              <a:t>21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BEA58CC5-8631-4719-A4B9-2BDE0E91B13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FA329570-2733-443C-917D-FA1D1ED58D9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a:extLst>
              <a:ext uri="{FF2B5EF4-FFF2-40B4-BE49-F238E27FC236}">
                <a16:creationId xmlns:a16="http://schemas.microsoft.com/office/drawing/2014/main" id="{22777389-979A-4B33-A0A2-7F85BC7B5EE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063FD58-054A-4687-BEC0-049A74592FDC}" type="slidenum">
              <a:rPr lang="en-US" altLang="en-US" smtClean="0">
                <a:solidFill>
                  <a:srgbClr val="990033"/>
                </a:solidFill>
                <a:latin typeface="Arial Narrow" panose="020B0606020202030204" pitchFamily="34" charset="0"/>
              </a:rPr>
              <a:pPr>
                <a:spcBef>
                  <a:spcPct val="0"/>
                </a:spcBef>
              </a:pPr>
              <a:t>22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AAF2A9B0-5C8C-4D38-9C36-2B26B65EABB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5D62579E-3764-43FC-9898-CED90122880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a:extLst>
              <a:ext uri="{FF2B5EF4-FFF2-40B4-BE49-F238E27FC236}">
                <a16:creationId xmlns:a16="http://schemas.microsoft.com/office/drawing/2014/main" id="{140AAF22-A343-4C2B-9B15-2CAF8CC87C4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B7AC5D7-F30B-4ADB-9A2F-1FF770FA662F}" type="slidenum">
              <a:rPr lang="en-US" altLang="en-US" smtClean="0">
                <a:solidFill>
                  <a:srgbClr val="990033"/>
                </a:solidFill>
                <a:latin typeface="Arial Narrow" panose="020B0606020202030204" pitchFamily="34" charset="0"/>
              </a:rPr>
              <a:pPr>
                <a:spcBef>
                  <a:spcPct val="0"/>
                </a:spcBef>
              </a:pPr>
              <a:t>23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8D1E026D-FCDD-47DC-9178-8D1B4A40CF2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9EBFA058-B35A-448B-BC37-3A4027FDD19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0420" name="Slide Number Placeholder 3">
            <a:extLst>
              <a:ext uri="{FF2B5EF4-FFF2-40B4-BE49-F238E27FC236}">
                <a16:creationId xmlns:a16="http://schemas.microsoft.com/office/drawing/2014/main" id="{F8DF3C92-C161-4492-BAA4-36C98EF4963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5766959-893E-4230-9F34-F847285AC6BA}" type="slidenum">
              <a:rPr lang="en-US" altLang="en-US" smtClean="0">
                <a:solidFill>
                  <a:srgbClr val="990033"/>
                </a:solidFill>
                <a:latin typeface="Arial Narrow" panose="020B0606020202030204" pitchFamily="34" charset="0"/>
              </a:rPr>
              <a:pPr>
                <a:spcBef>
                  <a:spcPct val="0"/>
                </a:spcBef>
              </a:pPr>
              <a:t>24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575FD995-AE22-43B5-B82D-A26F1531CF7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591BB6B2-E905-427D-B098-DA682198D82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a:extLst>
              <a:ext uri="{FF2B5EF4-FFF2-40B4-BE49-F238E27FC236}">
                <a16:creationId xmlns:a16="http://schemas.microsoft.com/office/drawing/2014/main" id="{C3EAAC29-120F-4F6B-83F9-77218BECA7E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71C06E2-9C8A-4C60-8F0F-09CBCE810A35}" type="slidenum">
              <a:rPr lang="en-US" altLang="en-US" smtClean="0">
                <a:solidFill>
                  <a:srgbClr val="990033"/>
                </a:solidFill>
                <a:latin typeface="Arial Narrow" panose="020B0606020202030204" pitchFamily="34" charset="0"/>
              </a:rPr>
              <a:pPr>
                <a:spcBef>
                  <a:spcPct val="0"/>
                </a:spcBef>
              </a:pPr>
              <a:t>25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A4864430-C190-4C4D-A754-362C4EEE81A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C41C62E8-B420-4FB8-BE33-AA2C14E6741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7F969F44-96B2-46DE-BA70-713A801D001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B66B3B3-775B-4EF2-8CB5-954D8A6BDCED}" type="slidenum">
              <a:rPr lang="en-US" altLang="en-US" smtClean="0">
                <a:solidFill>
                  <a:srgbClr val="990033"/>
                </a:solidFill>
                <a:latin typeface="Arial Narrow" panose="020B0606020202030204" pitchFamily="34" charset="0"/>
              </a:rPr>
              <a:pPr>
                <a:spcBef>
                  <a:spcPct val="0"/>
                </a:spcBef>
              </a:pPr>
              <a:t>26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C47B03BA-ABCC-4B68-B140-64F854C7F8C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F03E1270-2324-4278-8676-DBBBEB2B55E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6564" name="Slide Number Placeholder 3">
            <a:extLst>
              <a:ext uri="{FF2B5EF4-FFF2-40B4-BE49-F238E27FC236}">
                <a16:creationId xmlns:a16="http://schemas.microsoft.com/office/drawing/2014/main" id="{4CEDE659-1B2D-4B55-BBA9-062039F5C51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3924406-1951-4D2E-A5C3-9EBC29B2B894}" type="slidenum">
              <a:rPr lang="en-US" altLang="en-US" smtClean="0">
                <a:solidFill>
                  <a:srgbClr val="990033"/>
                </a:solidFill>
                <a:latin typeface="Arial Narrow" panose="020B0606020202030204" pitchFamily="34" charset="0"/>
              </a:rPr>
              <a:pPr>
                <a:spcBef>
                  <a:spcPct val="0"/>
                </a:spcBef>
              </a:pPr>
              <a:t>27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F7116B8F-4006-4242-8E25-612BCCC05D2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62718BB4-C13F-472E-A6BF-034F7394914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77747BEF-A508-4F51-A7B0-CB389E007B2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D34FCF3-69FB-417D-910A-87C0A886FB78}" type="slidenum">
              <a:rPr lang="en-US" altLang="en-US" smtClean="0">
                <a:solidFill>
                  <a:srgbClr val="990033"/>
                </a:solidFill>
                <a:latin typeface="Arial Narrow" panose="020B0606020202030204" pitchFamily="34" charset="0"/>
              </a:rPr>
              <a:pPr>
                <a:spcBef>
                  <a:spcPct val="0"/>
                </a:spcBef>
              </a:pPr>
              <a:t>28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0B92B119-42FE-41F2-B17C-912C87C6747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312F959C-B8CB-4859-9A06-9B0F6FBA890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0660" name="Slide Number Placeholder 3">
            <a:extLst>
              <a:ext uri="{FF2B5EF4-FFF2-40B4-BE49-F238E27FC236}">
                <a16:creationId xmlns:a16="http://schemas.microsoft.com/office/drawing/2014/main" id="{B0D3C2EB-5509-483F-8286-1F73CFF213E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702418C-9FF5-47D8-8363-3615137C3200}" type="slidenum">
              <a:rPr lang="en-US" altLang="en-US" smtClean="0">
                <a:solidFill>
                  <a:srgbClr val="990033"/>
                </a:solidFill>
                <a:latin typeface="Arial Narrow" panose="020B0606020202030204" pitchFamily="34" charset="0"/>
              </a:rPr>
              <a:pPr>
                <a:spcBef>
                  <a:spcPct val="0"/>
                </a:spcBef>
              </a:pPr>
              <a:t>29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806DF952-D09A-4DF0-BD86-9A1EB01A953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63707493-BA89-42A2-978C-A9F39BF6A0F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AFF420DD-EBFD-4AB6-A818-FDF62A90596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4D9B3F7-6B05-4D4E-8E63-B097D6CB1CED}" type="slidenum">
              <a:rPr lang="en-US" altLang="en-US" smtClean="0">
                <a:solidFill>
                  <a:srgbClr val="990033"/>
                </a:solidFill>
                <a:latin typeface="Arial Narrow" panose="020B0606020202030204" pitchFamily="34" charset="0"/>
              </a:rPr>
              <a:pPr>
                <a:spcBef>
                  <a:spcPct val="0"/>
                </a:spcBef>
              </a:pPr>
              <a:t>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41F9C0D6-9431-4644-95CB-5ECA1BA3993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78E5EAE4-724C-49A8-BF35-CC8D7311B47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2708" name="Slide Number Placeholder 3">
            <a:extLst>
              <a:ext uri="{FF2B5EF4-FFF2-40B4-BE49-F238E27FC236}">
                <a16:creationId xmlns:a16="http://schemas.microsoft.com/office/drawing/2014/main" id="{F2C21248-3419-4026-96BC-4DD82EE359A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1F2CDA-496C-47A1-849E-30653677CB0F}" type="slidenum">
              <a:rPr lang="en-US" altLang="en-US" smtClean="0">
                <a:solidFill>
                  <a:srgbClr val="990033"/>
                </a:solidFill>
                <a:latin typeface="Arial Narrow" panose="020B0606020202030204" pitchFamily="34" charset="0"/>
              </a:rPr>
              <a:pPr>
                <a:spcBef>
                  <a:spcPct val="0"/>
                </a:spcBef>
              </a:pPr>
              <a:t>30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44C62EEE-4F0F-48B2-9956-403FF6BB6B8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34ED7CE3-250C-40FB-AB8F-ECE5213D1C0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2C61CCDB-BA7D-47DC-BA1A-1E3F820EBA5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3699C1C-F411-49EB-B8B7-ECEEA1BAAC99}" type="slidenum">
              <a:rPr lang="en-US" altLang="en-US" smtClean="0">
                <a:solidFill>
                  <a:srgbClr val="990033"/>
                </a:solidFill>
                <a:latin typeface="Arial Narrow" panose="020B0606020202030204" pitchFamily="34" charset="0"/>
              </a:rPr>
              <a:pPr>
                <a:spcBef>
                  <a:spcPct val="0"/>
                </a:spcBef>
              </a:pPr>
              <a:t>31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AEE8BBA5-06A2-4753-944A-2F215AC1EF6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id="{AD46A140-251D-48FF-B21F-FFDFFDA1A89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6804" name="Slide Number Placeholder 3">
            <a:extLst>
              <a:ext uri="{FF2B5EF4-FFF2-40B4-BE49-F238E27FC236}">
                <a16:creationId xmlns:a16="http://schemas.microsoft.com/office/drawing/2014/main" id="{93455377-D775-4244-904B-32AC9FC5964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1FC16AD-2DAB-4609-9B08-532C83653743}" type="slidenum">
              <a:rPr lang="en-US" altLang="en-US" smtClean="0">
                <a:solidFill>
                  <a:srgbClr val="990033"/>
                </a:solidFill>
                <a:latin typeface="Arial Narrow" panose="020B0606020202030204" pitchFamily="34" charset="0"/>
              </a:rPr>
              <a:pPr>
                <a:spcBef>
                  <a:spcPct val="0"/>
                </a:spcBef>
              </a:pPr>
              <a:t>32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3B97FBCF-B2FD-42F6-98F2-9C0A5A1E48A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a:extLst>
              <a:ext uri="{FF2B5EF4-FFF2-40B4-BE49-F238E27FC236}">
                <a16:creationId xmlns:a16="http://schemas.microsoft.com/office/drawing/2014/main" id="{43C16648-D81C-4FB1-AB06-FFC7F3FC06C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8852" name="Slide Number Placeholder 3">
            <a:extLst>
              <a:ext uri="{FF2B5EF4-FFF2-40B4-BE49-F238E27FC236}">
                <a16:creationId xmlns:a16="http://schemas.microsoft.com/office/drawing/2014/main" id="{E2220742-1C78-4470-93BE-130A46645FC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032D9FA-45C5-4CB9-B7F8-DB81385FBC21}" type="slidenum">
              <a:rPr lang="en-US" altLang="en-US" smtClean="0">
                <a:solidFill>
                  <a:srgbClr val="990033"/>
                </a:solidFill>
                <a:latin typeface="Arial Narrow" panose="020B0606020202030204" pitchFamily="34" charset="0"/>
              </a:rPr>
              <a:pPr>
                <a:spcBef>
                  <a:spcPct val="0"/>
                </a:spcBef>
              </a:pPr>
              <a:t>33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ADBE1052-D1F1-499C-801F-318A676677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F56A1FB5-4A73-483F-881D-F33F433909F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0900" name="Slide Number Placeholder 3">
            <a:extLst>
              <a:ext uri="{FF2B5EF4-FFF2-40B4-BE49-F238E27FC236}">
                <a16:creationId xmlns:a16="http://schemas.microsoft.com/office/drawing/2014/main" id="{89A34890-AAC9-4AA2-A6E1-F11ADC65C65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F1F8C07-A6CB-4097-BEFB-46F20177E9CD}" type="slidenum">
              <a:rPr lang="en-US" altLang="en-US" smtClean="0">
                <a:solidFill>
                  <a:srgbClr val="990033"/>
                </a:solidFill>
                <a:latin typeface="Arial Narrow" panose="020B0606020202030204" pitchFamily="34" charset="0"/>
              </a:rPr>
              <a:pPr>
                <a:spcBef>
                  <a:spcPct val="0"/>
                </a:spcBef>
              </a:pPr>
              <a:t>34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49734B0D-5615-4DE2-B80E-4AA6C33E140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id="{8F77CAD5-4399-4AC5-AB3F-257F1403D66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2948" name="Slide Number Placeholder 3">
            <a:extLst>
              <a:ext uri="{FF2B5EF4-FFF2-40B4-BE49-F238E27FC236}">
                <a16:creationId xmlns:a16="http://schemas.microsoft.com/office/drawing/2014/main" id="{A923D9D1-EF84-44F2-B377-460C093819F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E8CBF4E-251B-4205-AB99-2EB04076999C}" type="slidenum">
              <a:rPr lang="en-US" altLang="en-US" smtClean="0">
                <a:solidFill>
                  <a:srgbClr val="990033"/>
                </a:solidFill>
                <a:latin typeface="Arial Narrow" panose="020B0606020202030204" pitchFamily="34" charset="0"/>
              </a:rPr>
              <a:pPr>
                <a:spcBef>
                  <a:spcPct val="0"/>
                </a:spcBef>
              </a:pPr>
              <a:t>35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D1A4C49D-8F55-4258-BCA0-2A94A219C29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a:extLst>
              <a:ext uri="{FF2B5EF4-FFF2-40B4-BE49-F238E27FC236}">
                <a16:creationId xmlns:a16="http://schemas.microsoft.com/office/drawing/2014/main" id="{32CE4C83-1681-484F-A01C-772AE12A5F2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4996" name="Slide Number Placeholder 3">
            <a:extLst>
              <a:ext uri="{FF2B5EF4-FFF2-40B4-BE49-F238E27FC236}">
                <a16:creationId xmlns:a16="http://schemas.microsoft.com/office/drawing/2014/main" id="{46046097-279A-4B26-BE23-7ADCD9701B3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319CDDA-E409-43A5-8728-3DA2FA61C83A}" type="slidenum">
              <a:rPr lang="en-US" altLang="en-US" smtClean="0">
                <a:solidFill>
                  <a:srgbClr val="990033"/>
                </a:solidFill>
                <a:latin typeface="Arial Narrow" panose="020B0606020202030204" pitchFamily="34" charset="0"/>
              </a:rPr>
              <a:pPr>
                <a:spcBef>
                  <a:spcPct val="0"/>
                </a:spcBef>
              </a:pPr>
              <a:t>36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B26F7EB6-3ECB-442F-A628-BDE4B2ED847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a:extLst>
              <a:ext uri="{FF2B5EF4-FFF2-40B4-BE49-F238E27FC236}">
                <a16:creationId xmlns:a16="http://schemas.microsoft.com/office/drawing/2014/main" id="{D61F1C26-9243-4DDC-AF26-BC09B985B6C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7044" name="Slide Number Placeholder 3">
            <a:extLst>
              <a:ext uri="{FF2B5EF4-FFF2-40B4-BE49-F238E27FC236}">
                <a16:creationId xmlns:a16="http://schemas.microsoft.com/office/drawing/2014/main" id="{DAF14D22-DC3A-4EA3-856E-84A945A8618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FC74961-6183-47C0-AD71-C94CD48405C3}" type="slidenum">
              <a:rPr lang="en-US" altLang="en-US" smtClean="0">
                <a:solidFill>
                  <a:srgbClr val="990033"/>
                </a:solidFill>
                <a:latin typeface="Arial Narrow" panose="020B0606020202030204" pitchFamily="34" charset="0"/>
              </a:rPr>
              <a:pPr>
                <a:spcBef>
                  <a:spcPct val="0"/>
                </a:spcBef>
              </a:pPr>
              <a:t>37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0907F684-BFD2-402E-B714-B866B359375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a:extLst>
              <a:ext uri="{FF2B5EF4-FFF2-40B4-BE49-F238E27FC236}">
                <a16:creationId xmlns:a16="http://schemas.microsoft.com/office/drawing/2014/main" id="{200B2923-52FD-41F3-9589-CC2F48C81F0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9092" name="Slide Number Placeholder 3">
            <a:extLst>
              <a:ext uri="{FF2B5EF4-FFF2-40B4-BE49-F238E27FC236}">
                <a16:creationId xmlns:a16="http://schemas.microsoft.com/office/drawing/2014/main" id="{8C4EC686-CE9B-452F-B719-64C9E1A7C9F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AC919B1-37BB-4C03-8415-91B9973769E9}" type="slidenum">
              <a:rPr lang="en-US" altLang="en-US" smtClean="0">
                <a:solidFill>
                  <a:srgbClr val="990033"/>
                </a:solidFill>
                <a:latin typeface="Arial Narrow" panose="020B0606020202030204" pitchFamily="34" charset="0"/>
              </a:rPr>
              <a:pPr>
                <a:spcBef>
                  <a:spcPct val="0"/>
                </a:spcBef>
              </a:pPr>
              <a:t>38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BEFE6A97-1F34-4446-A560-A520D160F25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a:extLst>
              <a:ext uri="{FF2B5EF4-FFF2-40B4-BE49-F238E27FC236}">
                <a16:creationId xmlns:a16="http://schemas.microsoft.com/office/drawing/2014/main" id="{CAE82651-AE21-47D5-BD28-F450750D675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1140" name="Slide Number Placeholder 3">
            <a:extLst>
              <a:ext uri="{FF2B5EF4-FFF2-40B4-BE49-F238E27FC236}">
                <a16:creationId xmlns:a16="http://schemas.microsoft.com/office/drawing/2014/main" id="{3B493E42-1067-4F8E-BB3E-DAD285C5D13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E0044AF-463A-4465-AFDB-51A4DBD94D5B}" type="slidenum">
              <a:rPr lang="en-US" altLang="en-US" smtClean="0">
                <a:solidFill>
                  <a:srgbClr val="990033"/>
                </a:solidFill>
                <a:latin typeface="Arial Narrow" panose="020B0606020202030204" pitchFamily="34" charset="0"/>
              </a:rPr>
              <a:pPr>
                <a:spcBef>
                  <a:spcPct val="0"/>
                </a:spcBef>
              </a:pPr>
              <a:t>39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EBDAD3B5-81CD-43F7-9183-EA425CED80B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4FD40E21-CBA2-431E-A260-598704CCF3C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9460" name="Slide Number Placeholder 3">
            <a:extLst>
              <a:ext uri="{FF2B5EF4-FFF2-40B4-BE49-F238E27FC236}">
                <a16:creationId xmlns:a16="http://schemas.microsoft.com/office/drawing/2014/main" id="{74E61077-A05F-40D6-AE50-C90EF8DDDE0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CE0989E-00C8-4B2B-AD76-4BB4B67FB960}" type="slidenum">
              <a:rPr lang="en-US" altLang="en-US" smtClean="0">
                <a:solidFill>
                  <a:srgbClr val="990033"/>
                </a:solidFill>
                <a:latin typeface="Arial Narrow" panose="020B0606020202030204" pitchFamily="34" charset="0"/>
              </a:rPr>
              <a:pPr>
                <a:spcBef>
                  <a:spcPct val="0"/>
                </a:spcBef>
              </a:pPr>
              <a:t>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6303D435-986A-44E4-8927-749964A34DE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5175E992-ECDC-42B1-99F0-DFAD4EC45B4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939F68E9-242D-401E-A719-CF92479D135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B9292A6-1F05-4C94-A3DC-F45F131E0388}" type="slidenum">
              <a:rPr lang="en-US" altLang="en-US" smtClean="0">
                <a:solidFill>
                  <a:srgbClr val="990033"/>
                </a:solidFill>
                <a:latin typeface="Arial Narrow" panose="020B0606020202030204" pitchFamily="34" charset="0"/>
              </a:rPr>
              <a:pPr>
                <a:spcBef>
                  <a:spcPct val="0"/>
                </a:spcBef>
              </a:pPr>
              <a:t>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8DABE8B1-5DE2-4348-A777-25B6E5C1DC7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3ED82E55-0CAF-476A-9D52-88E7DF96A8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2837EADE-9AF4-48BD-8342-06F70DAD727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C49565C-3B63-49F4-8300-3FE349C823A6}" type="slidenum">
              <a:rPr lang="en-US" altLang="en-US" smtClean="0">
                <a:solidFill>
                  <a:srgbClr val="990033"/>
                </a:solidFill>
                <a:latin typeface="Arial Narrow" panose="020B0606020202030204" pitchFamily="34" charset="0"/>
              </a:rPr>
              <a:pPr>
                <a:spcBef>
                  <a:spcPct val="0"/>
                </a:spcBef>
              </a:pPr>
              <a:t>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F2ACF70F-BB7A-4DBA-B6FB-4EEC61E5DFD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4921A8DC-B6B5-44F7-BC28-B9B22ADC197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84B822EB-BD59-4BC9-9544-A69A1F480FB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7164952-F53A-4035-88B7-83CA6160E03A}" type="slidenum">
              <a:rPr lang="en-US" altLang="en-US" smtClean="0">
                <a:solidFill>
                  <a:srgbClr val="990033"/>
                </a:solidFill>
                <a:latin typeface="Arial Narrow" panose="020B0606020202030204" pitchFamily="34" charset="0"/>
              </a:rPr>
              <a:pPr>
                <a:spcBef>
                  <a:spcPct val="0"/>
                </a:spcBef>
              </a:pPr>
              <a:t>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B1135AF5-E94D-4621-A1E6-9F406B6D446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1A0A4280-5FF2-47CB-BCAD-845B96DD2D5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10946D00-517B-48F6-8899-04CEAE77A07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4ADBF98-B961-49BD-BCDC-F236D630B66E}" type="slidenum">
              <a:rPr lang="en-US" altLang="en-US" smtClean="0">
                <a:solidFill>
                  <a:srgbClr val="990033"/>
                </a:solidFill>
                <a:latin typeface="Arial Narrow" panose="020B0606020202030204" pitchFamily="34" charset="0"/>
              </a:rPr>
              <a:pPr>
                <a:spcBef>
                  <a:spcPct val="0"/>
                </a:spcBef>
              </a:pPr>
              <a:t>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9580911C-A7F0-4148-AB0E-B4EC30ACAF5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A99DC423-9E3E-42AF-ACD5-16DA2502F5B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7243F28E-12EF-4A13-A60A-398A893D3E8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C0E12F4-B2EA-4EF6-82CE-A7375A699FFF}" type="slidenum">
              <a:rPr lang="en-US" altLang="en-US" smtClean="0">
                <a:solidFill>
                  <a:srgbClr val="990033"/>
                </a:solidFill>
                <a:latin typeface="Arial Narrow" panose="020B0606020202030204" pitchFamily="34" charset="0"/>
              </a:rPr>
              <a:pPr>
                <a:spcBef>
                  <a:spcPct val="0"/>
                </a:spcBef>
              </a:pPr>
              <a:t>9</a:t>
            </a:fld>
            <a:endParaRPr lang="en-US" altLang="en-US">
              <a:solidFill>
                <a:srgbClr val="990033"/>
              </a:solidFill>
              <a:latin typeface="Arial Narrow" panose="020B0606020202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7BF35D4A-15F7-4A58-91FC-7F18F130C83C}"/>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268A441D-D4AF-41E2-A230-B54C0B4DA560}"/>
              </a:ext>
            </a:extLst>
          </p:cNvPr>
          <p:cNvSpPr>
            <a:spLocks noGrp="1"/>
          </p:cNvSpPr>
          <p:nvPr>
            <p:ph type="dt" sz="half" idx="10"/>
          </p:nvPr>
        </p:nvSpPr>
        <p:spPr/>
        <p:txBody>
          <a:bodyPr/>
          <a:lstStyle>
            <a:lvl1pPr>
              <a:defRPr/>
            </a:lvl1pPr>
          </a:lstStyle>
          <a:p>
            <a:pPr>
              <a:defRPr/>
            </a:pPr>
            <a:endParaRPr lang="en-US"/>
          </a:p>
        </p:txBody>
      </p:sp>
      <p:sp>
        <p:nvSpPr>
          <p:cNvPr id="6" name="Footer Placeholder 1">
            <a:extLst>
              <a:ext uri="{FF2B5EF4-FFF2-40B4-BE49-F238E27FC236}">
                <a16:creationId xmlns:a16="http://schemas.microsoft.com/office/drawing/2014/main" id="{B80D3CF7-083E-4DA7-85D2-5EC93B4DC46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4">
            <a:extLst>
              <a:ext uri="{FF2B5EF4-FFF2-40B4-BE49-F238E27FC236}">
                <a16:creationId xmlns:a16="http://schemas.microsoft.com/office/drawing/2014/main" id="{64AFC36F-A901-42E3-8B0D-A470E4AAADD1}"/>
              </a:ext>
            </a:extLst>
          </p:cNvPr>
          <p:cNvSpPr>
            <a:spLocks noGrp="1"/>
          </p:cNvSpPr>
          <p:nvPr>
            <p:ph type="sldNum" sz="quarter" idx="12"/>
          </p:nvPr>
        </p:nvSpPr>
        <p:spPr>
          <a:xfrm>
            <a:off x="8229600" y="6473825"/>
            <a:ext cx="758825" cy="247650"/>
          </a:xfrm>
        </p:spPr>
        <p:txBody>
          <a:bodyPr/>
          <a:lstStyle>
            <a:lvl1pPr>
              <a:defRPr/>
            </a:lvl1pPr>
          </a:lstStyle>
          <a:p>
            <a:pPr>
              <a:defRPr/>
            </a:pPr>
            <a:fld id="{A196FE69-E189-4107-861C-45FD7823EDA7}" type="slidenum">
              <a:rPr lang="en-US" altLang="en-US"/>
              <a:pPr>
                <a:defRPr/>
              </a:pPr>
              <a:t>‹#›</a:t>
            </a:fld>
            <a:endParaRPr lang="en-US" altLang="en-US"/>
          </a:p>
        </p:txBody>
      </p:sp>
    </p:spTree>
    <p:extLst>
      <p:ext uri="{BB962C8B-B14F-4D97-AF65-F5344CB8AC3E}">
        <p14:creationId xmlns:p14="http://schemas.microsoft.com/office/powerpoint/2010/main" val="1587826773"/>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71EA18EB-FBE0-40E3-B3D8-891BD62E674B}"/>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25A56CDC-EE00-4966-9549-8C25D638493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09BC240D-1084-4C4B-86EB-6471A31FC2CD}"/>
              </a:ext>
            </a:extLst>
          </p:cNvPr>
          <p:cNvSpPr>
            <a:spLocks noGrp="1"/>
          </p:cNvSpPr>
          <p:nvPr>
            <p:ph type="sldNum" sz="quarter" idx="12"/>
          </p:nvPr>
        </p:nvSpPr>
        <p:spPr/>
        <p:txBody>
          <a:bodyPr/>
          <a:lstStyle>
            <a:lvl1pPr>
              <a:defRPr/>
            </a:lvl1pPr>
          </a:lstStyle>
          <a:p>
            <a:pPr>
              <a:defRPr/>
            </a:pPr>
            <a:fld id="{DD8D7E9A-3D3B-4510-8EB3-86D9D0116EB6}" type="slidenum">
              <a:rPr lang="en-US" altLang="en-US"/>
              <a:pPr>
                <a:defRPr/>
              </a:pPr>
              <a:t>‹#›</a:t>
            </a:fld>
            <a:endParaRPr lang="en-US" altLang="en-US"/>
          </a:p>
        </p:txBody>
      </p:sp>
    </p:spTree>
    <p:extLst>
      <p:ext uri="{BB962C8B-B14F-4D97-AF65-F5344CB8AC3E}">
        <p14:creationId xmlns:p14="http://schemas.microsoft.com/office/powerpoint/2010/main" val="893585338"/>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C2D90D-6052-44B3-AD7D-71960BAB5C0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A9A98E0E-4D75-4C20-AE03-8DD8C03E87C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7C37330-7C0E-4FEE-977E-FE517C6237C8}"/>
              </a:ext>
            </a:extLst>
          </p:cNvPr>
          <p:cNvSpPr>
            <a:spLocks noGrp="1"/>
          </p:cNvSpPr>
          <p:nvPr>
            <p:ph type="sldNum" sz="quarter" idx="12"/>
          </p:nvPr>
        </p:nvSpPr>
        <p:spPr/>
        <p:txBody>
          <a:bodyPr/>
          <a:lstStyle>
            <a:lvl1pPr>
              <a:defRPr/>
            </a:lvl1pPr>
          </a:lstStyle>
          <a:p>
            <a:pPr>
              <a:defRPr/>
            </a:pPr>
            <a:fld id="{9CD2CC77-28AF-4250-BB5E-0C2B912481F9}" type="slidenum">
              <a:rPr lang="en-US" altLang="en-US"/>
              <a:pPr>
                <a:defRPr/>
              </a:pPr>
              <a:t>‹#›</a:t>
            </a:fld>
            <a:endParaRPr lang="en-US" altLang="en-US"/>
          </a:p>
        </p:txBody>
      </p:sp>
    </p:spTree>
    <p:extLst>
      <p:ext uri="{BB962C8B-B14F-4D97-AF65-F5344CB8AC3E}">
        <p14:creationId xmlns:p14="http://schemas.microsoft.com/office/powerpoint/2010/main" val="3999849048"/>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3C64FDA0-9647-4564-B376-1078F1CB9E13}"/>
              </a:ext>
            </a:extLst>
          </p:cNvPr>
          <p:cNvSpPr>
            <a:spLocks noGrp="1"/>
          </p:cNvSpPr>
          <p:nvPr>
            <p:ph type="dt" sz="half" idx="10"/>
          </p:nvPr>
        </p:nvSpPr>
        <p:spPr/>
        <p:txBody>
          <a:bodyPr/>
          <a:lstStyle>
            <a:lvl1pPr>
              <a:defRPr/>
            </a:lvl1pPr>
          </a:lstStyle>
          <a:p>
            <a:pPr>
              <a:defRPr/>
            </a:pPr>
            <a:endParaRPr lang="en-US"/>
          </a:p>
        </p:txBody>
      </p:sp>
      <p:sp>
        <p:nvSpPr>
          <p:cNvPr id="5" name="Footer Placeholder 18">
            <a:extLst>
              <a:ext uri="{FF2B5EF4-FFF2-40B4-BE49-F238E27FC236}">
                <a16:creationId xmlns:a16="http://schemas.microsoft.com/office/drawing/2014/main" id="{C1383C7E-19C8-46B3-9484-94D126F564B1}"/>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a:extLst>
              <a:ext uri="{FF2B5EF4-FFF2-40B4-BE49-F238E27FC236}">
                <a16:creationId xmlns:a16="http://schemas.microsoft.com/office/drawing/2014/main" id="{1A83EBA9-6227-409E-AB6F-31E9DFC312B4}"/>
              </a:ext>
            </a:extLst>
          </p:cNvPr>
          <p:cNvSpPr>
            <a:spLocks noGrp="1"/>
          </p:cNvSpPr>
          <p:nvPr>
            <p:ph type="sldNum" sz="quarter" idx="12"/>
          </p:nvPr>
        </p:nvSpPr>
        <p:spPr>
          <a:xfrm>
            <a:off x="8229600" y="6473825"/>
            <a:ext cx="758825" cy="247650"/>
          </a:xfrm>
        </p:spPr>
        <p:txBody>
          <a:bodyPr/>
          <a:lstStyle>
            <a:lvl1pPr>
              <a:defRPr/>
            </a:lvl1pPr>
          </a:lstStyle>
          <a:p>
            <a:pPr>
              <a:defRPr/>
            </a:pPr>
            <a:fld id="{118569FB-B510-4DCA-B476-0C0DF429AB84}" type="slidenum">
              <a:rPr lang="en-US" altLang="en-US"/>
              <a:pPr>
                <a:defRPr/>
              </a:pPr>
              <a:t>‹#›</a:t>
            </a:fld>
            <a:endParaRPr lang="en-US" altLang="en-US"/>
          </a:p>
        </p:txBody>
      </p:sp>
    </p:spTree>
    <p:extLst>
      <p:ext uri="{BB962C8B-B14F-4D97-AF65-F5344CB8AC3E}">
        <p14:creationId xmlns:p14="http://schemas.microsoft.com/office/powerpoint/2010/main" val="210763082"/>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133CF65D-F8CD-45EE-9745-9254232866DB}"/>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A2C34288-A6D7-49B6-9D4D-89059A70ACC2}"/>
              </a:ext>
            </a:extLst>
          </p:cNvPr>
          <p:cNvSpPr>
            <a:spLocks noGrp="1"/>
          </p:cNvSpPr>
          <p:nvPr>
            <p:ph type="dt" sz="half" idx="10"/>
          </p:nvPr>
        </p:nvSpPr>
        <p:spPr/>
        <p:txBody>
          <a:bodyPr/>
          <a:lstStyle>
            <a:lvl1pPr>
              <a:defRPr/>
            </a:lvl1pPr>
          </a:lstStyle>
          <a:p>
            <a:pPr>
              <a:defRPr/>
            </a:pPr>
            <a:endParaRPr lang="en-US"/>
          </a:p>
        </p:txBody>
      </p:sp>
      <p:sp>
        <p:nvSpPr>
          <p:cNvPr id="7" name="Footer Placeholder 10">
            <a:extLst>
              <a:ext uri="{FF2B5EF4-FFF2-40B4-BE49-F238E27FC236}">
                <a16:creationId xmlns:a16="http://schemas.microsoft.com/office/drawing/2014/main" id="{5B61C5AA-ABB8-46F3-A1B9-9B7F16864977}"/>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5">
            <a:extLst>
              <a:ext uri="{FF2B5EF4-FFF2-40B4-BE49-F238E27FC236}">
                <a16:creationId xmlns:a16="http://schemas.microsoft.com/office/drawing/2014/main" id="{2A085C5B-1EA8-46FB-B160-7E8C39EBD03F}"/>
              </a:ext>
            </a:extLst>
          </p:cNvPr>
          <p:cNvSpPr>
            <a:spLocks noGrp="1"/>
          </p:cNvSpPr>
          <p:nvPr>
            <p:ph type="sldNum" sz="quarter" idx="12"/>
          </p:nvPr>
        </p:nvSpPr>
        <p:spPr/>
        <p:txBody>
          <a:bodyPr/>
          <a:lstStyle>
            <a:lvl1pPr>
              <a:defRPr/>
            </a:lvl1pPr>
          </a:lstStyle>
          <a:p>
            <a:pPr>
              <a:defRPr/>
            </a:pPr>
            <a:fld id="{4F0B391F-A42A-42AF-9648-787F10202CA3}" type="slidenum">
              <a:rPr lang="en-US" altLang="en-US"/>
              <a:pPr>
                <a:defRPr/>
              </a:pPr>
              <a:t>‹#›</a:t>
            </a:fld>
            <a:endParaRPr lang="en-US" altLang="en-US"/>
          </a:p>
        </p:txBody>
      </p:sp>
    </p:spTree>
    <p:extLst>
      <p:ext uri="{BB962C8B-B14F-4D97-AF65-F5344CB8AC3E}">
        <p14:creationId xmlns:p14="http://schemas.microsoft.com/office/powerpoint/2010/main" val="3875982688"/>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2BEB8FCE-97D9-4ECF-9136-7E027F955B58}"/>
              </a:ext>
            </a:extLst>
          </p:cNvPr>
          <p:cNvSpPr>
            <a:spLocks noGrp="1"/>
          </p:cNvSpPr>
          <p:nvPr>
            <p:ph type="dt" sz="half" idx="10"/>
          </p:nvPr>
        </p:nvSpPr>
        <p:spPr/>
        <p:txBody>
          <a:bodyPr/>
          <a:lstStyle>
            <a:lvl1pPr>
              <a:defRPr/>
            </a:lvl1pPr>
          </a:lstStyle>
          <a:p>
            <a:pPr>
              <a:defRPr/>
            </a:pPr>
            <a:endParaRPr lang="en-US"/>
          </a:p>
        </p:txBody>
      </p:sp>
      <p:sp>
        <p:nvSpPr>
          <p:cNvPr id="6" name="Footer Placeholder 27">
            <a:extLst>
              <a:ext uri="{FF2B5EF4-FFF2-40B4-BE49-F238E27FC236}">
                <a16:creationId xmlns:a16="http://schemas.microsoft.com/office/drawing/2014/main" id="{0BCCB52F-ACF4-4CDE-AA9A-781BD1BF1DA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E6267F27-38BA-48F3-B338-7E3E474333C0}"/>
              </a:ext>
            </a:extLst>
          </p:cNvPr>
          <p:cNvSpPr>
            <a:spLocks noGrp="1"/>
          </p:cNvSpPr>
          <p:nvPr>
            <p:ph type="sldNum" sz="quarter" idx="12"/>
          </p:nvPr>
        </p:nvSpPr>
        <p:spPr/>
        <p:txBody>
          <a:bodyPr/>
          <a:lstStyle>
            <a:lvl1pPr>
              <a:defRPr/>
            </a:lvl1pPr>
          </a:lstStyle>
          <a:p>
            <a:pPr>
              <a:defRPr/>
            </a:pPr>
            <a:fld id="{169DB01F-7576-4D2F-B342-8CC8C8ED784D}" type="slidenum">
              <a:rPr lang="en-US" altLang="en-US"/>
              <a:pPr>
                <a:defRPr/>
              </a:pPr>
              <a:t>‹#›</a:t>
            </a:fld>
            <a:endParaRPr lang="en-US" altLang="en-US"/>
          </a:p>
        </p:txBody>
      </p:sp>
    </p:spTree>
    <p:extLst>
      <p:ext uri="{BB962C8B-B14F-4D97-AF65-F5344CB8AC3E}">
        <p14:creationId xmlns:p14="http://schemas.microsoft.com/office/powerpoint/2010/main" val="446059615"/>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F2B0114D-BAF7-4869-9C00-11E23924B823}"/>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49002554-D1DC-4E81-BA50-0BB7D44A4933}"/>
              </a:ext>
            </a:extLst>
          </p:cNvPr>
          <p:cNvSpPr>
            <a:spLocks noGrp="1"/>
          </p:cNvSpPr>
          <p:nvPr>
            <p:ph type="dt" sz="half" idx="10"/>
          </p:nvPr>
        </p:nvSpPr>
        <p:spPr/>
        <p:txBody>
          <a:bodyPr/>
          <a:lstStyle>
            <a:lvl1pPr>
              <a:defRPr/>
            </a:lvl1pPr>
          </a:lstStyle>
          <a:p>
            <a:pPr>
              <a:defRPr/>
            </a:pPr>
            <a:endParaRPr lang="en-US"/>
          </a:p>
        </p:txBody>
      </p:sp>
      <p:sp>
        <p:nvSpPr>
          <p:cNvPr id="9" name="Footer Placeholder 5">
            <a:extLst>
              <a:ext uri="{FF2B5EF4-FFF2-40B4-BE49-F238E27FC236}">
                <a16:creationId xmlns:a16="http://schemas.microsoft.com/office/drawing/2014/main" id="{404E6658-8A02-4A29-91A9-2D58F8A6F727}"/>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B35FAC37-8623-4F7C-AE7F-F6829755B6AE}"/>
              </a:ext>
            </a:extLst>
          </p:cNvPr>
          <p:cNvSpPr>
            <a:spLocks noGrp="1"/>
          </p:cNvSpPr>
          <p:nvPr>
            <p:ph type="sldNum" sz="quarter" idx="12"/>
          </p:nvPr>
        </p:nvSpPr>
        <p:spPr>
          <a:xfrm>
            <a:off x="8229600" y="6477000"/>
            <a:ext cx="762000" cy="247650"/>
          </a:xfrm>
        </p:spPr>
        <p:txBody>
          <a:bodyPr/>
          <a:lstStyle>
            <a:lvl1pPr>
              <a:defRPr/>
            </a:lvl1pPr>
          </a:lstStyle>
          <a:p>
            <a:pPr>
              <a:defRPr/>
            </a:pPr>
            <a:fld id="{F692F851-315E-4ECE-A6DE-CA850F04B4FC}" type="slidenum">
              <a:rPr lang="en-US" altLang="en-US"/>
              <a:pPr>
                <a:defRPr/>
              </a:pPr>
              <a:t>‹#›</a:t>
            </a:fld>
            <a:endParaRPr lang="en-US" altLang="en-US"/>
          </a:p>
        </p:txBody>
      </p:sp>
    </p:spTree>
    <p:extLst>
      <p:ext uri="{BB962C8B-B14F-4D97-AF65-F5344CB8AC3E}">
        <p14:creationId xmlns:p14="http://schemas.microsoft.com/office/powerpoint/2010/main" val="684191424"/>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71896D2B-1A18-4297-B117-57F5F1E03D82}"/>
              </a:ext>
            </a:extLst>
          </p:cNvPr>
          <p:cNvSpPr>
            <a:spLocks noGrp="1"/>
          </p:cNvSpPr>
          <p:nvPr>
            <p:ph type="dt" sz="half" idx="10"/>
          </p:nvPr>
        </p:nvSpPr>
        <p:spPr/>
        <p:txBody>
          <a:bodyPr/>
          <a:lstStyle>
            <a:lvl1pPr>
              <a:defRPr/>
            </a:lvl1pPr>
          </a:lstStyle>
          <a:p>
            <a:pPr>
              <a:defRPr/>
            </a:pPr>
            <a:endParaRPr lang="en-US"/>
          </a:p>
        </p:txBody>
      </p:sp>
      <p:sp>
        <p:nvSpPr>
          <p:cNvPr id="4" name="Footer Placeholder 27">
            <a:extLst>
              <a:ext uri="{FF2B5EF4-FFF2-40B4-BE49-F238E27FC236}">
                <a16:creationId xmlns:a16="http://schemas.microsoft.com/office/drawing/2014/main" id="{47E6BB53-05EA-42BB-915F-8C27362EDB67}"/>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869BF653-BA93-4FD7-A6E6-A5AF4253ADD0}"/>
              </a:ext>
            </a:extLst>
          </p:cNvPr>
          <p:cNvSpPr>
            <a:spLocks noGrp="1"/>
          </p:cNvSpPr>
          <p:nvPr>
            <p:ph type="sldNum" sz="quarter" idx="12"/>
          </p:nvPr>
        </p:nvSpPr>
        <p:spPr/>
        <p:txBody>
          <a:bodyPr/>
          <a:lstStyle>
            <a:lvl1pPr>
              <a:defRPr/>
            </a:lvl1pPr>
          </a:lstStyle>
          <a:p>
            <a:pPr>
              <a:defRPr/>
            </a:pPr>
            <a:fld id="{FC782315-5BC0-4192-8F54-0EE9CAC820BA}" type="slidenum">
              <a:rPr lang="en-US" altLang="en-US"/>
              <a:pPr>
                <a:defRPr/>
              </a:pPr>
              <a:t>‹#›</a:t>
            </a:fld>
            <a:endParaRPr lang="en-US" altLang="en-US"/>
          </a:p>
        </p:txBody>
      </p:sp>
    </p:spTree>
    <p:extLst>
      <p:ext uri="{BB962C8B-B14F-4D97-AF65-F5344CB8AC3E}">
        <p14:creationId xmlns:p14="http://schemas.microsoft.com/office/powerpoint/2010/main" val="3535099237"/>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FB711860-1858-48B7-BBE3-E71575426653}"/>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2E2F8494-74CB-4226-810A-F528F72E8E28}"/>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681EDFD1-5FFA-46D9-A07E-2F4FC0A7406B}"/>
              </a:ext>
            </a:extLst>
          </p:cNvPr>
          <p:cNvSpPr>
            <a:spLocks noGrp="1"/>
          </p:cNvSpPr>
          <p:nvPr>
            <p:ph type="sldNum" sz="quarter" idx="12"/>
          </p:nvPr>
        </p:nvSpPr>
        <p:spPr/>
        <p:txBody>
          <a:bodyPr/>
          <a:lstStyle>
            <a:lvl1pPr>
              <a:defRPr/>
            </a:lvl1pPr>
          </a:lstStyle>
          <a:p>
            <a:pPr>
              <a:defRPr/>
            </a:pPr>
            <a:fld id="{BB738E9D-A4F9-435D-A39E-2BEC4BB9EAC0}" type="slidenum">
              <a:rPr lang="en-US" altLang="en-US"/>
              <a:pPr>
                <a:defRPr/>
              </a:pPr>
              <a:t>‹#›</a:t>
            </a:fld>
            <a:endParaRPr lang="en-US" altLang="en-US"/>
          </a:p>
        </p:txBody>
      </p:sp>
    </p:spTree>
    <p:extLst>
      <p:ext uri="{BB962C8B-B14F-4D97-AF65-F5344CB8AC3E}">
        <p14:creationId xmlns:p14="http://schemas.microsoft.com/office/powerpoint/2010/main" val="1961984527"/>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C3B7DFE8-2041-4ECC-A5E5-CC580B4594BB}"/>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0DDF3F75-E3FA-447B-ACD6-23499A31C8CF}"/>
              </a:ext>
            </a:extLst>
          </p:cNvPr>
          <p:cNvSpPr>
            <a:spLocks noGrp="1"/>
          </p:cNvSpPr>
          <p:nvPr>
            <p:ph type="dt" sz="half" idx="10"/>
          </p:nvPr>
        </p:nvSpPr>
        <p:spPr/>
        <p:txBody>
          <a:bodyPr/>
          <a:lstStyle>
            <a:lvl1pPr>
              <a:defRPr/>
            </a:lvl1pPr>
          </a:lstStyle>
          <a:p>
            <a:pPr>
              <a:defRPr/>
            </a:pPr>
            <a:endParaRPr lang="en-US"/>
          </a:p>
        </p:txBody>
      </p:sp>
      <p:sp>
        <p:nvSpPr>
          <p:cNvPr id="7" name="Footer Placeholder 28">
            <a:extLst>
              <a:ext uri="{FF2B5EF4-FFF2-40B4-BE49-F238E27FC236}">
                <a16:creationId xmlns:a16="http://schemas.microsoft.com/office/drawing/2014/main" id="{BA79FAED-DA48-41B4-82BB-DF0A98C2CA2E}"/>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1B108AB3-1DF9-4C53-B15C-B0C3C1EBD19F}"/>
              </a:ext>
            </a:extLst>
          </p:cNvPr>
          <p:cNvSpPr>
            <a:spLocks noGrp="1"/>
          </p:cNvSpPr>
          <p:nvPr>
            <p:ph type="sldNum" sz="quarter" idx="12"/>
          </p:nvPr>
        </p:nvSpPr>
        <p:spPr/>
        <p:txBody>
          <a:bodyPr/>
          <a:lstStyle>
            <a:lvl1pPr>
              <a:defRPr/>
            </a:lvl1pPr>
          </a:lstStyle>
          <a:p>
            <a:pPr>
              <a:defRPr/>
            </a:pPr>
            <a:fld id="{1EF21168-EA93-45C5-9653-CDB7F82E955E}" type="slidenum">
              <a:rPr lang="en-US" altLang="en-US"/>
              <a:pPr>
                <a:defRPr/>
              </a:pPr>
              <a:t>‹#›</a:t>
            </a:fld>
            <a:endParaRPr lang="en-US" altLang="en-US"/>
          </a:p>
        </p:txBody>
      </p:sp>
    </p:spTree>
    <p:extLst>
      <p:ext uri="{BB962C8B-B14F-4D97-AF65-F5344CB8AC3E}">
        <p14:creationId xmlns:p14="http://schemas.microsoft.com/office/powerpoint/2010/main" val="1319135465"/>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FC956395-5F49-4BB2-8449-E0C8A4E61630}"/>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F1F20E95-7D9A-4010-A28C-8E01F2CAC41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0">
            <a:extLst>
              <a:ext uri="{FF2B5EF4-FFF2-40B4-BE49-F238E27FC236}">
                <a16:creationId xmlns:a16="http://schemas.microsoft.com/office/drawing/2014/main" id="{A0E47E4A-B0E5-4E4B-A393-46188E75706C}"/>
              </a:ext>
            </a:extLst>
          </p:cNvPr>
          <p:cNvSpPr>
            <a:spLocks noGrp="1"/>
          </p:cNvSpPr>
          <p:nvPr>
            <p:ph type="sldNum" sz="quarter" idx="12"/>
          </p:nvPr>
        </p:nvSpPr>
        <p:spPr/>
        <p:txBody>
          <a:bodyPr/>
          <a:lstStyle>
            <a:lvl1pPr>
              <a:defRPr/>
            </a:lvl1pPr>
          </a:lstStyle>
          <a:p>
            <a:pPr>
              <a:defRPr/>
            </a:pPr>
            <a:fld id="{628D1CF7-DF56-4408-A264-646AB90CF9F0}" type="slidenum">
              <a:rPr lang="en-US" altLang="en-US"/>
              <a:pPr>
                <a:defRPr/>
              </a:pPr>
              <a:t>‹#›</a:t>
            </a:fld>
            <a:endParaRPr lang="en-US" altLang="en-US"/>
          </a:p>
        </p:txBody>
      </p:sp>
    </p:spTree>
    <p:extLst>
      <p:ext uri="{BB962C8B-B14F-4D97-AF65-F5344CB8AC3E}">
        <p14:creationId xmlns:p14="http://schemas.microsoft.com/office/powerpoint/2010/main" val="461641473"/>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14570A68-A3EB-4BDE-B3D0-A90DEEB7676D}"/>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029" name="Text Placeholder 7">
            <a:extLst>
              <a:ext uri="{FF2B5EF4-FFF2-40B4-BE49-F238E27FC236}">
                <a16:creationId xmlns:a16="http://schemas.microsoft.com/office/drawing/2014/main" id="{6A981380-881D-4642-816A-8234C1180D7B}"/>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ED022532-B22F-4445-8701-D423AF096E1F}"/>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a:extLst>
              <a:ext uri="{FF2B5EF4-FFF2-40B4-BE49-F238E27FC236}">
                <a16:creationId xmlns:a16="http://schemas.microsoft.com/office/drawing/2014/main" id="{3915D2A4-60B6-4AE5-AA97-FBB4012FF8B7}"/>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DD2B42F2-287D-4287-AE9D-C4D0057F77CD}"/>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solidFill>
                  <a:srgbClr val="D38E27"/>
                </a:solidFill>
              </a:defRPr>
            </a:lvl1pPr>
          </a:lstStyle>
          <a:p>
            <a:pPr>
              <a:defRPr/>
            </a:pPr>
            <a:fld id="{6D7C9461-B898-410B-86B8-3F2343B3632A}" type="slidenum">
              <a:rPr lang="en-US" altLang="en-US"/>
              <a:pPr>
                <a:defRPr/>
              </a:pPr>
              <a:t>‹#›</a:t>
            </a:fld>
            <a:endParaRPr lang="en-US" altLang="en-US"/>
          </a:p>
        </p:txBody>
      </p:sp>
      <p:sp>
        <p:nvSpPr>
          <p:cNvPr id="10" name="Title Placeholder 9">
            <a:extLst>
              <a:ext uri="{FF2B5EF4-FFF2-40B4-BE49-F238E27FC236}">
                <a16:creationId xmlns:a16="http://schemas.microsoft.com/office/drawing/2014/main" id="{B17BA12F-118B-4234-A647-23E245D4C1FC}"/>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24984746-F440-4D10-92C7-9CC04E0F7D5F}"/>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Straight Connector 11">
            <a:extLst>
              <a:ext uri="{FF2B5EF4-FFF2-40B4-BE49-F238E27FC236}">
                <a16:creationId xmlns:a16="http://schemas.microsoft.com/office/drawing/2014/main" id="{8E081917-5333-4B2A-B8EB-D0656D282538}"/>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Tree>
  </p:cSld>
  <p:clrMap bg1="lt1" tx1="dk1" bg2="lt2" tx2="dk2" accent1="accent1" accent2="accent2" accent3="accent3" accent4="accent4" accent5="accent5" accent6="accent6" hlink="hlink" folHlink="folHlink"/>
  <p:sldLayoutIdLst>
    <p:sldLayoutId id="2147485272" r:id="rId1"/>
    <p:sldLayoutId id="2147485273" r:id="rId2"/>
    <p:sldLayoutId id="2147485274" r:id="rId3"/>
    <p:sldLayoutId id="2147485269" r:id="rId4"/>
    <p:sldLayoutId id="2147485275" r:id="rId5"/>
    <p:sldLayoutId id="2147485270" r:id="rId6"/>
    <p:sldLayoutId id="2147485276" r:id="rId7"/>
    <p:sldLayoutId id="2147485277" r:id="rId8"/>
    <p:sldLayoutId id="2147485278" r:id="rId9"/>
    <p:sldLayoutId id="2147485271" r:id="rId10"/>
    <p:sldLayoutId id="2147485279"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0AF5F490-AF7E-4D43-A2D7-7F4C530B76D8}"/>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600" b="1" dirty="0">
                <a:solidFill>
                  <a:srgbClr val="002060"/>
                </a:solidFill>
                <a:effectLst>
                  <a:outerShdw blurRad="38100" dist="38100" dir="2700000" algn="tl">
                    <a:srgbClr val="000000">
                      <a:alpha val="43137"/>
                    </a:srgbClr>
                  </a:outerShdw>
                </a:effectLst>
              </a:rPr>
              <a:t>what  is  the gospel  &amp;  Why</a:t>
            </a:r>
            <a:br>
              <a:rPr lang="en-US" sz="6600" b="1" dirty="0">
                <a:solidFill>
                  <a:srgbClr val="002060"/>
                </a:solidFill>
                <a:effectLst>
                  <a:outerShdw blurRad="38100" dist="38100" dir="2700000" algn="tl">
                    <a:srgbClr val="000000">
                      <a:alpha val="43137"/>
                    </a:srgbClr>
                  </a:outerShdw>
                </a:effectLst>
              </a:rPr>
            </a:br>
            <a:r>
              <a:rPr lang="en-US" sz="6600" b="1" dirty="0">
                <a:solidFill>
                  <a:srgbClr val="002060"/>
                </a:solidFill>
                <a:effectLst>
                  <a:outerShdw blurRad="38100" dist="38100" dir="2700000" algn="tl">
                    <a:srgbClr val="000000">
                      <a:alpha val="43137"/>
                    </a:srgbClr>
                  </a:outerShdw>
                </a:effectLst>
              </a:rPr>
              <a:t>Is  it </a:t>
            </a:r>
            <a:br>
              <a:rPr lang="en-US" sz="6600" b="1" dirty="0">
                <a:solidFill>
                  <a:srgbClr val="002060"/>
                </a:solidFill>
                <a:effectLst>
                  <a:outerShdw blurRad="38100" dist="38100" dir="2700000" algn="tl">
                    <a:srgbClr val="000000">
                      <a:alpha val="43137"/>
                    </a:srgbClr>
                  </a:outerShdw>
                </a:effectLst>
              </a:rPr>
            </a:br>
            <a:r>
              <a:rPr lang="en-US" sz="6600" b="1" dirty="0">
                <a:solidFill>
                  <a:srgbClr val="002060"/>
                </a:solidFill>
                <a:effectLst>
                  <a:outerShdw blurRad="38100" dist="38100" dir="2700000" algn="tl">
                    <a:srgbClr val="000000">
                      <a:alpha val="43137"/>
                    </a:srgbClr>
                  </a:outerShdw>
                </a:effectLst>
              </a:rPr>
              <a:t>important?</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6AFBFC8-626F-417D-A70C-C599D26DE20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89B3FE5-3069-4212-84A1-4A7F0559164B}"/>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Background: Keep in mind who God is!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He existed before anything 	else.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His might &amp; majesty are 	beyond us.</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3453CBB2-206A-47DB-9108-A938D1E48D5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Gospel Is.</a:t>
            </a:r>
            <a:endParaRPr lang="en-US" dirty="0"/>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CF85263-B49B-4B13-9B5B-AE04F92A27D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777731A-23D7-4E73-80A7-CDFF1D3101F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Background: Keep in mind who God is!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He existed before anything 	else.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His might &amp; majesty are 	beyond us.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He created everything!</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116C8A6C-7E57-4310-BE82-9042F1529D99}"/>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Gospel Is.</a:t>
            </a:r>
            <a:endParaRPr lang="en-US" dirty="0"/>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D1BC8D3-6C4C-4052-B006-939FBD1C5F8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81EB337-8507-47CC-9D2C-BB0EFEAD5CA1}"/>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The gospel is the story of how God </a:t>
            </a:r>
            <a:r>
              <a:rPr lang="en-US" sz="4400" b="1" u="sng" dirty="0">
                <a:solidFill>
                  <a:srgbClr val="990033"/>
                </a:solidFill>
                <a:effectLst>
                  <a:outerShdw blurRad="38100" dist="38100" dir="2700000" algn="tl">
                    <a:srgbClr val="000000">
                      <a:alpha val="43137"/>
                    </a:srgbClr>
                  </a:outerShdw>
                </a:effectLst>
                <a:latin typeface="Arial Narrow" pitchFamily="34" charset="0"/>
              </a:rPr>
              <a:t>acted</a:t>
            </a:r>
            <a:r>
              <a:rPr lang="en-US" sz="4400" b="1" dirty="0">
                <a:solidFill>
                  <a:srgbClr val="990033"/>
                </a:solidFill>
                <a:effectLst>
                  <a:outerShdw blurRad="38100" dist="38100" dir="2700000" algn="tl">
                    <a:srgbClr val="000000">
                      <a:alpha val="43137"/>
                    </a:srgbClr>
                  </a:outerShdw>
                </a:effectLst>
                <a:latin typeface="Arial Narrow" pitchFamily="34" charset="0"/>
              </a:rPr>
              <a:t> in history.</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3656BD9E-1B39-49AE-84DE-5D254A4E923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Gospel Is.</a:t>
            </a:r>
            <a:endParaRPr lang="en-US" dirty="0"/>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30D66E5-E1AF-4E9C-9CAB-D504DA7E344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8B0E598-FEDC-410B-905E-F9024386C842}"/>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The gospel is the story of how God </a:t>
            </a:r>
            <a:r>
              <a:rPr lang="en-US" sz="4400" b="1" u="sng" dirty="0">
                <a:solidFill>
                  <a:srgbClr val="990033"/>
                </a:solidFill>
                <a:effectLst>
                  <a:outerShdw blurRad="38100" dist="38100" dir="2700000" algn="tl">
                    <a:srgbClr val="000000">
                      <a:alpha val="43137"/>
                    </a:srgbClr>
                  </a:outerShdw>
                </a:effectLst>
                <a:latin typeface="Arial Narrow" pitchFamily="34" charset="0"/>
              </a:rPr>
              <a:t>acted</a:t>
            </a:r>
            <a:r>
              <a:rPr lang="en-US" sz="4400" b="1" dirty="0">
                <a:solidFill>
                  <a:srgbClr val="990033"/>
                </a:solidFill>
                <a:effectLst>
                  <a:outerShdw blurRad="38100" dist="38100" dir="2700000" algn="tl">
                    <a:srgbClr val="000000">
                      <a:alpha val="43137"/>
                    </a:srgbClr>
                  </a:outerShdw>
                </a:effectLst>
                <a:latin typeface="Arial Narrow" pitchFamily="34" charset="0"/>
              </a:rPr>
              <a:t> in history.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God became a </a:t>
            </a:r>
            <a:r>
              <a:rPr lang="en-US" sz="4400" b="1" u="sng" dirty="0">
                <a:solidFill>
                  <a:srgbClr val="990033"/>
                </a:solidFill>
                <a:effectLst>
                  <a:outerShdw blurRad="38100" dist="38100" dir="2700000" algn="tl">
                    <a:srgbClr val="000000">
                      <a:alpha val="43137"/>
                    </a:srgbClr>
                  </a:outerShdw>
                </a:effectLst>
                <a:latin typeface="Arial Narrow" pitchFamily="34" charset="0"/>
              </a:rPr>
              <a:t>man</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Philippians 2:6-8 - Who, </a:t>
            </a:r>
            <a:r>
              <a:rPr lang="en-US" sz="27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being in very nature God</a:t>
            </a: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 did not consider </a:t>
            </a:r>
            <a:r>
              <a:rPr lang="en-US" sz="2700" b="1" u="sng" dirty="0">
                <a:solidFill>
                  <a:schemeClr val="tx1"/>
                </a:solidFill>
                <a:effectLst>
                  <a:outerShdw blurRad="38100" dist="38100" dir="2700000" algn="tl">
                    <a:srgbClr val="000000">
                      <a:alpha val="43137"/>
                    </a:srgbClr>
                  </a:outerShdw>
                </a:effectLst>
                <a:latin typeface="Arial" pitchFamily="34" charset="0"/>
                <a:cs typeface="Arial" pitchFamily="34" charset="0"/>
              </a:rPr>
              <a:t>equality with God</a:t>
            </a: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 something to be grasped, but made himself nothing, taking the very nature of servant, being made in human likeness. And being found in appearance as a man, he humbled himself and became obedient to death - even death on a cross!</a:t>
            </a: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3595611E-CE19-4AD6-B86B-C6B24B1BE8C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Gospel Is.</a:t>
            </a:r>
            <a:endParaRPr lang="en-US" dirty="0"/>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CB4F49C-AF7F-4DEE-AFBC-6DD69B4DF5E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81EC7B2-91AF-4BC7-8A67-1302DFC9C957}"/>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The gospel is the story of how God </a:t>
            </a:r>
            <a:r>
              <a:rPr lang="en-US" sz="4400" b="1" u="sng" dirty="0">
                <a:solidFill>
                  <a:srgbClr val="990033"/>
                </a:solidFill>
                <a:effectLst>
                  <a:outerShdw blurRad="38100" dist="38100" dir="2700000" algn="tl">
                    <a:srgbClr val="000000">
                      <a:alpha val="43137"/>
                    </a:srgbClr>
                  </a:outerShdw>
                </a:effectLst>
                <a:latin typeface="Arial Narrow" pitchFamily="34" charset="0"/>
              </a:rPr>
              <a:t>acted</a:t>
            </a:r>
            <a:r>
              <a:rPr lang="en-US" sz="4400" b="1" dirty="0">
                <a:solidFill>
                  <a:srgbClr val="990033"/>
                </a:solidFill>
                <a:effectLst>
                  <a:outerShdw blurRad="38100" dist="38100" dir="2700000" algn="tl">
                    <a:srgbClr val="000000">
                      <a:alpha val="43137"/>
                    </a:srgbClr>
                  </a:outerShdw>
                </a:effectLst>
                <a:latin typeface="Arial Narrow" pitchFamily="34" charset="0"/>
              </a:rPr>
              <a:t> in history.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That man </a:t>
            </a:r>
            <a:r>
              <a:rPr lang="en-US" sz="4400" b="1" u="sng" dirty="0">
                <a:solidFill>
                  <a:srgbClr val="990033"/>
                </a:solidFill>
                <a:effectLst>
                  <a:outerShdw blurRad="38100" dist="38100" dir="2700000" algn="tl">
                    <a:srgbClr val="000000">
                      <a:alpha val="43137"/>
                    </a:srgbClr>
                  </a:outerShdw>
                </a:effectLst>
                <a:latin typeface="Arial Narrow" pitchFamily="34" charset="0"/>
              </a:rPr>
              <a:t>died</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what I received I passed on to you as of first importance: that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Christ died for our sins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according to the Scriptures, that he was buried, that he was raised on the third day according to the Scriptures, and that he appeared to Peter, and then to the Twelve. - v1-5</a:t>
            </a:r>
          </a:p>
        </p:txBody>
      </p:sp>
      <p:sp>
        <p:nvSpPr>
          <p:cNvPr id="4" name="Rectangle 3">
            <a:extLst>
              <a:ext uri="{FF2B5EF4-FFF2-40B4-BE49-F238E27FC236}">
                <a16:creationId xmlns:a16="http://schemas.microsoft.com/office/drawing/2014/main" id="{C813FD24-CEA6-4BFB-9B6C-169B3768C9C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Gospel Is.</a:t>
            </a:r>
            <a:endParaRPr lang="en-US" dirty="0"/>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855CB32-44B5-4990-96CD-3518D865E4D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0A274D7-ACAE-4CCD-AC38-FF08144F6CD5}"/>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The gospel is the story of how God </a:t>
            </a:r>
            <a:r>
              <a:rPr lang="en-US" sz="4400" b="1" u="sng" dirty="0">
                <a:solidFill>
                  <a:srgbClr val="990033"/>
                </a:solidFill>
                <a:effectLst>
                  <a:outerShdw blurRad="38100" dist="38100" dir="2700000" algn="tl">
                    <a:srgbClr val="000000">
                      <a:alpha val="43137"/>
                    </a:srgbClr>
                  </a:outerShdw>
                </a:effectLst>
                <a:latin typeface="Arial Narrow" pitchFamily="34" charset="0"/>
              </a:rPr>
              <a:t>acted</a:t>
            </a:r>
            <a:r>
              <a:rPr lang="en-US" sz="4400" b="1" dirty="0">
                <a:solidFill>
                  <a:srgbClr val="990033"/>
                </a:solidFill>
                <a:effectLst>
                  <a:outerShdw blurRad="38100" dist="38100" dir="2700000" algn="tl">
                    <a:srgbClr val="000000">
                      <a:alpha val="43137"/>
                    </a:srgbClr>
                  </a:outerShdw>
                </a:effectLst>
                <a:latin typeface="Arial Narrow" pitchFamily="34" charset="0"/>
              </a:rPr>
              <a:t> in history.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He was </a:t>
            </a:r>
            <a:r>
              <a:rPr lang="en-US" sz="4400" b="1" u="sng" dirty="0">
                <a:solidFill>
                  <a:srgbClr val="990033"/>
                </a:solidFill>
                <a:effectLst>
                  <a:outerShdw blurRad="38100" dist="38100" dir="2700000" algn="tl">
                    <a:srgbClr val="000000">
                      <a:alpha val="43137"/>
                    </a:srgbClr>
                  </a:outerShdw>
                </a:effectLst>
                <a:latin typeface="Arial Narrow" pitchFamily="34" charset="0"/>
              </a:rPr>
              <a:t>buried</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what I received I passed on to you as of first importance: that Christ died for our sins according to the Scriptures, that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he was buried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that he was raised on the third day according to the Scriptures, and that he appeared to Peter, and then to the Twelve. - v1-5</a:t>
            </a:r>
          </a:p>
        </p:txBody>
      </p:sp>
      <p:sp>
        <p:nvSpPr>
          <p:cNvPr id="4" name="Rectangle 3">
            <a:extLst>
              <a:ext uri="{FF2B5EF4-FFF2-40B4-BE49-F238E27FC236}">
                <a16:creationId xmlns:a16="http://schemas.microsoft.com/office/drawing/2014/main" id="{B744314A-08C1-45A2-9E1F-B20E7A781AC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Gospel Is.</a:t>
            </a:r>
            <a:endParaRPr lang="en-US" dirty="0"/>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CD59CA9-375F-43C8-AB8E-3A18503F8C1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E7D24E8-54B1-49D8-AD99-2F64229B8AF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The gospel is the story of how God </a:t>
            </a:r>
            <a:r>
              <a:rPr lang="en-US" sz="4400" b="1" u="sng" dirty="0">
                <a:solidFill>
                  <a:srgbClr val="990033"/>
                </a:solidFill>
                <a:effectLst>
                  <a:outerShdw blurRad="38100" dist="38100" dir="2700000" algn="tl">
                    <a:srgbClr val="000000">
                      <a:alpha val="43137"/>
                    </a:srgbClr>
                  </a:outerShdw>
                </a:effectLst>
                <a:latin typeface="Arial Narrow" pitchFamily="34" charset="0"/>
              </a:rPr>
              <a:t>acted</a:t>
            </a:r>
            <a:r>
              <a:rPr lang="en-US" sz="4400" b="1" dirty="0">
                <a:solidFill>
                  <a:srgbClr val="990033"/>
                </a:solidFill>
                <a:effectLst>
                  <a:outerShdw blurRad="38100" dist="38100" dir="2700000" algn="tl">
                    <a:srgbClr val="000000">
                      <a:alpha val="43137"/>
                    </a:srgbClr>
                  </a:outerShdw>
                </a:effectLst>
                <a:latin typeface="Arial Narrow" pitchFamily="34" charset="0"/>
              </a:rPr>
              <a:t> in history.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4. He was </a:t>
            </a:r>
            <a:r>
              <a:rPr lang="en-US" sz="4400" b="1" u="sng" dirty="0">
                <a:solidFill>
                  <a:srgbClr val="990033"/>
                </a:solidFill>
                <a:effectLst>
                  <a:outerShdw blurRad="38100" dist="38100" dir="2700000" algn="tl">
                    <a:srgbClr val="000000">
                      <a:alpha val="43137"/>
                    </a:srgbClr>
                  </a:outerShdw>
                </a:effectLst>
                <a:latin typeface="Arial Narrow" pitchFamily="34" charset="0"/>
              </a:rPr>
              <a:t>raised</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what I received I passed on to you as of first importance: that Christ died for our sins according to the Scriptures, that he was buried, that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he was raised on the third day</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according to the Scriptures, and that he appeared to Peter, and then to the Twelve. - v1-5</a:t>
            </a:r>
          </a:p>
        </p:txBody>
      </p:sp>
      <p:sp>
        <p:nvSpPr>
          <p:cNvPr id="4" name="Rectangle 3">
            <a:extLst>
              <a:ext uri="{FF2B5EF4-FFF2-40B4-BE49-F238E27FC236}">
                <a16:creationId xmlns:a16="http://schemas.microsoft.com/office/drawing/2014/main" id="{953D208E-6557-4B82-AAA4-2D28D7F7E97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Gospel Is.</a:t>
            </a:r>
            <a:endParaRPr lang="en-US" dirty="0"/>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228B332-89EB-4D3F-8A01-BE693FD579B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D65145D-ED7F-4244-A2F7-B3244B7E0AC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The gospel is the story of how God </a:t>
            </a:r>
            <a:r>
              <a:rPr lang="en-US" sz="4400" b="1" u="sng" dirty="0">
                <a:solidFill>
                  <a:srgbClr val="990033"/>
                </a:solidFill>
                <a:effectLst>
                  <a:outerShdw blurRad="38100" dist="38100" dir="2700000" algn="tl">
                    <a:srgbClr val="000000">
                      <a:alpha val="43137"/>
                    </a:srgbClr>
                  </a:outerShdw>
                </a:effectLst>
                <a:latin typeface="Arial Narrow" pitchFamily="34" charset="0"/>
              </a:rPr>
              <a:t>acted</a:t>
            </a:r>
            <a:r>
              <a:rPr lang="en-US" sz="4400" b="1" dirty="0">
                <a:solidFill>
                  <a:srgbClr val="990033"/>
                </a:solidFill>
                <a:effectLst>
                  <a:outerShdw blurRad="38100" dist="38100" dir="2700000" algn="tl">
                    <a:srgbClr val="000000">
                      <a:alpha val="43137"/>
                    </a:srgbClr>
                  </a:outerShdw>
                </a:effectLst>
                <a:latin typeface="Arial Narrow" pitchFamily="34" charset="0"/>
              </a:rPr>
              <a:t> in history.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5. He </a:t>
            </a:r>
            <a:r>
              <a:rPr lang="en-US" sz="4400" b="1" u="sng" dirty="0">
                <a:solidFill>
                  <a:srgbClr val="990033"/>
                </a:solidFill>
                <a:effectLst>
                  <a:outerShdw blurRad="38100" dist="38100" dir="2700000" algn="tl">
                    <a:srgbClr val="000000">
                      <a:alpha val="43137"/>
                    </a:srgbClr>
                  </a:outerShdw>
                </a:effectLst>
                <a:latin typeface="Arial Narrow" pitchFamily="34" charset="0"/>
              </a:rPr>
              <a:t>appeared</a:t>
            </a:r>
            <a:r>
              <a:rPr lang="en-US" sz="4400" b="1" dirty="0">
                <a:solidFill>
                  <a:srgbClr val="990033"/>
                </a:solidFill>
                <a:effectLst>
                  <a:outerShdw blurRad="38100" dist="38100" dir="2700000" algn="tl">
                    <a:srgbClr val="000000">
                      <a:alpha val="43137"/>
                    </a:srgbClr>
                  </a:outerShdw>
                </a:effectLst>
                <a:latin typeface="Arial Narrow" pitchFamily="34" charset="0"/>
              </a:rPr>
              <a:t> to many people.</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After that,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he appeared to</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more than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five hundred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of the brothers at the same time, most of whom are still living, though some have fallen asleep. Then he appeared to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James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then to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all the apostles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last of all he appeared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to me also</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as to one abnormally born. - v6-8</a:t>
            </a:r>
          </a:p>
        </p:txBody>
      </p:sp>
      <p:sp>
        <p:nvSpPr>
          <p:cNvPr id="4" name="Rectangle 3">
            <a:extLst>
              <a:ext uri="{FF2B5EF4-FFF2-40B4-BE49-F238E27FC236}">
                <a16:creationId xmlns:a16="http://schemas.microsoft.com/office/drawing/2014/main" id="{4F0A4F13-9173-479D-9891-6B79C83507F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Gospel Is.</a:t>
            </a:r>
            <a:endParaRPr lang="en-US" dirty="0"/>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9AB74A5-9284-4FF2-89CD-1881D1A72E0A}"/>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72371DB-F5A2-4CE9-8BEB-17C2F022D63A}"/>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What the </a:t>
            </a:r>
            <a:r>
              <a:rPr lang="en-US" sz="4400" b="1">
                <a:solidFill>
                  <a:schemeClr val="bg1">
                    <a:lumMod val="65000"/>
                  </a:schemeClr>
                </a:solidFill>
                <a:effectLst>
                  <a:outerShdw blurRad="38100" dist="38100" dir="2700000" algn="tl">
                    <a:srgbClr val="000000">
                      <a:alpha val="43137"/>
                    </a:srgbClr>
                  </a:outerShdw>
                </a:effectLst>
                <a:latin typeface="Arial Narrow" pitchFamily="34" charset="0"/>
              </a:rPr>
              <a:t>Gospel Is</a:t>
            </a:r>
            <a:endPar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 How it </a:t>
            </a:r>
            <a:r>
              <a:rPr lang="en-US" sz="4400" b="1">
                <a:solidFill>
                  <a:srgbClr val="002060"/>
                </a:solidFill>
                <a:effectLst>
                  <a:outerShdw blurRad="38100" dist="38100" dir="2700000" algn="tl">
                    <a:srgbClr val="000000">
                      <a:alpha val="43137"/>
                    </a:srgbClr>
                  </a:outerShdw>
                </a:effectLst>
                <a:latin typeface="Arial Narrow" pitchFamily="34" charset="0"/>
              </a:rPr>
              <a:t>is Proclaimed</a:t>
            </a:r>
            <a:endParaRPr lang="en-US" sz="4400" b="1" dirty="0">
              <a:solidFill>
                <a:srgbClr val="002060"/>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7D26450-87C7-466B-9AE5-29C3106FD19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2932342-225A-4D85-99CA-EA98E9463009}"/>
              </a:ext>
            </a:extLst>
          </p:cNvPr>
          <p:cNvSpPr>
            <a:spLocks noGrp="1" noChangeArrowheads="1"/>
          </p:cNvSpPr>
          <p:nvPr>
            <p:ph idx="1"/>
          </p:nvPr>
        </p:nvSpPr>
        <p:spPr>
          <a:xfrm>
            <a:off x="470483" y="1143000"/>
            <a:ext cx="8229600" cy="5410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 It is to be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preached</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to share the good news.</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Now, brothers, I want to remind you of the gospel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preached to you</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which you received and on which you have taken your stand. - v1.</a:t>
            </a: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εὐαγγελίζω</a:t>
            </a:r>
            <a:endPar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75CD3DDB-D939-4AC5-99FC-CFADD123EB1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II. How it is Proclaimed.</a:t>
            </a: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B447D32-09C7-408C-9CA4-7321B0F0A26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0E275B5-B68C-44CB-9241-7E41935408F7}"/>
              </a:ext>
            </a:extLst>
          </p:cNvPr>
          <p:cNvSpPr>
            <a:spLocks noGrp="1" noChangeArrowheads="1"/>
          </p:cNvSpPr>
          <p:nvPr>
            <p:ph idx="1"/>
          </p:nvPr>
        </p:nvSpPr>
        <p:spPr>
          <a:xfrm>
            <a:off x="0" y="1066800"/>
            <a:ext cx="9144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15:1-5</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Now, brothers, I want to remind you of the gospel I preached to you, which you received and on which you have taken your stand. By this gospel you are saved, if you hold firmly to the word I preached to you. Otherwise, you have believed in vain. For what I received I passed on to you as of first importance: that Christ died for our sins according to the Scriptures, that he was buried, that he was raised on the third day according to the Scriptures, and that he appeared to Peter, and then to the Twelve.</a:t>
            </a: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7DC5DE7-AC93-451B-90BF-BF8427F5F64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99C252F-F503-4F87-84FC-ECEFB461CE18}"/>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 It is to be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preached</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to share the good news.</a:t>
            </a:r>
          </a:p>
          <a:p>
            <a:pPr marL="609600" indent="-609600" algn="just" eaLnBrk="1" hangingPunct="1">
              <a:buFont typeface="Wingdings 2" panose="05020102010507070707" pitchFamily="18" charset="2"/>
              <a:buNone/>
            </a:pPr>
            <a:endPar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endParaRPr>
          </a:p>
          <a:p>
            <a:pPr marL="609600" indent="-609600" algn="ctr"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It’s the verb form of gospel</a:t>
            </a:r>
          </a:p>
          <a:p>
            <a:pPr marL="609600" indent="-609600" algn="ctr"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Gentium" pitchFamily="2" charset="0"/>
              </a:rPr>
              <a:t>(</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εὐαγγέλιον</a:t>
            </a:r>
            <a:r>
              <a:rPr lang="en-US" altLang="en-US" sz="2800" b="1">
                <a:solidFill>
                  <a:schemeClr val="tx1"/>
                </a:solidFill>
                <a:effectLst>
                  <a:outerShdw blurRad="38100" dist="38100" dir="2700000" algn="tl">
                    <a:srgbClr val="000000">
                      <a:alpha val="43137"/>
                    </a:srgbClr>
                  </a:outerShdw>
                </a:effectLst>
                <a:latin typeface="Gentium" pitchFamily="2" charset="0"/>
              </a:rPr>
              <a:t>)</a:t>
            </a:r>
          </a:p>
          <a:p>
            <a:pPr marL="609600" indent="-609600" algn="ctr" eaLnBrk="1" hangingPunct="1">
              <a:buFont typeface="Wingdings 2" panose="05020102010507070707" pitchFamily="18" charset="2"/>
              <a:buNone/>
            </a:pPr>
            <a:endParaRPr lang="en-US" altLang="en-US" sz="4400" b="1">
              <a:solidFill>
                <a:schemeClr val="tx1"/>
              </a:solidFill>
              <a:effectLst>
                <a:outerShdw blurRad="38100" dist="38100" dir="2700000" algn="tl">
                  <a:srgbClr val="000000">
                    <a:alpha val="43137"/>
                  </a:srgbClr>
                </a:outerShdw>
              </a:effectLst>
              <a:latin typeface="Gentium" pitchFamily="2"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εὐαγγελίζω</a:t>
            </a:r>
            <a:endParaRPr lang="en-US" altLang="en-US" sz="2800" b="1">
              <a:solidFill>
                <a:schemeClr val="tx1"/>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0C83D2F3-A7E5-4635-8B01-07D3284D14AE}"/>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II. How it is Proclaimed.</a:t>
            </a:r>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CCCFE4A-122D-4161-A81A-436B47F55B5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84EEE7D-9BA8-44DE-9E49-D47269D7EDE6}"/>
              </a:ext>
            </a:extLst>
          </p:cNvPr>
          <p:cNvSpPr>
            <a:spLocks noGrp="1" noChangeArrowheads="1"/>
          </p:cNvSpPr>
          <p:nvPr>
            <p:ph idx="1"/>
          </p:nvPr>
        </p:nvSpPr>
        <p:spPr>
          <a:xfrm>
            <a:off x="457200" y="1143000"/>
            <a:ext cx="8229600" cy="5410200"/>
          </a:xfrm>
        </p:spPr>
        <p:txBody>
          <a:bodyPr>
            <a:normAutofit/>
          </a:bodyPr>
          <a:lstStyle/>
          <a:p>
            <a:pPr marL="609600" indent="-609600"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B. It is to be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received</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to be intimately associated with what is received.</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Now, brothers, I want to remind you of the gospel I preached to you, which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you received</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and on which you have taken your stand. - v1</a:t>
            </a: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παραλαμβάνω</a:t>
            </a:r>
            <a:endPar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650BF175-CD3F-4FF5-AC04-7EA1B762BC0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II. How it is Proclaimed.</a:t>
            </a:r>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E3F9E63-379B-4142-916A-279F2F213A2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9AE4BEF-23E9-4F13-A520-F8CF4EF166D4}"/>
              </a:ext>
            </a:extLst>
          </p:cNvPr>
          <p:cNvSpPr>
            <a:spLocks noGrp="1" noChangeArrowheads="1"/>
          </p:cNvSpPr>
          <p:nvPr>
            <p:ph idx="1"/>
          </p:nvPr>
        </p:nvSpPr>
        <p:spPr>
          <a:xfrm>
            <a:off x="457200" y="1143000"/>
            <a:ext cx="8229600" cy="5410200"/>
          </a:xfrm>
        </p:spPr>
        <p:txBody>
          <a:bodyPr>
            <a:normAutofit/>
          </a:bodyPr>
          <a:lstStyle/>
          <a:p>
            <a:pPr marL="609600" indent="-609600"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B. It is to be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received</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to be intimately associated with what is received.</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Now, brothers, I want to remind you of the gospel I preached to you, which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you received</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and on which you have taken your stand. - v1</a:t>
            </a:r>
          </a:p>
          <a:p>
            <a:pPr marL="609600" indent="-609600" algn="ctr"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How?</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παραλαμβάνω</a:t>
            </a:r>
            <a:endParaRPr lang="en-US" altLang="en-US" sz="2800" b="1">
              <a:solidFill>
                <a:schemeClr val="tx1"/>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5235007E-C661-449B-ABE5-C77D0CEEA247}"/>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II. How it is Proclaimed.</a:t>
            </a:r>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9275304-2D38-44C9-8D51-21F6DCE09F6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48A85AC-1CEE-4A9B-AC53-C936B114EC3C}"/>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Now, brothers, I want to remind you of the gospel I preached to you, which you received and on which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you have taken your stand</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By this gospel you are saved, if you hold firmly to the word I preached to you. Otherwise, you have believed in vain. - v1-2.</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1.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Stand</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to take your stand, be committed to</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t>
            </a: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ἵστημι</a:t>
            </a:r>
            <a:endParaRPr lang="en-US" altLang="en-US" sz="2800" b="1">
              <a:solidFill>
                <a:srgbClr val="990033"/>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1AD959B7-DFB2-42EC-BC28-298D7E4410E5}"/>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II. How it is Proclaimed.</a:t>
            </a:r>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C1705D8-7047-435D-8C1A-CD6267409EE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CD4C9D2-1609-47BC-9D38-691EE4765511}"/>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Now, brothers, I want to remind you of the gospel I preached to you, which you received and on which you have taken your stand. By this gospel you are saved, if you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hold firmly to the word</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I preached to you. Otherwise, you have believed in vain. - v1-2.</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2.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Hold firmly to</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a:t>
            </a: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κατέχω</a:t>
            </a:r>
            <a:endParaRPr lang="en-US" altLang="en-US" sz="2800" b="1">
              <a:solidFill>
                <a:srgbClr val="990033"/>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8083AC73-7A22-47D7-A505-35E151D8EA9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II. How it is Proclaimed.</a:t>
            </a:r>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7EE5890-8F4C-453A-BE93-AA62A3EEC9C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1276E86-80A1-478D-BCC8-C9BAA8562376}"/>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Now, brothers, I want to remind you of the gospel I preached to you, which you received and on which you have taken your stand. By this gospel you are saved, if you hold firmly to the word I preached to you. Otherwise, you have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believed</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in vain. - v1-2.</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3.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Believe</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trusted in, have faith in.</a:t>
            </a: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ἐπιπιστεύω</a:t>
            </a:r>
            <a:endParaRPr lang="en-US" altLang="en-US" sz="2800" b="1">
              <a:solidFill>
                <a:schemeClr val="tx1"/>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16618806-FB10-4E96-9692-CD90C845696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II. How it is Proclaimed.</a:t>
            </a:r>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B7DFB29-5F22-44B5-AFB8-1B35C3EA8BA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4AA9D73-F279-4AA3-97D9-49B1FE5EE471}"/>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An example of this salvation pattern.</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18:8 - </a:t>
            </a:r>
            <a:r>
              <a:rPr lang="en-US" sz="2800" b="1" dirty="0" err="1">
                <a:solidFill>
                  <a:schemeClr val="tx1"/>
                </a:solidFill>
                <a:effectLst>
                  <a:outerShdw blurRad="38100" dist="38100" dir="2700000" algn="tl">
                    <a:srgbClr val="000000">
                      <a:alpha val="43137"/>
                    </a:srgbClr>
                  </a:outerShdw>
                </a:effectLst>
                <a:latin typeface="Arial" pitchFamily="34" charset="0"/>
                <a:cs typeface="Arial" pitchFamily="34" charset="0"/>
              </a:rPr>
              <a:t>Crispus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the synagogue ruler, and his entire household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believed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in the Lord; and many of the Corinthians who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heard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him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believed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were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baptized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7C5395DB-8BF0-4855-8A0D-9FD807F3747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II. How it is Proclaimed.</a:t>
            </a:r>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2DF1F27-9508-4837-8951-37BF04B0A780}"/>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80E646E-55BA-41E7-BB57-40A95E1418C9}"/>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What the </a:t>
            </a:r>
            <a:r>
              <a:rPr lang="en-US" sz="4400" b="1">
                <a:solidFill>
                  <a:schemeClr val="bg1">
                    <a:lumMod val="65000"/>
                  </a:schemeClr>
                </a:solidFill>
                <a:effectLst>
                  <a:outerShdw blurRad="38100" dist="38100" dir="2700000" algn="tl">
                    <a:srgbClr val="000000">
                      <a:alpha val="43137"/>
                    </a:srgbClr>
                  </a:outerShdw>
                </a:effectLst>
                <a:latin typeface="Arial Narrow" pitchFamily="34" charset="0"/>
              </a:rPr>
              <a:t>Gospel Is</a:t>
            </a:r>
            <a:endPar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II.     How it </a:t>
            </a:r>
            <a:r>
              <a:rPr lang="en-US" sz="4400" b="1">
                <a:solidFill>
                  <a:schemeClr val="bg1">
                    <a:lumMod val="65000"/>
                  </a:schemeClr>
                </a:solidFill>
                <a:effectLst>
                  <a:outerShdw blurRad="38100" dist="38100" dir="2700000" algn="tl">
                    <a:srgbClr val="000000">
                      <a:alpha val="43137"/>
                    </a:srgbClr>
                  </a:outerShdw>
                </a:effectLst>
                <a:latin typeface="Arial Narrow" pitchFamily="34" charset="0"/>
              </a:rPr>
              <a:t>is Proclaimed</a:t>
            </a:r>
            <a:endPar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III. Evidences of the </a:t>
            </a:r>
            <a:r>
              <a:rPr lang="en-US" sz="4400" b="1">
                <a:solidFill>
                  <a:srgbClr val="002060"/>
                </a:solidFill>
                <a:effectLst>
                  <a:outerShdw blurRad="38100" dist="38100" dir="2700000" algn="tl">
                    <a:srgbClr val="000000">
                      <a:alpha val="43137"/>
                    </a:srgbClr>
                  </a:outerShdw>
                </a:effectLst>
                <a:latin typeface="Arial Narrow" pitchFamily="34" charset="0"/>
              </a:rPr>
              <a:t>Gospel’s Importance</a:t>
            </a:r>
            <a:endParaRPr lang="en-US" sz="4400" b="1" dirty="0">
              <a:solidFill>
                <a:srgbClr val="002060"/>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C97BB6B-7715-4084-B257-F45DD24E1F9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4DF32B2-17A8-423C-86C6-79B623DFE7D2}"/>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gospel is to be proclaimed today as you </a:t>
            </a:r>
            <a:r>
              <a:rPr lang="en-US" sz="4400" b="1" u="sng" dirty="0">
                <a:solidFill>
                  <a:srgbClr val="990033"/>
                </a:solidFill>
                <a:effectLst>
                  <a:outerShdw blurRad="38100" dist="38100" dir="2700000" algn="tl">
                    <a:srgbClr val="000000">
                      <a:alpha val="43137"/>
                    </a:srgbClr>
                  </a:outerShdw>
                </a:effectLst>
                <a:latin typeface="Arial Narrow" pitchFamily="34" charset="0"/>
              </a:rPr>
              <a:t>witness</a:t>
            </a:r>
            <a:r>
              <a:rPr lang="en-US" sz="4400" b="1" dirty="0">
                <a:solidFill>
                  <a:srgbClr val="990033"/>
                </a:solidFill>
                <a:effectLst>
                  <a:outerShdw blurRad="38100" dist="38100" dir="2700000" algn="tl">
                    <a:srgbClr val="000000">
                      <a:alpha val="43137"/>
                    </a:srgbClr>
                  </a:outerShdw>
                </a:effectLst>
                <a:latin typeface="Arial Narrow" pitchFamily="34" charset="0"/>
              </a:rPr>
              <a:t>.</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86D7414B-A1DC-473C-83E2-2EFD065A9FC5}"/>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Evidences of the Gospel’s Importance.</a:t>
            </a:r>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82D684B-E856-418F-B849-9476D13CD27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700A597-C4D1-43E8-AF4F-434AB2C698B5}"/>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gospel is to be proclaimed today as you </a:t>
            </a:r>
            <a:r>
              <a:rPr lang="en-US" sz="4400" b="1" u="sng" dirty="0">
                <a:solidFill>
                  <a:srgbClr val="990033"/>
                </a:solidFill>
                <a:effectLst>
                  <a:outerShdw blurRad="38100" dist="38100" dir="2700000" algn="tl">
                    <a:srgbClr val="000000">
                      <a:alpha val="43137"/>
                    </a:srgbClr>
                  </a:outerShdw>
                </a:effectLst>
                <a:latin typeface="Arial Narrow" pitchFamily="34" charset="0"/>
              </a:rPr>
              <a:t>witness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II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Timothy 4:2 - Preach the Word; be prepared in season and out </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of season .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p>
        </p:txBody>
      </p:sp>
      <p:sp>
        <p:nvSpPr>
          <p:cNvPr id="4" name="Rectangle 3">
            <a:extLst>
              <a:ext uri="{FF2B5EF4-FFF2-40B4-BE49-F238E27FC236}">
                <a16:creationId xmlns:a16="http://schemas.microsoft.com/office/drawing/2014/main" id="{B5FB5E92-D626-4769-8368-F86D81CBD9A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Evidences of the Gospel’s Importance.</a:t>
            </a:r>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4659C0C-7EAA-4D61-A154-4A2A1F018EE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3CFAF1D-2673-40B0-B63A-34F2F050AB16}"/>
              </a:ext>
            </a:extLst>
          </p:cNvPr>
          <p:cNvSpPr>
            <a:spLocks noGrp="1" noChangeArrowheads="1"/>
          </p:cNvSpPr>
          <p:nvPr>
            <p:ph idx="1"/>
          </p:nvPr>
        </p:nvSpPr>
        <p:spPr>
          <a:xfrm>
            <a:off x="0" y="1066800"/>
            <a:ext cx="9144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15:6-8</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After that, he appeared to more than five hundred of the brothers at the same time, most of whom are still living, though some have fallen asleep. Then he appeared to James, then to all the apostles, and last of all he appeared to me also, as to one abnormally born.</a:t>
            </a: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C09F245-67E0-4A69-8046-283FEB410EE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942A9CD-E34F-4642-A725-92E6A1C9B6B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gospel is to be proclaimed today as you </a:t>
            </a:r>
            <a:r>
              <a:rPr lang="en-US" sz="4400" b="1" u="sng" dirty="0">
                <a:solidFill>
                  <a:srgbClr val="990033"/>
                </a:solidFill>
                <a:effectLst>
                  <a:outerShdw blurRad="38100" dist="38100" dir="2700000" algn="tl">
                    <a:srgbClr val="000000">
                      <a:alpha val="43137"/>
                    </a:srgbClr>
                  </a:outerShdw>
                </a:effectLst>
                <a:latin typeface="Arial Narrow" pitchFamily="34" charset="0"/>
              </a:rPr>
              <a:t>witness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If you present it, people will </a:t>
            </a:r>
            <a:r>
              <a:rPr lang="en-US" sz="4400" b="1" u="sng" dirty="0">
                <a:solidFill>
                  <a:srgbClr val="990033"/>
                </a:solidFill>
                <a:effectLst>
                  <a:outerShdw blurRad="38100" dist="38100" dir="2700000" algn="tl">
                    <a:srgbClr val="000000">
                      <a:alpha val="43137"/>
                    </a:srgbClr>
                  </a:outerShdw>
                </a:effectLst>
                <a:latin typeface="Arial Narrow" pitchFamily="34" charset="0"/>
              </a:rPr>
              <a:t>respond</a:t>
            </a:r>
            <a:r>
              <a:rPr lang="en-US" sz="4400" b="1" dirty="0">
                <a:solidFill>
                  <a:srgbClr val="990033"/>
                </a:solidFill>
                <a:effectLst>
                  <a:outerShdw blurRad="38100" dist="38100" dir="2700000" algn="tl">
                    <a:srgbClr val="000000">
                      <a:alpha val="43137"/>
                    </a:srgbClr>
                  </a:outerShdw>
                </a:effectLst>
                <a:latin typeface="Arial Narrow" pitchFamily="34" charset="0"/>
              </a:rPr>
              <a:t> to it because . . .</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Romans 1:16 - I am not ashamed of the gospel, because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it is the power of God for the salvation of everyone who believes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first for the Jew, then for the Gentile.</a:t>
            </a:r>
          </a:p>
        </p:txBody>
      </p:sp>
      <p:sp>
        <p:nvSpPr>
          <p:cNvPr id="4" name="Rectangle 3">
            <a:extLst>
              <a:ext uri="{FF2B5EF4-FFF2-40B4-BE49-F238E27FC236}">
                <a16:creationId xmlns:a16="http://schemas.microsoft.com/office/drawing/2014/main" id="{E0DCB63B-F135-474B-9A04-DBA63398534E}"/>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Evidences of the Gospel’s Importance.</a:t>
            </a:r>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3EBF216-8E45-4801-98AB-8567A8623E0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7F626FB-0E9C-4583-AC73-B9ABBD58DD4C}"/>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The gospel is to be proclaimed today by participating in the </a:t>
            </a:r>
            <a:r>
              <a:rPr lang="en-US" sz="4400" b="1" u="sng" dirty="0">
                <a:solidFill>
                  <a:srgbClr val="990033"/>
                </a:solidFill>
                <a:effectLst>
                  <a:outerShdw blurRad="38100" dist="38100" dir="2700000" algn="tl">
                    <a:srgbClr val="000000">
                      <a:alpha val="43137"/>
                    </a:srgbClr>
                  </a:outerShdw>
                </a:effectLst>
                <a:latin typeface="Arial Narrow" pitchFamily="34" charset="0"/>
              </a:rPr>
              <a:t>ordinances</a:t>
            </a:r>
            <a:r>
              <a:rPr lang="en-US" sz="4400" b="1" dirty="0">
                <a:solidFill>
                  <a:srgbClr val="990033"/>
                </a:solidFill>
                <a:effectLst>
                  <a:outerShdw blurRad="38100" dist="38100" dir="2700000" algn="tl">
                    <a:srgbClr val="000000">
                      <a:alpha val="43137"/>
                    </a:srgbClr>
                  </a:outerShdw>
                </a:effectLst>
                <a:latin typeface="Arial Narrow" pitchFamily="34" charset="0"/>
              </a:rPr>
              <a:t> of the church.</a:t>
            </a:r>
          </a:p>
        </p:txBody>
      </p:sp>
      <p:sp>
        <p:nvSpPr>
          <p:cNvPr id="4" name="Rectangle 3">
            <a:extLst>
              <a:ext uri="{FF2B5EF4-FFF2-40B4-BE49-F238E27FC236}">
                <a16:creationId xmlns:a16="http://schemas.microsoft.com/office/drawing/2014/main" id="{1C6A9CB4-DD1D-4C08-878D-76CE85769354}"/>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Evidences of the Gospel’s Importance.</a:t>
            </a:r>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80F9693-066F-4EBC-A664-DA7C772F238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4A1A4D7-FEC6-4955-B985-2B821C5F63A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How does the Lord’s Supper 	proclaim the gospel?</a:t>
            </a:r>
          </a:p>
        </p:txBody>
      </p:sp>
      <p:sp>
        <p:nvSpPr>
          <p:cNvPr id="4" name="Rectangle 3">
            <a:extLst>
              <a:ext uri="{FF2B5EF4-FFF2-40B4-BE49-F238E27FC236}">
                <a16:creationId xmlns:a16="http://schemas.microsoft.com/office/drawing/2014/main" id="{522B5FD2-5FC6-43DE-8561-A3AF591DA89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Evidences of the Gospel’s Importance.</a:t>
            </a:r>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8ED216C-0903-470F-AA3B-25F3E6BFCC7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594F85D-6505-4330-8FC7-1FADA63B9351}"/>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How does the Lord’s Supper 	proclaim the gospel?</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rPr>
              <a:t>The bread:</a:t>
            </a:r>
            <a:r>
              <a:rPr lang="en-US" sz="4400" b="1" dirty="0">
                <a:solidFill>
                  <a:srgbClr val="990033"/>
                </a:solidFill>
                <a:effectLst>
                  <a:outerShdw blurRad="38100" dist="38100" dir="2700000" algn="tl">
                    <a:srgbClr val="000000">
                      <a:alpha val="43137"/>
                    </a:srgbClr>
                  </a:outerShdw>
                </a:effectLst>
                <a:latin typeface="Arial Narrow" pitchFamily="34" charset="0"/>
              </a:rPr>
              <a:t> we are reminded that God became a man.</a:t>
            </a:r>
          </a:p>
        </p:txBody>
      </p:sp>
      <p:sp>
        <p:nvSpPr>
          <p:cNvPr id="4" name="Rectangle 3">
            <a:extLst>
              <a:ext uri="{FF2B5EF4-FFF2-40B4-BE49-F238E27FC236}">
                <a16:creationId xmlns:a16="http://schemas.microsoft.com/office/drawing/2014/main" id="{F3F7E50B-A8F0-40E0-833C-28464C06E7C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Evidences of the Gospel’s Importance.</a:t>
            </a:r>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8103734-9D28-4425-BFAA-D98B002CCDB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DFFEFB6-8E70-4B20-A38B-3FD6744FF7F6}"/>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How does the Lord’s Supper 	proclaim the gospel?</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rPr>
              <a:t>The bread:</a:t>
            </a:r>
            <a:r>
              <a:rPr lang="en-US" sz="4400" b="1" dirty="0">
                <a:solidFill>
                  <a:srgbClr val="990033"/>
                </a:solidFill>
                <a:effectLst>
                  <a:outerShdw blurRad="38100" dist="38100" dir="2700000" algn="tl">
                    <a:srgbClr val="000000">
                      <a:alpha val="43137"/>
                    </a:srgbClr>
                  </a:outerShdw>
                </a:effectLst>
                <a:latin typeface="Arial Narrow" pitchFamily="34" charset="0"/>
              </a:rPr>
              <a:t> we are reminded that God became a man.</a:t>
            </a:r>
          </a:p>
          <a:p>
            <a:pPr marL="609600" indent="-609600" algn="just"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rPr>
              <a:t>The fruit of the vine:</a:t>
            </a:r>
            <a:r>
              <a:rPr lang="en-US" sz="4400" b="1" dirty="0">
                <a:solidFill>
                  <a:srgbClr val="990033"/>
                </a:solidFill>
                <a:effectLst>
                  <a:outerShdw blurRad="38100" dist="38100" dir="2700000" algn="tl">
                    <a:srgbClr val="000000">
                      <a:alpha val="43137"/>
                    </a:srgbClr>
                  </a:outerShdw>
                </a:effectLst>
                <a:latin typeface="Arial Narrow" pitchFamily="34" charset="0"/>
              </a:rPr>
              <a:t> we are reminded of His death.</a:t>
            </a:r>
          </a:p>
        </p:txBody>
      </p:sp>
      <p:sp>
        <p:nvSpPr>
          <p:cNvPr id="4" name="Rectangle 3">
            <a:extLst>
              <a:ext uri="{FF2B5EF4-FFF2-40B4-BE49-F238E27FC236}">
                <a16:creationId xmlns:a16="http://schemas.microsoft.com/office/drawing/2014/main" id="{6CBC750C-77C6-42BC-829E-44CA0104D1D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Evidences of the Gospel’s Importance.</a:t>
            </a:r>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BFC65E1-3DB9-49EA-A162-81AAAB91846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3E5C959-F3A8-46CF-B428-BE0CF9CB9C6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How does baptism proclaim 	the gospel?</a:t>
            </a:r>
          </a:p>
        </p:txBody>
      </p:sp>
      <p:sp>
        <p:nvSpPr>
          <p:cNvPr id="4" name="Rectangle 3">
            <a:extLst>
              <a:ext uri="{FF2B5EF4-FFF2-40B4-BE49-F238E27FC236}">
                <a16:creationId xmlns:a16="http://schemas.microsoft.com/office/drawing/2014/main" id="{16B97230-0B03-4D31-B23C-81640CF7613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Evidences of the Gospel’s Importance.</a:t>
            </a:r>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BA7388F-24B6-4753-A24A-CA52847D44A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44FC756-A7E1-4B64-B75B-1088A949BCCB}"/>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How does baptism proclaim 	the gospel?</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 It’s a total immersion in water.</a:t>
            </a:r>
          </a:p>
        </p:txBody>
      </p:sp>
      <p:sp>
        <p:nvSpPr>
          <p:cNvPr id="4" name="Rectangle 3">
            <a:extLst>
              <a:ext uri="{FF2B5EF4-FFF2-40B4-BE49-F238E27FC236}">
                <a16:creationId xmlns:a16="http://schemas.microsoft.com/office/drawing/2014/main" id="{8D1ACE4F-F0DF-4C13-AFB3-42187D1C64C8}"/>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Evidences of the Gospel’s Importance.</a:t>
            </a:r>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78F06A9-D39A-4A14-A8D8-42857DAC45A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46746B6-AD8D-4408-A90F-4916C3D3A6A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How does baptism proclaim 	the gospel?</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 It’s a total immersion in water.</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b. It symbolizes the Lord’s 			death, burial &amp; resurrection.</a:t>
            </a:r>
          </a:p>
        </p:txBody>
      </p:sp>
      <p:sp>
        <p:nvSpPr>
          <p:cNvPr id="4" name="Rectangle 3">
            <a:extLst>
              <a:ext uri="{FF2B5EF4-FFF2-40B4-BE49-F238E27FC236}">
                <a16:creationId xmlns:a16="http://schemas.microsoft.com/office/drawing/2014/main" id="{E088FD2D-C45D-4612-8EB5-887B259AEFB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Evidences of the Gospel’s Importance.</a:t>
            </a:r>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DF67884-3843-4C85-A6B7-CAF873EDFD8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429AC1F-F079-4007-94E9-286CA5ED8C8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How does baptism proclaim 	the gospel?</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 It’s a total immersion in water.</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b. It symbolizes the Lord’s 			death, burial &amp; resurrection.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c. It portrays our death, burial &amp; 		resurrection.</a:t>
            </a:r>
          </a:p>
        </p:txBody>
      </p:sp>
      <p:sp>
        <p:nvSpPr>
          <p:cNvPr id="4" name="Rectangle 3">
            <a:extLst>
              <a:ext uri="{FF2B5EF4-FFF2-40B4-BE49-F238E27FC236}">
                <a16:creationId xmlns:a16="http://schemas.microsoft.com/office/drawing/2014/main" id="{B9F8E155-9904-4090-AC7D-4636F117A5E3}"/>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Evidences of the Gospel’s Importance.</a:t>
            </a:r>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F5AB7EF-5B3A-4925-AC76-A5A2DC0D9AF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9B01B6E-E98F-4BD9-BB0B-6A324D50FF15}"/>
              </a:ext>
            </a:extLst>
          </p:cNvPr>
          <p:cNvSpPr>
            <a:spLocks noGrp="1" noChangeArrowheads="1"/>
          </p:cNvSpPr>
          <p:nvPr>
            <p:ph idx="1"/>
          </p:nvPr>
        </p:nvSpPr>
        <p:spPr>
          <a:xfrm>
            <a:off x="457200" y="11430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The resurrection is </a:t>
            </a:r>
            <a:r>
              <a:rPr lang="en-US" sz="4400" b="1">
                <a:solidFill>
                  <a:srgbClr val="990033"/>
                </a:solidFill>
                <a:effectLst>
                  <a:outerShdw blurRad="38100" dist="38100" dir="2700000" algn="tl">
                    <a:srgbClr val="000000">
                      <a:alpha val="43137"/>
                    </a:srgbClr>
                  </a:outerShdw>
                </a:effectLst>
                <a:latin typeface="Arial Narrow" pitchFamily="34" charset="0"/>
              </a:rPr>
              <a:t>the crowning </a:t>
            </a:r>
            <a:r>
              <a:rPr lang="en-US" sz="4400" b="1" dirty="0">
                <a:solidFill>
                  <a:srgbClr val="990033"/>
                </a:solidFill>
                <a:effectLst>
                  <a:outerShdw blurRad="38100" dist="38100" dir="2700000" algn="tl">
                    <a:srgbClr val="000000">
                      <a:alpha val="43137"/>
                    </a:srgbClr>
                  </a:outerShdw>
                </a:effectLst>
                <a:latin typeface="Arial Narrow" pitchFamily="34" charset="0"/>
              </a:rPr>
              <a:t>point of the gospel.</a:t>
            </a: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68ADDD6-D12A-45ED-B75D-62EFC16EEFFB}"/>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F9A72FE-D79C-4642-8F0B-E05C825D670C}"/>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 What the </a:t>
            </a:r>
            <a:r>
              <a:rPr lang="en-US" sz="4400" b="1">
                <a:solidFill>
                  <a:srgbClr val="002060"/>
                </a:solidFill>
                <a:effectLst>
                  <a:outerShdw blurRad="38100" dist="38100" dir="2700000" algn="tl">
                    <a:srgbClr val="000000">
                      <a:alpha val="43137"/>
                    </a:srgbClr>
                  </a:outerShdw>
                </a:effectLst>
                <a:latin typeface="Arial Narrow" pitchFamily="34" charset="0"/>
              </a:rPr>
              <a:t>Gospel Is</a:t>
            </a:r>
            <a:endParaRPr lang="en-US" sz="4400" b="1" dirty="0">
              <a:solidFill>
                <a:srgbClr val="002060"/>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5756C1B-6270-4F9F-8A04-10EB37F065F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E41363E-3F82-483E-BE1D-9286A8104A11}"/>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does the word Gospel mean?</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AF9F35A4-AC4D-4997-8EA2-753502F620B4}"/>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Gospel Is.</a:t>
            </a:r>
            <a:endParaRPr lang="en-US" dirty="0"/>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5D1F383-AE6A-452F-AD2C-C73E8E88C3B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D36E5EE-BCD8-46B3-B52E-D396B70CC031}"/>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 What does the word Gospel mean?</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1.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Gospel</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the good news.</a:t>
            </a: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εὐαγγέλιον</a:t>
            </a:r>
            <a:endParaRPr lang="en-US" altLang="en-US" sz="2800" b="1">
              <a:solidFill>
                <a:schemeClr val="tx1"/>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0E7572CA-8879-40BD-90AD-EB88B5930F78}"/>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Gospel Is.</a:t>
            </a:r>
            <a:endParaRPr lang="en-US" dirty="0"/>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C6763A5-E4E2-44A4-8816-770D197E5F1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D310188-FC06-4CE3-8012-BFE77175948F}"/>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 What does the word Gospel mean?</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1.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Gospel</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the good news.</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2. The gospel is the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victory</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message!</a:t>
            </a: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εὐαγγέλιον</a:t>
            </a:r>
            <a:endParaRPr lang="en-US" altLang="en-US" sz="2800" b="1">
              <a:solidFill>
                <a:schemeClr val="tx1"/>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25AA44E5-B827-4F6E-8782-59713DB71AA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Gospel Is.</a:t>
            </a:r>
            <a:endParaRPr lang="en-US" dirty="0"/>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45A0AED-FD62-4E42-A287-16C03CC9572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007A266-6962-4D87-A3E6-76C29173FB8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Background: Keep in mind who God is!</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63005DE1-BCC0-4429-98B8-18BCC925525E}"/>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Gospel Is.</a:t>
            </a:r>
            <a:endParaRPr lang="en-US" dirty="0"/>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DFFF4AB-6AB8-4119-A1D6-92D6BB83AD8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0852366-9680-424C-AAE2-E0EB632DBE5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Background: Keep in mind who God is!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He existed before anything 	else.</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8546AACD-CB37-4997-8E1C-B8A482597FD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What the Gospel Is.</a:t>
            </a:r>
            <a:endParaRPr lang="en-US" dirty="0"/>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23531</TotalTime>
  <Words>1915</Words>
  <Application>Microsoft Office PowerPoint</Application>
  <PresentationFormat>On-screen Show (4:3)</PresentationFormat>
  <Paragraphs>226</Paragraphs>
  <Slides>39</Slides>
  <Notes>39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39</vt:i4>
      </vt:variant>
    </vt:vector>
  </HeadingPairs>
  <TitlesOfParts>
    <vt:vector size="49" baseType="lpstr">
      <vt:lpstr>Arial</vt:lpstr>
      <vt:lpstr>Arial Narrow</vt:lpstr>
      <vt:lpstr>Calibri</vt:lpstr>
      <vt:lpstr>Franklin Gothic Medium</vt:lpstr>
      <vt:lpstr>Gentium</vt:lpstr>
      <vt:lpstr>Lucida Sans Unicode</vt:lpstr>
      <vt:lpstr>Segoe UI Symbol</vt:lpstr>
      <vt:lpstr>Times New Roman</vt:lpstr>
      <vt:lpstr>Wingdings 2</vt:lpstr>
      <vt:lpstr>Trek</vt:lpstr>
      <vt:lpstr>what  is  the gospel  &amp;  Why Is  it  important?</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1413</cp:revision>
  <dcterms:created xsi:type="dcterms:W3CDTF">2005-04-23T22:37:40Z</dcterms:created>
  <dcterms:modified xsi:type="dcterms:W3CDTF">2024-06-26T22:51:10Z</dcterms:modified>
</cp:coreProperties>
</file>