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2"/>
  </p:notesMasterIdLst>
  <p:handoutMasterIdLst>
    <p:handoutMasterId r:id="rId43"/>
  </p:handoutMasterIdLst>
  <p:sldIdLst>
    <p:sldId id="398" r:id="rId2"/>
    <p:sldId id="1704" r:id="rId3"/>
    <p:sldId id="1797" r:id="rId4"/>
    <p:sldId id="1840" r:id="rId5"/>
    <p:sldId id="1362" r:id="rId6"/>
    <p:sldId id="1782" r:id="rId7"/>
    <p:sldId id="1841" r:id="rId8"/>
    <p:sldId id="1842" r:id="rId9"/>
    <p:sldId id="1843" r:id="rId10"/>
    <p:sldId id="1844" r:id="rId11"/>
    <p:sldId id="1845" r:id="rId12"/>
    <p:sldId id="1846" r:id="rId13"/>
    <p:sldId id="1847" r:id="rId14"/>
    <p:sldId id="1848" r:id="rId15"/>
    <p:sldId id="1875" r:id="rId16"/>
    <p:sldId id="1850" r:id="rId17"/>
    <p:sldId id="1851" r:id="rId18"/>
    <p:sldId id="1876" r:id="rId19"/>
    <p:sldId id="1877" r:id="rId20"/>
    <p:sldId id="1878" r:id="rId21"/>
    <p:sldId id="1856" r:id="rId22"/>
    <p:sldId id="1857" r:id="rId23"/>
    <p:sldId id="1858" r:id="rId24"/>
    <p:sldId id="1859" r:id="rId25"/>
    <p:sldId id="1860" r:id="rId26"/>
    <p:sldId id="1861" r:id="rId27"/>
    <p:sldId id="1862" r:id="rId28"/>
    <p:sldId id="1863" r:id="rId29"/>
    <p:sldId id="1864" r:id="rId30"/>
    <p:sldId id="1865" r:id="rId31"/>
    <p:sldId id="1866" r:id="rId32"/>
    <p:sldId id="1867" r:id="rId33"/>
    <p:sldId id="1868" r:id="rId34"/>
    <p:sldId id="1869" r:id="rId35"/>
    <p:sldId id="1879" r:id="rId36"/>
    <p:sldId id="1880" r:id="rId37"/>
    <p:sldId id="1881" r:id="rId38"/>
    <p:sldId id="1882" r:id="rId39"/>
    <p:sldId id="1839" r:id="rId40"/>
    <p:sldId id="1874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336600"/>
    <a:srgbClr val="990033"/>
    <a:srgbClr val="339966"/>
    <a:srgbClr val="FF00FF"/>
    <a:srgbClr val="CC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2645" autoAdjust="0"/>
    <p:restoredTop sz="90401" autoAdjust="0"/>
  </p:normalViewPr>
  <p:slideViewPr>
    <p:cSldViewPr>
      <p:cViewPr varScale="1">
        <p:scale>
          <a:sx n="112" d="100"/>
          <a:sy n="112" d="100"/>
        </p:scale>
        <p:origin x="118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7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F2B59D67-0E30-434D-952F-A62226F3665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079A6AE1-6336-42C8-BF66-C4764F26C42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6" name="Rectangle 4">
            <a:extLst>
              <a:ext uri="{FF2B5EF4-FFF2-40B4-BE49-F238E27FC236}">
                <a16:creationId xmlns:a16="http://schemas.microsoft.com/office/drawing/2014/main" id="{1477F20A-1232-46A9-84DC-DB43F234CDB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7" name="Rectangle 5">
            <a:extLst>
              <a:ext uri="{FF2B5EF4-FFF2-40B4-BE49-F238E27FC236}">
                <a16:creationId xmlns:a16="http://schemas.microsoft.com/office/drawing/2014/main" id="{DDEFD72E-F0AB-4086-B6B5-F8F29F8D00C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16AE3EF-4507-4BCD-BAF1-35F7BE908A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2D0F7DA-DC50-4A91-90B5-37238B740E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B8B1B1-467F-46D9-85E0-886E9E04C1E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D25FEF5-AD0B-4FC9-822C-BEA855343441}" type="datetimeFigureOut">
              <a:rPr lang="en-US"/>
              <a:pPr>
                <a:defRPr/>
              </a:pPr>
              <a:t>6/26/2024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CF79856-3255-4A96-A10D-3DDABF42B8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A7244BE-8384-43AE-BD20-A4A533D787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60B8D1-5394-446E-9BFC-D928067350D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A9475F-361C-498A-8C3B-EEF90C2D73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D5BE60B-F8BE-4C28-94BB-FA4AEA73E4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57F0FB51-A894-43EE-ABC6-90D01F7AEED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C0692864-4E98-4C25-8B5B-A4F136EC723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BCF58BED-F840-47DA-A4C6-6FB949B7DD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400DF6-EB95-49DA-867D-1727568A27C8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E786C20F-6D2E-4466-830E-8EE22791E9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4634EB5E-49AF-459C-A626-E61841EC9F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6C2F9E23-DDF1-4DCE-8D4A-1387C09386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A60318C-49A3-44E3-A5AC-A0C638258EF7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B2760B00-DA84-4BE5-8F48-6CA7BD50C9D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E90C0119-2403-4540-901D-19B961D5CE8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6BD6D6DA-6B11-4D55-B232-47BB740E1F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CCAE339-03E7-4A46-8BCE-6BBDF2A62EC1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D0CB739A-C839-426B-997B-251FFB91053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02FC58F3-1B55-4027-BFD6-3656F4C0FE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0684B6CA-9CAF-49CD-8BEE-7852D54FC5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4BE8C02-FB9F-43BF-8FD8-B06A2CC74BF6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4B8F97ED-2CFE-4BE4-8530-AD4A6C4139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E3A903F9-6B6A-4A85-A9EB-08AF66ADDA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283D4D1F-6CCC-428A-B21E-E6ED2A7F58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81595E-8625-42AC-BF5A-0BF26D0EABE1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40C1A0A7-4A42-4572-AA62-C6B84CC87A6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5EFFF212-3FAC-4963-A53C-035CD11939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0259378B-3EDD-4944-8EFE-B449FCD950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4A9CF98-4308-4501-8688-C721A46E4335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6799C0E8-2B7D-4711-8A2F-A41ECA01C86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49DC70D9-6348-4302-AF47-0B5D7F97403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F5EA20E9-0EEA-4E7E-A89F-097E91B2EA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3C21FA-D688-4B19-B1E4-9FEAFB0222F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>
            <a:extLst>
              <a:ext uri="{FF2B5EF4-FFF2-40B4-BE49-F238E27FC236}">
                <a16:creationId xmlns:a16="http://schemas.microsoft.com/office/drawing/2014/main" id="{812BBFD4-DB48-4F9A-BF05-C47708A8487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>
            <a:extLst>
              <a:ext uri="{FF2B5EF4-FFF2-40B4-BE49-F238E27FC236}">
                <a16:creationId xmlns:a16="http://schemas.microsoft.com/office/drawing/2014/main" id="{32D01B3E-59EE-4A7D-8286-E9F6CE54F4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256D2478-6203-4BAB-AACF-8B04A44E6C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D8045C5-034C-42C0-A3BF-C3F34C5D739B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>
            <a:extLst>
              <a:ext uri="{FF2B5EF4-FFF2-40B4-BE49-F238E27FC236}">
                <a16:creationId xmlns:a16="http://schemas.microsoft.com/office/drawing/2014/main" id="{159FAE48-0A14-404C-983E-FE9E8957B6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>
            <a:extLst>
              <a:ext uri="{FF2B5EF4-FFF2-40B4-BE49-F238E27FC236}">
                <a16:creationId xmlns:a16="http://schemas.microsoft.com/office/drawing/2014/main" id="{0E81CFD5-42B6-4D61-A680-6A4A1D05CF7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A2222729-7FFE-4E86-9E9D-1558CE30BD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055D397-FA32-4F14-B1A7-78B8A956A057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17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5E4A0291-71A8-4014-ACA6-90585EDED0F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8DF5EB07-2441-46E9-A4CC-F5501B4D92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F984F161-FD7D-4213-8C6E-8D202B180A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B0ABD41-8993-4B52-A7E1-D282F30FA5DE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C39A8AE4-DF19-4AF3-9460-F4A81ED4F6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E178A1ED-0C4D-499D-889E-D69C8B39A1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FB42C845-7872-4CBB-BD78-7BB7CD6947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3FB64E4-B240-42B7-8A53-594A069C2026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19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EE5D6E46-CC36-4E74-A3CA-2FB304DF21E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46226AAF-3CE3-4AA0-8F64-0162218BB9A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5EA59788-9301-4AAB-AF89-FDCBE735FA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78110-671F-4FFC-BE4B-0A802F78C99C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3E4CD7F7-B145-4ECD-96DC-69ECA9737D5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78660777-94AD-4876-BF50-5E5511A5C36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072E24EF-E7C2-4579-ACD5-E29FC52200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E6A033B-CD2A-458A-B955-044E0A325D46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20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>
            <a:extLst>
              <a:ext uri="{FF2B5EF4-FFF2-40B4-BE49-F238E27FC236}">
                <a16:creationId xmlns:a16="http://schemas.microsoft.com/office/drawing/2014/main" id="{F1C9D5CB-6FC3-4F1E-8A33-84E9E74C5E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>
            <a:extLst>
              <a:ext uri="{FF2B5EF4-FFF2-40B4-BE49-F238E27FC236}">
                <a16:creationId xmlns:a16="http://schemas.microsoft.com/office/drawing/2014/main" id="{13AAE94D-37E8-48E4-B29E-20B086CDE0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4276" name="Slide Number Placeholder 3">
            <a:extLst>
              <a:ext uri="{FF2B5EF4-FFF2-40B4-BE49-F238E27FC236}">
                <a16:creationId xmlns:a16="http://schemas.microsoft.com/office/drawing/2014/main" id="{22D09B07-AB29-431A-975D-81DB6CEA54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F4254A-9EDF-4A85-866F-B50F77D61A43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21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>
            <a:extLst>
              <a:ext uri="{FF2B5EF4-FFF2-40B4-BE49-F238E27FC236}">
                <a16:creationId xmlns:a16="http://schemas.microsoft.com/office/drawing/2014/main" id="{A55164E0-B155-4E72-803F-2A62C0F881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>
            <a:extLst>
              <a:ext uri="{FF2B5EF4-FFF2-40B4-BE49-F238E27FC236}">
                <a16:creationId xmlns:a16="http://schemas.microsoft.com/office/drawing/2014/main" id="{6388D005-5194-482B-B38E-93682F4F89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BAC2A554-54E1-4CD3-AF72-83C6FD0200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9332D06-77AA-45D3-8D5E-89854F5E19BA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22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>
            <a:extLst>
              <a:ext uri="{FF2B5EF4-FFF2-40B4-BE49-F238E27FC236}">
                <a16:creationId xmlns:a16="http://schemas.microsoft.com/office/drawing/2014/main" id="{317380E5-F839-45F0-9431-CCDE7CF7DFF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>
            <a:extLst>
              <a:ext uri="{FF2B5EF4-FFF2-40B4-BE49-F238E27FC236}">
                <a16:creationId xmlns:a16="http://schemas.microsoft.com/office/drawing/2014/main" id="{1B75EA22-20E3-4135-96B2-E2E4DEA9EDF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8372" name="Slide Number Placeholder 3">
            <a:extLst>
              <a:ext uri="{FF2B5EF4-FFF2-40B4-BE49-F238E27FC236}">
                <a16:creationId xmlns:a16="http://schemas.microsoft.com/office/drawing/2014/main" id="{244F5731-400C-4590-B8F5-9985B7DA7B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30B10F5-96D0-4116-A2A0-46F2139AAB74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23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>
            <a:extLst>
              <a:ext uri="{FF2B5EF4-FFF2-40B4-BE49-F238E27FC236}">
                <a16:creationId xmlns:a16="http://schemas.microsoft.com/office/drawing/2014/main" id="{B7D0561B-20A7-4D42-A63C-C97AE9A06F9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>
            <a:extLst>
              <a:ext uri="{FF2B5EF4-FFF2-40B4-BE49-F238E27FC236}">
                <a16:creationId xmlns:a16="http://schemas.microsoft.com/office/drawing/2014/main" id="{86CB89D9-C657-4A44-8792-B406FEB47D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0420" name="Slide Number Placeholder 3">
            <a:extLst>
              <a:ext uri="{FF2B5EF4-FFF2-40B4-BE49-F238E27FC236}">
                <a16:creationId xmlns:a16="http://schemas.microsoft.com/office/drawing/2014/main" id="{7777B5E2-12B3-4CA5-95AD-7FA1A7DEAF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891BA25-38D5-4A85-8FA6-3B634B477F85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24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>
            <a:extLst>
              <a:ext uri="{FF2B5EF4-FFF2-40B4-BE49-F238E27FC236}">
                <a16:creationId xmlns:a16="http://schemas.microsoft.com/office/drawing/2014/main" id="{00B41FC7-B2A2-494E-934B-C4DF7AA012E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>
            <a:extLst>
              <a:ext uri="{FF2B5EF4-FFF2-40B4-BE49-F238E27FC236}">
                <a16:creationId xmlns:a16="http://schemas.microsoft.com/office/drawing/2014/main" id="{12AAB741-816D-4361-BF54-5CCD18E7AF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2468" name="Slide Number Placeholder 3">
            <a:extLst>
              <a:ext uri="{FF2B5EF4-FFF2-40B4-BE49-F238E27FC236}">
                <a16:creationId xmlns:a16="http://schemas.microsoft.com/office/drawing/2014/main" id="{CB18600D-E418-4077-ACCD-50665D7D31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4DA967-8D4F-4A01-A542-33CDB83D4AA6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25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>
            <a:extLst>
              <a:ext uri="{FF2B5EF4-FFF2-40B4-BE49-F238E27FC236}">
                <a16:creationId xmlns:a16="http://schemas.microsoft.com/office/drawing/2014/main" id="{1C736BA3-A2C4-44CC-B307-397709716D9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>
            <a:extLst>
              <a:ext uri="{FF2B5EF4-FFF2-40B4-BE49-F238E27FC236}">
                <a16:creationId xmlns:a16="http://schemas.microsoft.com/office/drawing/2014/main" id="{18A77C8E-A17A-4927-994F-DD36729746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4516" name="Slide Number Placeholder 3">
            <a:extLst>
              <a:ext uri="{FF2B5EF4-FFF2-40B4-BE49-F238E27FC236}">
                <a16:creationId xmlns:a16="http://schemas.microsoft.com/office/drawing/2014/main" id="{835FDFE5-175D-4D38-A9D3-72400DF255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3789713-5853-40D3-8F0C-E43D4C3F7344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26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>
            <a:extLst>
              <a:ext uri="{FF2B5EF4-FFF2-40B4-BE49-F238E27FC236}">
                <a16:creationId xmlns:a16="http://schemas.microsoft.com/office/drawing/2014/main" id="{038D7E9E-C632-48E9-8610-AFEBA0AED45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>
            <a:extLst>
              <a:ext uri="{FF2B5EF4-FFF2-40B4-BE49-F238E27FC236}">
                <a16:creationId xmlns:a16="http://schemas.microsoft.com/office/drawing/2014/main" id="{7043BA9D-1794-434F-8017-3D2D819368D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6564" name="Slide Number Placeholder 3">
            <a:extLst>
              <a:ext uri="{FF2B5EF4-FFF2-40B4-BE49-F238E27FC236}">
                <a16:creationId xmlns:a16="http://schemas.microsoft.com/office/drawing/2014/main" id="{24C5B486-3F51-4154-AAE4-0B18DE235B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62D961-A172-4D90-8C43-B3493B4C80C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27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>
            <a:extLst>
              <a:ext uri="{FF2B5EF4-FFF2-40B4-BE49-F238E27FC236}">
                <a16:creationId xmlns:a16="http://schemas.microsoft.com/office/drawing/2014/main" id="{F2FC5589-CB20-4D4D-843A-54BBE51E5FB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>
            <a:extLst>
              <a:ext uri="{FF2B5EF4-FFF2-40B4-BE49-F238E27FC236}">
                <a16:creationId xmlns:a16="http://schemas.microsoft.com/office/drawing/2014/main" id="{5BF5791A-40EB-4C7F-809D-314C530680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8612" name="Slide Number Placeholder 3">
            <a:extLst>
              <a:ext uri="{FF2B5EF4-FFF2-40B4-BE49-F238E27FC236}">
                <a16:creationId xmlns:a16="http://schemas.microsoft.com/office/drawing/2014/main" id="{4A363F79-76A6-4580-99FE-FEBB51F098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A4D2DC-070E-4034-84A0-411DCF423E58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28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>
            <a:extLst>
              <a:ext uri="{FF2B5EF4-FFF2-40B4-BE49-F238E27FC236}">
                <a16:creationId xmlns:a16="http://schemas.microsoft.com/office/drawing/2014/main" id="{996C26EE-52A9-4637-B766-DC980158D63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>
            <a:extLst>
              <a:ext uri="{FF2B5EF4-FFF2-40B4-BE49-F238E27FC236}">
                <a16:creationId xmlns:a16="http://schemas.microsoft.com/office/drawing/2014/main" id="{1F953AA5-D6DB-475F-8D55-F62D5454AC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0660" name="Slide Number Placeholder 3">
            <a:extLst>
              <a:ext uri="{FF2B5EF4-FFF2-40B4-BE49-F238E27FC236}">
                <a16:creationId xmlns:a16="http://schemas.microsoft.com/office/drawing/2014/main" id="{D0C5B8E2-C470-41DF-9560-605E8F875C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FD2B1AD-5AF4-4FB7-9ECD-272DB794F44E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29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E6AAB1DB-50D5-4F1D-AC60-E4E6631C14E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7AB53031-753E-4ADE-B4F1-E0BA4991C85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A86C3A5E-5E7B-4E4A-AE7C-DD2326E1CA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D8939FE-6B16-42E8-99BB-6AF4783A5D0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>
            <a:extLst>
              <a:ext uri="{FF2B5EF4-FFF2-40B4-BE49-F238E27FC236}">
                <a16:creationId xmlns:a16="http://schemas.microsoft.com/office/drawing/2014/main" id="{48687582-4EBC-4985-A052-2BFA155C382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>
            <a:extLst>
              <a:ext uri="{FF2B5EF4-FFF2-40B4-BE49-F238E27FC236}">
                <a16:creationId xmlns:a16="http://schemas.microsoft.com/office/drawing/2014/main" id="{B0B0E737-2DC1-45CA-A74F-D3DA2E533D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2708" name="Slide Number Placeholder 3">
            <a:extLst>
              <a:ext uri="{FF2B5EF4-FFF2-40B4-BE49-F238E27FC236}">
                <a16:creationId xmlns:a16="http://schemas.microsoft.com/office/drawing/2014/main" id="{48D6C0B6-907D-4809-937E-D81B3537CA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C735E02-8EA3-4A18-8079-DB53988B8ED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30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>
            <a:extLst>
              <a:ext uri="{FF2B5EF4-FFF2-40B4-BE49-F238E27FC236}">
                <a16:creationId xmlns:a16="http://schemas.microsoft.com/office/drawing/2014/main" id="{71181875-28B3-415C-B456-5B573FEED47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>
            <a:extLst>
              <a:ext uri="{FF2B5EF4-FFF2-40B4-BE49-F238E27FC236}">
                <a16:creationId xmlns:a16="http://schemas.microsoft.com/office/drawing/2014/main" id="{FC3DA0BC-5805-4CD2-A217-778D5E2847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91BA3F18-FE46-4EFF-91AE-B462B8B6FF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2DAA46-DE96-41D3-B16F-B29C76C91AF9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31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>
            <a:extLst>
              <a:ext uri="{FF2B5EF4-FFF2-40B4-BE49-F238E27FC236}">
                <a16:creationId xmlns:a16="http://schemas.microsoft.com/office/drawing/2014/main" id="{9A0D065A-479F-4062-B01C-483529334D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es Placeholder 2">
            <a:extLst>
              <a:ext uri="{FF2B5EF4-FFF2-40B4-BE49-F238E27FC236}">
                <a16:creationId xmlns:a16="http://schemas.microsoft.com/office/drawing/2014/main" id="{AF1145CF-16BF-4F7B-A6A5-B519321F45D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6804" name="Slide Number Placeholder 3">
            <a:extLst>
              <a:ext uri="{FF2B5EF4-FFF2-40B4-BE49-F238E27FC236}">
                <a16:creationId xmlns:a16="http://schemas.microsoft.com/office/drawing/2014/main" id="{6A4EAB48-6DF8-48E2-B118-4A64B50380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D9FF16-2D3A-4B70-A58F-0D541E7C0306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32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>
            <a:extLst>
              <a:ext uri="{FF2B5EF4-FFF2-40B4-BE49-F238E27FC236}">
                <a16:creationId xmlns:a16="http://schemas.microsoft.com/office/drawing/2014/main" id="{F1A526D6-5E4D-4E5E-ABB6-753B9BCB67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>
            <a:extLst>
              <a:ext uri="{FF2B5EF4-FFF2-40B4-BE49-F238E27FC236}">
                <a16:creationId xmlns:a16="http://schemas.microsoft.com/office/drawing/2014/main" id="{38D4823E-5B7F-41B2-A7E3-FB571B599C7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8852" name="Slide Number Placeholder 3">
            <a:extLst>
              <a:ext uri="{FF2B5EF4-FFF2-40B4-BE49-F238E27FC236}">
                <a16:creationId xmlns:a16="http://schemas.microsoft.com/office/drawing/2014/main" id="{A51CDC1A-3450-4247-B045-B9F2BD4561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C1BD988-2FDA-42AE-BF82-45E623F7C7DF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33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>
            <a:extLst>
              <a:ext uri="{FF2B5EF4-FFF2-40B4-BE49-F238E27FC236}">
                <a16:creationId xmlns:a16="http://schemas.microsoft.com/office/drawing/2014/main" id="{C3EC548F-2812-4BCE-963E-7F1F098D269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>
            <a:extLst>
              <a:ext uri="{FF2B5EF4-FFF2-40B4-BE49-F238E27FC236}">
                <a16:creationId xmlns:a16="http://schemas.microsoft.com/office/drawing/2014/main" id="{E46BCCCF-3322-4F9C-9699-57C4D69330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0900" name="Slide Number Placeholder 3">
            <a:extLst>
              <a:ext uri="{FF2B5EF4-FFF2-40B4-BE49-F238E27FC236}">
                <a16:creationId xmlns:a16="http://schemas.microsoft.com/office/drawing/2014/main" id="{C42F3A37-ACCA-4501-8B96-3F0A81E81B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D169055-FC0F-48C9-BEB3-71499B1E2BCC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34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>
            <a:extLst>
              <a:ext uri="{FF2B5EF4-FFF2-40B4-BE49-F238E27FC236}">
                <a16:creationId xmlns:a16="http://schemas.microsoft.com/office/drawing/2014/main" id="{3BB1C3F3-431D-4F65-8ECD-BDE4AE18C4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>
            <a:extLst>
              <a:ext uri="{FF2B5EF4-FFF2-40B4-BE49-F238E27FC236}">
                <a16:creationId xmlns:a16="http://schemas.microsoft.com/office/drawing/2014/main" id="{D43C23AE-E0B7-40FF-826E-C94D76BC5D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2948" name="Slide Number Placeholder 3">
            <a:extLst>
              <a:ext uri="{FF2B5EF4-FFF2-40B4-BE49-F238E27FC236}">
                <a16:creationId xmlns:a16="http://schemas.microsoft.com/office/drawing/2014/main" id="{1E0ADAC5-8566-4188-8831-2196F056F7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230D3A-43AF-4EDA-9889-B289DD7510AF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35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>
            <a:extLst>
              <a:ext uri="{FF2B5EF4-FFF2-40B4-BE49-F238E27FC236}">
                <a16:creationId xmlns:a16="http://schemas.microsoft.com/office/drawing/2014/main" id="{2A242D93-7DF8-4131-8988-E64C39E46F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>
            <a:extLst>
              <a:ext uri="{FF2B5EF4-FFF2-40B4-BE49-F238E27FC236}">
                <a16:creationId xmlns:a16="http://schemas.microsoft.com/office/drawing/2014/main" id="{B6E245CF-E8D0-434C-B273-65D6439B10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4996" name="Slide Number Placeholder 3">
            <a:extLst>
              <a:ext uri="{FF2B5EF4-FFF2-40B4-BE49-F238E27FC236}">
                <a16:creationId xmlns:a16="http://schemas.microsoft.com/office/drawing/2014/main" id="{1695A61D-3D8F-4EBC-BE92-81C33442CE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6F9095-9DDB-472F-9C40-558ACE732595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36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>
            <a:extLst>
              <a:ext uri="{FF2B5EF4-FFF2-40B4-BE49-F238E27FC236}">
                <a16:creationId xmlns:a16="http://schemas.microsoft.com/office/drawing/2014/main" id="{1D479C4D-45E5-4493-B843-69B39053CE7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>
            <a:extLst>
              <a:ext uri="{FF2B5EF4-FFF2-40B4-BE49-F238E27FC236}">
                <a16:creationId xmlns:a16="http://schemas.microsoft.com/office/drawing/2014/main" id="{1D3CE77C-DC5E-4105-AED9-B761729979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7044" name="Slide Number Placeholder 3">
            <a:extLst>
              <a:ext uri="{FF2B5EF4-FFF2-40B4-BE49-F238E27FC236}">
                <a16:creationId xmlns:a16="http://schemas.microsoft.com/office/drawing/2014/main" id="{06E206A1-811D-4477-8BB1-F76FB21FF2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B77CD1D-26DD-4642-9598-C38730D708CF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37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>
            <a:extLst>
              <a:ext uri="{FF2B5EF4-FFF2-40B4-BE49-F238E27FC236}">
                <a16:creationId xmlns:a16="http://schemas.microsoft.com/office/drawing/2014/main" id="{E50DAA63-2CBF-418E-9F3E-441BA59AE44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Notes Placeholder 2">
            <a:extLst>
              <a:ext uri="{FF2B5EF4-FFF2-40B4-BE49-F238E27FC236}">
                <a16:creationId xmlns:a16="http://schemas.microsoft.com/office/drawing/2014/main" id="{84435A38-EFD3-49E2-B25C-3B1FDEA600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9092" name="Slide Number Placeholder 3">
            <a:extLst>
              <a:ext uri="{FF2B5EF4-FFF2-40B4-BE49-F238E27FC236}">
                <a16:creationId xmlns:a16="http://schemas.microsoft.com/office/drawing/2014/main" id="{1F3A6FEF-0F1B-412F-A91B-5EAA8E88AC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FFD6FC5-EF71-4F28-8010-B3A39C0C8A6F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38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>
            <a:extLst>
              <a:ext uri="{FF2B5EF4-FFF2-40B4-BE49-F238E27FC236}">
                <a16:creationId xmlns:a16="http://schemas.microsoft.com/office/drawing/2014/main" id="{8BFA9D1B-39FF-4EE0-8816-A588C272DB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>
            <a:extLst>
              <a:ext uri="{FF2B5EF4-FFF2-40B4-BE49-F238E27FC236}">
                <a16:creationId xmlns:a16="http://schemas.microsoft.com/office/drawing/2014/main" id="{B16AF99F-6177-4EB0-B428-B413228F88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1140" name="Slide Number Placeholder 3">
            <a:extLst>
              <a:ext uri="{FF2B5EF4-FFF2-40B4-BE49-F238E27FC236}">
                <a16:creationId xmlns:a16="http://schemas.microsoft.com/office/drawing/2014/main" id="{4F355678-BF9C-4381-B0F1-1E167342D9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712B80C-6AD4-4C31-91B6-B353F52DE721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39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E7806A00-F7E7-43C5-A9AA-49726D78B6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B77C1913-6425-4808-A19D-8CDC553C02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C21AF905-65E6-4076-833C-83C026F6AF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20C1F6C-85CD-4B05-91D1-96B00BFB5901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386554F9-0D14-49EC-B427-C1C06BED404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7049A955-19B7-4B8E-8AE5-D5A37250B0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EA36C4F8-085C-4D27-85C0-7FC4A25441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A34B974-620C-4936-AC5D-1F63CE5A080E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40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9D202141-182A-4FC5-B805-50978AB1F8B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A9F30FB5-8DA5-4EE3-A31B-C3733744ED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5EA871A6-B882-42AA-B4BB-B44BC8B9F4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765DCD-E055-4D0A-9732-D45EFBC7214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012DCB84-65E5-4C67-B242-3C7C7AAC0D6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FD421404-00E6-437E-A123-358C1317D00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3F618F42-519E-41A7-85C9-53B26DF021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63CDDA-C8F3-48B8-B919-EEA92F227A3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66EFC87F-021E-4D3B-942A-9174685520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7CD641BE-7127-4BDA-912D-25EB1CF070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DC84BF39-C781-470F-BB80-CE4703A6BA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5FC17C-BC0F-4E60-A128-2C6B109EA25E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553F32F5-75F9-47B8-AC73-023F36FFF78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279E4AF3-22D0-4503-A76F-EF72CDD94A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65DC5CDE-7019-475F-8E6B-2CD1AAF528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30FE2E0-5CA9-4312-8CFA-6729A8546E55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B96259A3-79D4-49DB-83A7-C32EBB250B4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D120462B-A467-4343-8AB8-44C39AA090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045C3709-7D76-4F48-8843-8DBD497940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964DD7D-041E-4C47-B385-6FB422454C43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FABE3D4B-C146-4CA1-BF4E-F8035728086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>
            <a:extLst>
              <a:ext uri="{FF2B5EF4-FFF2-40B4-BE49-F238E27FC236}">
                <a16:creationId xmlns:a16="http://schemas.microsoft.com/office/drawing/2014/main" id="{86CF0A86-FE70-4791-BEF8-EFA08A1D2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3712E492-8DFE-4DDC-B447-304A4A742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>
            <a:extLst>
              <a:ext uri="{FF2B5EF4-FFF2-40B4-BE49-F238E27FC236}">
                <a16:creationId xmlns:a16="http://schemas.microsoft.com/office/drawing/2014/main" id="{21DB4C43-7882-434B-B024-B76DF6128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146F9C9-1EC9-4DF0-9711-4B489D20EB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2313938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>
            <a:extLst>
              <a:ext uri="{FF2B5EF4-FFF2-40B4-BE49-F238E27FC236}">
                <a16:creationId xmlns:a16="http://schemas.microsoft.com/office/drawing/2014/main" id="{29E02D02-3B9D-40BF-AF16-FAE697803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7">
            <a:extLst>
              <a:ext uri="{FF2B5EF4-FFF2-40B4-BE49-F238E27FC236}">
                <a16:creationId xmlns:a16="http://schemas.microsoft.com/office/drawing/2014/main" id="{93A9F834-D789-47AE-88E9-D6E7E306D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B48CA281-B074-4A99-9331-113F139BD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39DBE-82FC-4A01-9210-15B237C963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33487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3E0EC2-6C11-4209-B848-A67081643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D494B7-D8B1-4C57-955D-20F2BC96B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BA9E2-03BA-4E73-8216-6B8710DCA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B46414-526E-468E-A9F3-E00A067576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2978670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C141FCB0-226F-4E8B-84D9-85BD3BE57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>
            <a:extLst>
              <a:ext uri="{FF2B5EF4-FFF2-40B4-BE49-F238E27FC236}">
                <a16:creationId xmlns:a16="http://schemas.microsoft.com/office/drawing/2014/main" id="{34EB2CAD-7395-4D10-89CB-87C233A5E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>
            <a:extLst>
              <a:ext uri="{FF2B5EF4-FFF2-40B4-BE49-F238E27FC236}">
                <a16:creationId xmlns:a16="http://schemas.microsoft.com/office/drawing/2014/main" id="{B2BFB5C6-7FB4-430E-9A45-7E45980B6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58FBA77-A7C2-4656-BE50-329D1B4DBC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7923539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A5BC222E-29F2-4A46-955A-6CF8C03AB84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>
            <a:extLst>
              <a:ext uri="{FF2B5EF4-FFF2-40B4-BE49-F238E27FC236}">
                <a16:creationId xmlns:a16="http://schemas.microsoft.com/office/drawing/2014/main" id="{1851305F-0591-4EA5-B914-C38B4C2D4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0">
            <a:extLst>
              <a:ext uri="{FF2B5EF4-FFF2-40B4-BE49-F238E27FC236}">
                <a16:creationId xmlns:a16="http://schemas.microsoft.com/office/drawing/2014/main" id="{5179333E-B7E2-49D1-8969-93DDA8396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>
            <a:extLst>
              <a:ext uri="{FF2B5EF4-FFF2-40B4-BE49-F238E27FC236}">
                <a16:creationId xmlns:a16="http://schemas.microsoft.com/office/drawing/2014/main" id="{987464A7-B4D0-49A0-8821-3B980024B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0E8F99D-A56A-4B39-AAA8-D77A7B3C18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4153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>
            <a:extLst>
              <a:ext uri="{FF2B5EF4-FFF2-40B4-BE49-F238E27FC236}">
                <a16:creationId xmlns:a16="http://schemas.microsoft.com/office/drawing/2014/main" id="{3BB605E3-DE7F-4877-965F-99229FBA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7">
            <a:extLst>
              <a:ext uri="{FF2B5EF4-FFF2-40B4-BE49-F238E27FC236}">
                <a16:creationId xmlns:a16="http://schemas.microsoft.com/office/drawing/2014/main" id="{515BA8C5-F605-451A-8919-1691EE348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5E3CA31-79EA-4747-893F-3215901D0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AE969-7105-46A0-B66A-064F8BCC7C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0394837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7962B589-127F-4142-8363-DD3CB5611EC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>
            <a:extLst>
              <a:ext uri="{FF2B5EF4-FFF2-40B4-BE49-F238E27FC236}">
                <a16:creationId xmlns:a16="http://schemas.microsoft.com/office/drawing/2014/main" id="{4B9BD486-FD9A-481F-A268-D4D14707B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2C91C7E8-3A68-4A90-A94D-1D05AEC0C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A81AFB83-4A8E-4858-8A64-1FA33FE81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5A22582-C076-45B9-9441-A8EB8F9A9A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7742258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>
            <a:extLst>
              <a:ext uri="{FF2B5EF4-FFF2-40B4-BE49-F238E27FC236}">
                <a16:creationId xmlns:a16="http://schemas.microsoft.com/office/drawing/2014/main" id="{E93570FD-ED27-471C-A972-FF403CCB4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7">
            <a:extLst>
              <a:ext uri="{FF2B5EF4-FFF2-40B4-BE49-F238E27FC236}">
                <a16:creationId xmlns:a16="http://schemas.microsoft.com/office/drawing/2014/main" id="{47A8750D-617A-40C9-8374-59F6BB2F3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B61A6A-B09F-4067-9068-2F6894884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FCE14-16CA-4570-9E57-A2055ADE39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9317423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>
            <a:extLst>
              <a:ext uri="{FF2B5EF4-FFF2-40B4-BE49-F238E27FC236}">
                <a16:creationId xmlns:a16="http://schemas.microsoft.com/office/drawing/2014/main" id="{8BFF09DE-1202-48E0-8630-15CEAD542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3">
            <a:extLst>
              <a:ext uri="{FF2B5EF4-FFF2-40B4-BE49-F238E27FC236}">
                <a16:creationId xmlns:a16="http://schemas.microsoft.com/office/drawing/2014/main" id="{FD297079-AFFF-421E-9B7A-C4A031059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77D43469-B5C0-4EA5-A6F8-A446EB4FB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BDCEA8-87FD-44D0-BB2C-C5ED8528C4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3118852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BB6DEAE6-64B8-44C5-88EE-7232F72565E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>
            <a:extLst>
              <a:ext uri="{FF2B5EF4-FFF2-40B4-BE49-F238E27FC236}">
                <a16:creationId xmlns:a16="http://schemas.microsoft.com/office/drawing/2014/main" id="{AB6C8CA0-5A0A-47F4-82AA-F4F679C41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28">
            <a:extLst>
              <a:ext uri="{FF2B5EF4-FFF2-40B4-BE49-F238E27FC236}">
                <a16:creationId xmlns:a16="http://schemas.microsoft.com/office/drawing/2014/main" id="{629702FA-772A-42B1-81FA-C1D30D951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A00E3659-1E2B-441F-9F7F-4BC4FD04E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23F7F7-ADA3-45DC-90BD-072CE77A40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1133762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>
            <a:extLst>
              <a:ext uri="{FF2B5EF4-FFF2-40B4-BE49-F238E27FC236}">
                <a16:creationId xmlns:a16="http://schemas.microsoft.com/office/drawing/2014/main" id="{D32B0DD5-A45F-441D-8277-E2FAA5FF2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4B6EC87-4B89-4AAD-B409-41E01AE6A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>
            <a:extLst>
              <a:ext uri="{FF2B5EF4-FFF2-40B4-BE49-F238E27FC236}">
                <a16:creationId xmlns:a16="http://schemas.microsoft.com/office/drawing/2014/main" id="{794FF034-63F6-4EA6-81FC-487078C41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780CB6E-8916-45B1-BDD1-55FB7D885F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908504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90FA6BFB-498F-4071-BE41-B27B075955C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029" name="Text Placeholder 7">
            <a:extLst>
              <a:ext uri="{FF2B5EF4-FFF2-40B4-BE49-F238E27FC236}">
                <a16:creationId xmlns:a16="http://schemas.microsoft.com/office/drawing/2014/main" id="{2895311F-FE3A-4012-899A-DD38781D46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71F86B46-A1D8-4470-B29A-862F6230A9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Footer Placeholder 27">
            <a:extLst>
              <a:ext uri="{FF2B5EF4-FFF2-40B4-BE49-F238E27FC236}">
                <a16:creationId xmlns:a16="http://schemas.microsoft.com/office/drawing/2014/main" id="{EE670C01-4AC2-4FFF-8196-DF9386E295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C1B927-FF69-4D11-B06D-7AB639EE37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D38E27"/>
                </a:solidFill>
              </a:defRPr>
            </a:lvl1pPr>
          </a:lstStyle>
          <a:p>
            <a:pPr>
              <a:defRPr/>
            </a:pPr>
            <a:fld id="{62F1189A-C984-482B-9B06-00C03FD9D1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B61AE336-2947-4840-A63C-CB71491FF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DE6D85AC-EC55-42CA-BF37-ABCD7FB1D06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78B39DB1-A920-4C55-B9AE-557C8007E25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86" r:id="rId1"/>
    <p:sldLayoutId id="2147485387" r:id="rId2"/>
    <p:sldLayoutId id="2147485388" r:id="rId3"/>
    <p:sldLayoutId id="2147485383" r:id="rId4"/>
    <p:sldLayoutId id="2147485389" r:id="rId5"/>
    <p:sldLayoutId id="2147485384" r:id="rId6"/>
    <p:sldLayoutId id="2147485390" r:id="rId7"/>
    <p:sldLayoutId id="2147485391" r:id="rId8"/>
    <p:sldLayoutId id="2147485392" r:id="rId9"/>
    <p:sldLayoutId id="2147485385" r:id="rId10"/>
    <p:sldLayoutId id="2147485393" r:id="rId11"/>
  </p:sldLayoutIdLst>
  <p:transition>
    <p:dissolv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1026">
            <a:extLst>
              <a:ext uri="{FF2B5EF4-FFF2-40B4-BE49-F238E27FC236}">
                <a16:creationId xmlns:a16="http://schemas.microsoft.com/office/drawing/2014/main" id="{B30B5EB7-7916-4456-B04F-0395B3C518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1143000"/>
            <a:ext cx="7772400" cy="4800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 priority  of the  love oriented  life</a:t>
            </a: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5CC33365-77DE-4BA0-8819-ED03011571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C21C245B-46D8-4EA0-83EF-1292B63897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/>
          </a:bodyPr>
          <a:lstStyle/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... 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Supernatural spiritual gifts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passed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away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3. When the disciples died the 	spiritual gifts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ceased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!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4C3FA8D-40F3-4A60-80C5-540AE3C61A78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Traditional Christian Understanding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C66E04A4-9815-40FC-882A-D2F33A0A73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15465B2B-1F8A-4D9F-8AC3-E0082E5796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/>
          </a:bodyPr>
          <a:lstStyle/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... 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when perfection comes, the imperfect disappears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So - </a:t>
            </a:r>
            <a:r>
              <a:rPr lang="en-US" sz="4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perfection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= the full establishment of the church worldwide.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C640A9-5541-42FB-A3D5-DC6C8073629D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Traditional Christian Understanding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1A196FF8-4315-4842-AA7D-C7CBB9BA7B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C7A40830-876B-4DC2-A54E-7D37A18CE1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8229600" cy="4648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I. Traditional Christian Under-standing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II. The Generally Accepted Pentecostal Understanding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B93589F8-4FA6-4E51-9ABF-B4AAF7FBEA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2F8FA06-797F-48A5-826B-3F4AB195F1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Supernatural spiritual gifts are in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existence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today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FEA12F-E823-4122-BB48-3B4BF7514300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The Generally Accepted Pentecostal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512207E9-9540-45E5-A177-8C523D7FC4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E7D8A01F-BB8B-43A7-A6DC-949F72C7EA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Supernatural spiritual gifts are in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existence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today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 Why do they say this?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282ED0F-BE91-46F3-8865-56C4FAF3DF4C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The Generally Accepted Pentecostal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9DD53211-A07D-410B-B435-6D25FCCD31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765729F6-9B2F-46AE-9E3A-40602C30A0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Supernatural spiritual gifts are in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existence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today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 Why do they say this?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How might you respond to that?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A01404-D45D-43DF-8ADF-CD496D181841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The Generally Accepted Pentecostal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7064B072-3196-4219-8166-CD13BBE347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486FDDC4-668F-4D95-A0F7-5B06431021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How might you respond to 	that?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	a. By not judging personal ex-			</a:t>
            </a:r>
            <a:r>
              <a:rPr lang="en-US" sz="4000" b="1" dirty="0" err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periences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6B67FC-FE1E-4558-B328-A6327B39BCC3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The Generally Accepted Pentecostal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45497DFA-BBDC-477A-B7F2-23383192F8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2F8953E2-CB31-435C-81FC-017A626044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How might you respond to 	that?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	a. By not judging personal ex-			</a:t>
            </a:r>
            <a:r>
              <a:rPr lang="en-US" sz="4000" b="1" dirty="0" err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periences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	b.  But judging what was taught!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0DB0A6-1963-4317-A397-47E66F91E290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The Generally Accepted Pentecostal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0F2FF255-0B06-4E05-9975-9D05265351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FD72764-BF08-49C4-B18B-176F542062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So - </a:t>
            </a:r>
            <a:r>
              <a:rPr lang="en-US" sz="4000" b="1" dirty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perfection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= heaven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F97D67F-ABDA-41BF-B453-DBDEE9153868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The Generally Accepted Pentecostal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C857563D-E323-449E-BAD9-FFE85C0889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28C9B8E9-083F-4A79-831A-5C70FAB383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when perfection comes, the imperfect disappears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So - </a:t>
            </a:r>
            <a:r>
              <a:rPr lang="en-US" sz="4000" b="1" dirty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perfection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= heaven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When I was a child, I talked like a child, I thought like a child, I reasoned like a child.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When I became a man, I put childish ways behind me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- v11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0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28B834D-D128-4BCB-A797-80966CCC4C43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The Generally Accepted Pentecostal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E61A900B-C4A8-4402-A58F-55B26E2B07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C9988AC8-FDBA-44E6-B064-90DD2E7850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7848600" cy="56388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 Corinthians 13:8-11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Love never fails. But where there are prophecies, they will cease; where there are tongues, they will be stilled; where there is knowledge, it will pass away. For we know in part and we prophesy in part, but when perfection comes, the imperfect disappears. When I was a child, I talked like a child, I thought like a child, I reasoned like a child. When I became a man, I put childish ways behind me. </a:t>
            </a:r>
          </a:p>
        </p:txBody>
      </p:sp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F70985EF-E530-4133-B3A0-7117E8EE9F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7DD1A1FE-BA86-41F5-BCD3-5C4771AE38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when perfection comes, the imperfect disappears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So - </a:t>
            </a:r>
            <a:r>
              <a:rPr lang="en-US" sz="4000" b="1" dirty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perfection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= heaven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Now we see but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poor reflection as in a mirror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; then we shall see face to face. Now I know in part; then I shall know fully, even as I am fully known. - v12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0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AB8B81-4D5C-4B63-A401-62A4B73F4E61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The Generally Accepted Pentecostal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F82BA11B-86FE-4E78-80DB-06717A7554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C10E2E89-9F35-4092-B598-FFC8D81708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8229600" cy="4648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I. Traditional Christian Under-standing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II. The Generally Accepted Pentecostal Understanding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III.    My Personal Understanding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31243DB7-C2F2-4ABC-9761-AB5F8B1532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4DCFDF55-F88A-4765-8CBB-A4971A66C0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Supernatural spiritual gifts should lead to spiritual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maturity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209C13-DC90-42E7-BF5E-E00D5B4C7913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My Personal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F9B641D2-A219-4BF7-8324-3930B854BF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65500F35-D874-40BD-A6D4-0EB0BAA1D1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The role of spiritual gifts in spiritual development.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5AD17D-9142-41B7-8F90-8FDE91960291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My Personal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3B8BE9E3-FC75-498A-80A6-1CDA6B108E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F5BCB8EC-A9AC-4072-A51D-4E5E35844B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The role of spiritual gifts in spiritual development.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Maybe to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jump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start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your spiritual 	life.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09B1D8-7E81-406D-A38D-3E3D0C1D5909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My Personal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03AA8F35-4352-4C9D-8708-8958AC64BC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8DB8A81B-DF62-4EF5-BD51-6FB2E1D308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they will cease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; where there are tongues,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they will be stilled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; where there is knowledge,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it will pass away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. . .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The role of spiritual gifts in spiritual development.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Maybe to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jump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start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your spiritual 	life.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They should pass away!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A3A829-9EF2-4691-9F7B-C7B56F559F0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My Personal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E67BBF07-4B98-41DB-A902-86FA3C9570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12FC7EB1-BA8E-4FC0-942D-B606242FD8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The role of spiritual gifts in witnessing.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3BFDAE-D608-4CF2-86D6-E11C7DA4F63F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My Personal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A8AD027B-4821-45AD-9A38-111C1B6200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AED2C4B1-3FF1-416D-92F5-166F999524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The role of spiritual gifts in witnessing.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They might demonstrate the 	reality of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God’s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existence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D63DAF-5B1E-476C-8C44-A7E97F814116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My Personal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B5B75927-E014-46F9-9EA9-EA28D113AC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DAD9468-304D-40CA-B263-6B520EC33F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The role of spiritual gifts in witnessing.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The most successful witness is 	the change from a secular life to 	a life of love!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40AADA-8332-49E2-8763-F63886DC4E47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My Personal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4140A317-9E4C-43D8-AEA8-40C80B68DA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7CC63B6C-BA09-4F33-B5FA-CA2CEA76B5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D. The example of a powerful life testimony!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A5E108A-54F8-42FA-940A-0FEAC5C4E022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My Personal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52836775-F895-4CDD-8126-6BDA49286C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B3C25653-11D4-42D6-A123-4E9BE36747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7848600" cy="47244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 Corinthians 13:12-13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Now we see but a poor reflection as in a mirror; then we shall see face to face. Now I know in part; then I shall know fully, even as I am fully known. And now these three remain: faith, hope and love. But the greatest of these is love.</a:t>
            </a:r>
          </a:p>
        </p:txBody>
      </p:sp>
    </p:spTree>
  </p:cSld>
  <p:clrMapOvr>
    <a:masterClrMapping/>
  </p:clrMapOvr>
  <p:transition>
    <p:dissolv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7B356BD8-129F-430F-82DC-0EE1627371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FDC61B3E-0E92-4B57-8440-8B6F5F9A6A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D. The example of a powerful life testimony!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The testimony of </a:t>
            </a:r>
            <a:r>
              <a:rPr lang="en-US" sz="4000" b="1" u="sng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 changed life </a:t>
            </a:r>
            <a:r>
              <a:rPr lang="en-US" sz="4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must replace the testimony of</a:t>
            </a:r>
            <a:br>
              <a:rPr lang="en-US" sz="4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</a:br>
            <a:r>
              <a:rPr lang="en-US" sz="4000" b="1" u="sng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 life only of spiritual gifts</a:t>
            </a:r>
            <a:r>
              <a:rPr lang="en-US" sz="4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0CBF48C-3CFE-4A95-AD35-E1B8BE72935D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My Personal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C19D36ED-DF23-4D6D-A5F1-EE79DD01E9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E43CB23-158B-4AE7-A153-C8082F60C9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E. Why does this explanation make sense?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280ACFF-62B8-406D-AA54-8162A91100D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My Personal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F464D134-3914-45B2-B282-9B8827B65E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ADEC99DE-6BF6-4EC3-B9CA-4458A01942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E. Why does this explanation make sense?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</a:t>
            </a:r>
            <a:r>
              <a:rPr lang="en-US" sz="4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 Corinthians 12</a:t>
            </a: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explains that no 	spiritual gift was more 	important 	than the others.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EBC7E4-CD04-4EFC-96D5-053D329D8E50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My Personal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40D3A799-D9F1-4D01-9960-1C3511E10B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1BD388B4-B0BE-4FAF-926A-FE6FCA853D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E. Why does this explanation make sense?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</a:t>
            </a:r>
            <a:r>
              <a:rPr lang="en-US" sz="4000" b="1" dirty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 Corinthians 13</a:t>
            </a: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explains the 	most excellent way!</a:t>
            </a:r>
            <a:endParaRPr lang="en-US" sz="4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4018959-5E45-42A5-A067-EFC5081A6670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My Personal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B934A017-A3C4-4DC4-88F4-6C6DA1605A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B8FCF027-2FC1-4915-8D99-1C89E9BB5B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E. Why does this explanation make sense?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3. </a:t>
            </a:r>
            <a:r>
              <a:rPr lang="en-US" sz="4000" b="1" dirty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 Corinthians 14</a:t>
            </a: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states if you use 	gifts, use the ones that will 	build up 	the church the most.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DC8DAD6-72DB-4140-BCAC-251AFA1AC861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My Personal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A8D673D-1255-4638-8A06-E249A8A33E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8DA50BE2-8A2C-4793-9918-FB9026A5C9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when perfection comes, the imperfect disappears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F. So – </a:t>
            </a:r>
            <a:r>
              <a:rPr lang="en-US" sz="4000" b="1" dirty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perfection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= the life of love!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46E1A0F-6169-4FF8-8348-5230C17A9B5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My Personal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F62D6E4F-9D1B-4828-9879-1DA90FD7AD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631B35D6-F0DF-4D4F-B3A1-0B0A7E7F46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when perfection comes, the imperfect disappears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F. So – </a:t>
            </a:r>
            <a:r>
              <a:rPr lang="en-US" sz="4000" b="1" dirty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perfection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= the life of love!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When I was a child, I talked like a child, I thought like a child, I reasoned like a child.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When I became a man, I put childish ways behind me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- v11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057A1E-89FB-4B8B-9FEA-267A03FAFC69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My Personal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EB3BCB2-5EEF-484E-BBF4-9C0A2E57C2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A2042B40-B247-4C52-9952-9039B7B0EF2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when perfection comes, the imperfect disappears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F. So – </a:t>
            </a:r>
            <a:r>
              <a:rPr lang="en-US" sz="4000" b="1" dirty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perfection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= the life of love!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Growth physically results in 	change &amp; you adjust to it.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00B2F0-C8CC-438B-B152-F511C8985D1E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My Personal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00CDC7B9-4785-41E3-80ED-7F235770BE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2F81EF34-420E-4875-8232-526D5ED88D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 . .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when perfection comes, the imperfect disappears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F. So – </a:t>
            </a:r>
            <a:r>
              <a:rPr lang="en-US" sz="4000" b="1" dirty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perfection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= the life of love!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Growth spiritually results in your 	life of love replacing those 	temporary gifts! 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20C4E3-F678-4089-8F34-A83E4F947580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My Personal Understanding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30D3FC48-A2C5-480B-AEAC-BF94157BDD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B04AC516-DE4D-4B6C-9322-CB81338E23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God’s goal for you is to have a love oriented life!</a:t>
            </a: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F89516EF-8739-4382-9C14-2B8B56DA48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57FDEF8-B68B-4A76-AB8C-400E8B4D07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7848600" cy="56388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 Corinthians 13:8-11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Love never fails. But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For we know in part and we prophesy in part, but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when perfection comes, the imperfect disappears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When I was a child, I talked like a child, I thought like a child, I reasoned like a child. When I became a man, I put childish ways behind me. </a:t>
            </a:r>
          </a:p>
        </p:txBody>
      </p:sp>
    </p:spTree>
  </p:cSld>
  <p:clrMapOvr>
    <a:masterClrMapping/>
  </p:clrMapOvr>
  <p:transition>
    <p:dissolv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E7372863-CAD5-48C0-B6E9-BFF2AA279A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2E946FE2-BF83-4434-80A5-810FD91202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God’s goal for you is to have a love oriented life!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 press on toward the goal to win the prize for which God has called me heavenward in Christ Jesus.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- Philippians 3:14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Your goal is to have a life of love!</a:t>
            </a: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560CCB9D-50DF-44AC-A6D9-BEF85B5750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7C8D34E3-7E60-490F-8E62-250C09BA84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8229600" cy="4648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I. Traditional Christian Under-standing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7C05A930-3EF8-43E2-91A7-D31562FBCE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FC59A04D-4C47-4523-AAB1-3E5E3BA813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/>
          </a:bodyPr>
          <a:lstStyle/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... 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Supernatural spiritual gifts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passed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away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0597228-291B-4E38-8EDD-ACAC3ED9614F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Traditional Christian Understanding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025B961A-B05F-43F4-9B10-9F3DBA31BE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A923729A-95C9-41B3-A997-06F884F694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/>
          </a:bodyPr>
          <a:lstStyle/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... 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Supernatural spiritual gifts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passed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away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Originally received through the 	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Baptism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of the Holy Spirit.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</a:t>
            </a:r>
            <a:r>
              <a:rPr lang="en-US" sz="4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Day of Pentecost</a:t>
            </a:r>
            <a:r>
              <a:rPr lang="en-US" sz="4000" b="1" dirty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- Acts 1:5; 8 &amp;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Acts 2:1-11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34E09F-9700-4AA5-8358-C81FEF43662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Traditional Christian Understanding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58D0956D-FCA5-4137-90C3-13F206C5B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BF414FB9-CD73-40C8-81CB-B988542A04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/>
          </a:bodyPr>
          <a:lstStyle/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... 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Supernatural spiritual gifts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passed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away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Originally received through the 	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Baptism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of the Holy Spirit.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House of Cornelius</a:t>
            </a:r>
            <a:r>
              <a:rPr lang="en-US" sz="4000" b="1" dirty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- Acts 10:1-11:18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833D29-4F39-4F7B-8D7E-E4EF73DD6DC8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Traditional Christian Understanding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E1F1FA88-0B7A-40A9-B44B-4FBCBF9F7A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FA62CEA2-737B-4E0C-ACC4-5011312CC2E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/>
          </a:bodyPr>
          <a:lstStyle/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there are prophecies, they will cease; where there are tongues, they will be stilled; where there is knowledge, it will pass away ...  when perfection comes, the imperfect disappears. - v8 &amp; v10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Supernatural spiritual gifts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passed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away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Passed on by the </a:t>
            </a:r>
            <a:r>
              <a:rPr lang="en-US" sz="40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laying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on of 	hands.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000" b="1" dirty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</a:t>
            </a:r>
            <a:r>
              <a:rPr lang="en-US" sz="4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The Disciples in Samaria</a:t>
            </a:r>
            <a:r>
              <a:rPr lang="en-US" sz="4000" b="1" dirty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- Acts 8:14-17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26AD04-A937-4D30-A6DC-23436B856B51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Traditional Christian Understanding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23919</TotalTime>
  <Words>2668</Words>
  <Application>Microsoft Office PowerPoint</Application>
  <PresentationFormat>On-screen Show (4:3)</PresentationFormat>
  <Paragraphs>220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8" baseType="lpstr">
      <vt:lpstr>Arial</vt:lpstr>
      <vt:lpstr>Arial Narrow</vt:lpstr>
      <vt:lpstr>Calibri</vt:lpstr>
      <vt:lpstr>Franklin Gothic Medium</vt:lpstr>
      <vt:lpstr>Lucida Sans Unicode</vt:lpstr>
      <vt:lpstr>Times New Roman</vt:lpstr>
      <vt:lpstr>Wingdings 2</vt:lpstr>
      <vt:lpstr>Trek</vt:lpstr>
      <vt:lpstr>the  priority  of the  love oriented  life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Thomason Internet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Homosexual Agenda  Romans 1:18-32</dc:title>
  <dc:creator>Stephen H. Thomason</dc:creator>
  <cp:lastModifiedBy>Stephen Thomason</cp:lastModifiedBy>
  <cp:revision>1430</cp:revision>
  <dcterms:created xsi:type="dcterms:W3CDTF">2005-04-23T22:37:40Z</dcterms:created>
  <dcterms:modified xsi:type="dcterms:W3CDTF">2024-06-26T22:20:53Z</dcterms:modified>
</cp:coreProperties>
</file>