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8"/>
  </p:notesMasterIdLst>
  <p:handoutMasterIdLst>
    <p:handoutMasterId r:id="rId49"/>
  </p:handoutMasterIdLst>
  <p:sldIdLst>
    <p:sldId id="398" r:id="rId2"/>
    <p:sldId id="1798" r:id="rId3"/>
    <p:sldId id="1799" r:id="rId4"/>
    <p:sldId id="1704" r:id="rId5"/>
    <p:sldId id="1797" r:id="rId6"/>
    <p:sldId id="1362" r:id="rId7"/>
    <p:sldId id="1782" r:id="rId8"/>
    <p:sldId id="1801" r:id="rId9"/>
    <p:sldId id="1802" r:id="rId10"/>
    <p:sldId id="1803" r:id="rId11"/>
    <p:sldId id="1804" r:id="rId12"/>
    <p:sldId id="1806" r:id="rId13"/>
    <p:sldId id="1807" r:id="rId14"/>
    <p:sldId id="1808" r:id="rId15"/>
    <p:sldId id="1809" r:id="rId16"/>
    <p:sldId id="1810" r:id="rId17"/>
    <p:sldId id="1811" r:id="rId18"/>
    <p:sldId id="1812" r:id="rId19"/>
    <p:sldId id="1813" r:id="rId20"/>
    <p:sldId id="1814" r:id="rId21"/>
    <p:sldId id="1816" r:id="rId22"/>
    <p:sldId id="1815" r:id="rId23"/>
    <p:sldId id="1817" r:id="rId24"/>
    <p:sldId id="1818" r:id="rId25"/>
    <p:sldId id="1476" r:id="rId26"/>
    <p:sldId id="1820" r:id="rId27"/>
    <p:sldId id="1821" r:id="rId28"/>
    <p:sldId id="1822" r:id="rId29"/>
    <p:sldId id="1823" r:id="rId30"/>
    <p:sldId id="1824" r:id="rId31"/>
    <p:sldId id="1825" r:id="rId32"/>
    <p:sldId id="1827" r:id="rId33"/>
    <p:sldId id="1828" r:id="rId34"/>
    <p:sldId id="1829" r:id="rId35"/>
    <p:sldId id="1830" r:id="rId36"/>
    <p:sldId id="1831" r:id="rId37"/>
    <p:sldId id="1832" r:id="rId38"/>
    <p:sldId id="1833" r:id="rId39"/>
    <p:sldId id="1834" r:id="rId40"/>
    <p:sldId id="1840" r:id="rId41"/>
    <p:sldId id="1835" r:id="rId42"/>
    <p:sldId id="1836" r:id="rId43"/>
    <p:sldId id="1837" r:id="rId44"/>
    <p:sldId id="1838" r:id="rId45"/>
    <p:sldId id="1779" r:id="rId46"/>
    <p:sldId id="1839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0033"/>
    <a:srgbClr val="336600"/>
    <a:srgbClr val="339966"/>
    <a:srgbClr val="FF00FF"/>
    <a:srgbClr val="CC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2645" autoAdjust="0"/>
    <p:restoredTop sz="90401" autoAdjust="0"/>
  </p:normalViewPr>
  <p:slideViewPr>
    <p:cSldViewPr>
      <p:cViewPr varScale="1">
        <p:scale>
          <a:sx n="112" d="100"/>
          <a:sy n="112" d="100"/>
        </p:scale>
        <p:origin x="11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7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FBDDCE50-57A4-41FA-84F8-56C485C7CC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F7F5465F-812C-4D39-8258-48F89CE6E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D920C3A7-8849-4D18-95B2-E0514BAE6FD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8254E751-9E1E-4315-A9D8-1168D2D33AE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5B4420-6A4A-4598-BF1E-4221CD6C23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69065F-E8B6-4057-A444-615E4B06EA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BD835E-78B2-4A6F-99F3-BBE9E17B719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A6518EA-689A-47C3-9877-489FCCE933D3}" type="datetimeFigureOut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C8C5D30-1CF6-4DC8-B16D-88F4D5F56E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E8CB639-0F30-430B-A58E-DD3FEFBD5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1A43F-A520-4EB8-9F4E-E83E90BD83F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7FC6C-9251-47B3-8640-98BF5BB51B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20B1403-5792-4874-9E56-BB958A80F1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54472137-53E0-45CF-86BD-B5AFB36651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1E8A89D3-6029-4143-B7A9-26DF59C65C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4DC443A2-6B79-461B-967C-24751842CB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789492-4BB2-48F5-B73E-D6C43D5A6406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CF3D76A0-2513-4F0D-B17A-07052BBC94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51029A4B-9380-4400-A9D2-03DDFBB3CC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6FA0ADA1-71B7-41AE-A67E-3275C9A34E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A3E9FA-6D02-4CA8-88AC-C6E2E43A3E8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57525AC1-6C86-44A9-A47B-2F522C9108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F4ECDA0E-A59D-48A3-885A-8879101F48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D8CA5F6F-0507-40FF-946C-2FC9538810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9DF4BE-DE08-425C-B54A-5EA071BCC34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8857064A-3C36-4773-9F55-E122DB5933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DA5A0EA9-F9F5-44CB-9787-427EA37600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CD2B616C-A9AB-407A-80A5-D113D4B0AE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56D9DF-5333-48C7-97FB-73F7EDBF908A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571B4A8B-6185-4353-8224-E31227E062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60D08CBC-234E-4522-8B26-09927598C0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8F50BC6F-82E5-4D42-974D-372868344C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6D2E79-9954-42C3-93C0-36736FDA71F8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A881A24C-995D-47EE-89F7-1E2619CB2C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466DBC57-E8DA-43E4-A3AF-8C16CCFD17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1D3423F8-E8AC-4CB7-BB2F-2D7188EE68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BA47254-3B6C-464D-A6AA-CDD5254F44F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A1C9CC19-4D2E-4B0C-8683-2920751AC1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9921E6A3-C3D5-4A97-AF56-5137DCB80E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703023B4-3D06-43C4-A6BB-F2FBCD069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7D8558-DAD6-4AC9-9FF7-95BAE436678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41E19674-DE9C-4FDF-BBD0-B5B78543B9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99C5DA6F-3BE1-4528-8B9C-17BE71B10B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24EB2E76-F9C4-4D2D-A57D-A2D266DE43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E4D16DC-E83F-43AA-8BCB-078A3BD989C3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56DD0A99-423B-45EF-84DC-DA51BEE0B4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C1347464-1603-4C90-B956-316CAF24FA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C8E6E8D6-5F6C-4A53-8286-BF617E9DB8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76133E-C6F5-438F-86FE-2C0EF5BF159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30D281A3-4872-4D3B-A40A-8FCCC89BB0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62A563CD-AF20-4079-B89D-28018E48EC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5DA519F4-EDE5-4A0A-A510-92E693F8B1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25EF3E0-B268-41AE-9A5E-7F57063DA38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488AC641-A1CE-4161-8814-3215F7200C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E08515B0-02E1-4F98-B872-1A6BBF6F03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9CC16704-3BB5-419B-B64F-4ADCC0DBCB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4A3732-D935-49D4-BCA8-69DEDA3D077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FB13E811-DB12-428F-A4C4-707668682D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35CC2E2D-2706-4F08-8E55-440154C8F6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EC8725E4-BCC6-474F-8527-F96ADCE947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953FE6-7236-4C0C-A67F-C592E74FE6F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7BD6ED08-52E4-4C85-8C47-BFEAF4E35E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69702060-2306-4BD9-9294-E8CD73110A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F2AD4BE1-B319-4C97-8055-5BFDE243B5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E47AE7-9DC3-4148-A1E2-3CEB6F40E799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ED20C36F-5488-4FCA-85B4-FB8781ED9D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08E1305E-F314-40BC-83BF-D431B9D3C0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515F30BA-A86E-4635-A9FB-9F09E9CA9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09C25-F63A-4157-B628-D0D3FDC0D3B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2E357C7E-B495-4997-B6DB-48426D44F7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DCABD579-079E-4CFB-A0DC-6CCAAA6A71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CF0713B8-CA0C-49D6-A4C1-049852C114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CD5408-AD73-41E6-816E-D9BC6CDF35CE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CBC64600-6664-49DA-9867-237DFAC611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3708A2B5-4E1B-44FE-98BC-1CCD6F6458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2A2EDD33-BDFB-42C1-98FF-F29D9F1E0A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C8BF90-13EF-4C23-90CE-2473E8FC60E9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>
            <a:extLst>
              <a:ext uri="{FF2B5EF4-FFF2-40B4-BE49-F238E27FC236}">
                <a16:creationId xmlns:a16="http://schemas.microsoft.com/office/drawing/2014/main" id="{01539836-7C70-4E8D-B80C-A02C95D2AD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>
            <a:extLst>
              <a:ext uri="{FF2B5EF4-FFF2-40B4-BE49-F238E27FC236}">
                <a16:creationId xmlns:a16="http://schemas.microsoft.com/office/drawing/2014/main" id="{5CAC7ED5-16AF-4C87-95EE-85A068DD50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B2669825-486D-47C1-8C0D-038B0DE006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B76E70-7250-44A9-B0FE-592298196EB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>
            <a:extLst>
              <a:ext uri="{FF2B5EF4-FFF2-40B4-BE49-F238E27FC236}">
                <a16:creationId xmlns:a16="http://schemas.microsoft.com/office/drawing/2014/main" id="{5BE54364-E48B-496B-91C9-395C18BDB9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>
            <a:extLst>
              <a:ext uri="{FF2B5EF4-FFF2-40B4-BE49-F238E27FC236}">
                <a16:creationId xmlns:a16="http://schemas.microsoft.com/office/drawing/2014/main" id="{08BD10B7-5EDD-4C49-91CC-38DCFCC336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5E56B04E-F8C6-42D3-B2EB-7492C40A22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B72984-E233-4154-8B7F-F72E4F0B9863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0A9A5E69-E751-4522-8D40-640C0D13C7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2C822E86-32FE-4CF5-B0A4-D03BB348E1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4516" name="Slide Number Placeholder 3">
            <a:extLst>
              <a:ext uri="{FF2B5EF4-FFF2-40B4-BE49-F238E27FC236}">
                <a16:creationId xmlns:a16="http://schemas.microsoft.com/office/drawing/2014/main" id="{1FE638C9-79C7-4205-A79B-CFF8D7B8EF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0FAF5E-E077-4625-A895-1A77CC870C65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92B6DACE-76FD-4B32-AB9F-1135564E55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E13354E3-5DAE-465B-A84E-79D21FA407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5890AC1A-6FAE-470B-ABFC-AC7B49D779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36A9AD-7C81-4689-9449-DCAC86CD079C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AC7A43EF-29F7-4435-BD0A-9C84D43C5B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FAC92329-09FB-45B1-AEFF-3DEE8E89FF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CB47F352-C9F8-4E3D-A660-83A8185A87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AE3624-6C32-4908-ABEF-418A12827C8C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>
            <a:extLst>
              <a:ext uri="{FF2B5EF4-FFF2-40B4-BE49-F238E27FC236}">
                <a16:creationId xmlns:a16="http://schemas.microsoft.com/office/drawing/2014/main" id="{A2128DA6-7218-4056-950B-7501BCDFDE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>
            <a:extLst>
              <a:ext uri="{FF2B5EF4-FFF2-40B4-BE49-F238E27FC236}">
                <a16:creationId xmlns:a16="http://schemas.microsoft.com/office/drawing/2014/main" id="{31C88195-6A4C-4F9B-988A-86F2AC0289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0660" name="Slide Number Placeholder 3">
            <a:extLst>
              <a:ext uri="{FF2B5EF4-FFF2-40B4-BE49-F238E27FC236}">
                <a16:creationId xmlns:a16="http://schemas.microsoft.com/office/drawing/2014/main" id="{E0AB8B69-5A43-4FEC-A362-4CDA7D60D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986B12-EA83-422C-925F-1B17E37E322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0EAD9F8E-A00A-42ED-B42C-0F78139C54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847EC9EA-0921-4000-8D45-B8528AA64E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80C2F62E-B3FC-4757-AD79-3942BFD9E3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6A5C5B-0B4A-4934-A2DE-210E3E199CF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>
            <a:extLst>
              <a:ext uri="{FF2B5EF4-FFF2-40B4-BE49-F238E27FC236}">
                <a16:creationId xmlns:a16="http://schemas.microsoft.com/office/drawing/2014/main" id="{F0C08F46-E10F-448E-9B2D-6D805E591C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>
            <a:extLst>
              <a:ext uri="{FF2B5EF4-FFF2-40B4-BE49-F238E27FC236}">
                <a16:creationId xmlns:a16="http://schemas.microsoft.com/office/drawing/2014/main" id="{8254BBB7-EFD3-4EF8-A3A6-2446B2BE73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2708" name="Slide Number Placeholder 3">
            <a:extLst>
              <a:ext uri="{FF2B5EF4-FFF2-40B4-BE49-F238E27FC236}">
                <a16:creationId xmlns:a16="http://schemas.microsoft.com/office/drawing/2014/main" id="{73BA0C8B-10E3-45F9-8C1D-BB186758F9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4E7F09-C060-4C35-B938-B29ECBDC77E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EBE911A5-6420-4B50-A0C7-F20CCBA91A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592A78C7-7354-4F70-98F2-82A8AD1612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9DFBE1BA-6A96-4F70-B7C8-4EF6C73DE7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F09786-FED9-4712-BA75-974818C11833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>
            <a:extLst>
              <a:ext uri="{FF2B5EF4-FFF2-40B4-BE49-F238E27FC236}">
                <a16:creationId xmlns:a16="http://schemas.microsoft.com/office/drawing/2014/main" id="{9B2C276D-0C91-41F9-BBA4-FC3EDC3E13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>
            <a:extLst>
              <a:ext uri="{FF2B5EF4-FFF2-40B4-BE49-F238E27FC236}">
                <a16:creationId xmlns:a16="http://schemas.microsoft.com/office/drawing/2014/main" id="{95C98523-9CF2-4079-B19A-F7FB0B92AC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6804" name="Slide Number Placeholder 3">
            <a:extLst>
              <a:ext uri="{FF2B5EF4-FFF2-40B4-BE49-F238E27FC236}">
                <a16:creationId xmlns:a16="http://schemas.microsoft.com/office/drawing/2014/main" id="{8D8BD389-8BE6-403D-BADF-F875E378D6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B45332-A8FE-4365-8FC1-20E73CEF1198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>
            <a:extLst>
              <a:ext uri="{FF2B5EF4-FFF2-40B4-BE49-F238E27FC236}">
                <a16:creationId xmlns:a16="http://schemas.microsoft.com/office/drawing/2014/main" id="{0B05FBEB-647E-45CD-8D6E-D215B5F103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>
            <a:extLst>
              <a:ext uri="{FF2B5EF4-FFF2-40B4-BE49-F238E27FC236}">
                <a16:creationId xmlns:a16="http://schemas.microsoft.com/office/drawing/2014/main" id="{B3E8FEE4-6BFC-4FC1-BF31-F8E5D5F4C4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>
            <a:extLst>
              <a:ext uri="{FF2B5EF4-FFF2-40B4-BE49-F238E27FC236}">
                <a16:creationId xmlns:a16="http://schemas.microsoft.com/office/drawing/2014/main" id="{50EEB20F-7CDF-4C08-84FF-02273334BA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F9204C-57FA-4518-A7B5-CDC070089FC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>
            <a:extLst>
              <a:ext uri="{FF2B5EF4-FFF2-40B4-BE49-F238E27FC236}">
                <a16:creationId xmlns:a16="http://schemas.microsoft.com/office/drawing/2014/main" id="{FA8DCE0E-AEB0-4CC3-91F2-669A91DEE2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>
            <a:extLst>
              <a:ext uri="{FF2B5EF4-FFF2-40B4-BE49-F238E27FC236}">
                <a16:creationId xmlns:a16="http://schemas.microsoft.com/office/drawing/2014/main" id="{00C1BD58-A1B3-4461-AE5D-45A7796D88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0900" name="Slide Number Placeholder 3">
            <a:extLst>
              <a:ext uri="{FF2B5EF4-FFF2-40B4-BE49-F238E27FC236}">
                <a16:creationId xmlns:a16="http://schemas.microsoft.com/office/drawing/2014/main" id="{A071AF67-DC5F-47B7-AD3A-EC282473AA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7B7B37-BB74-4211-A289-1AD62C479D4C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>
            <a:extLst>
              <a:ext uri="{FF2B5EF4-FFF2-40B4-BE49-F238E27FC236}">
                <a16:creationId xmlns:a16="http://schemas.microsoft.com/office/drawing/2014/main" id="{4ECC2E0B-E8EA-431B-9023-F92BD4CF94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>
            <a:extLst>
              <a:ext uri="{FF2B5EF4-FFF2-40B4-BE49-F238E27FC236}">
                <a16:creationId xmlns:a16="http://schemas.microsoft.com/office/drawing/2014/main" id="{C3B56E7A-65F6-43C5-A47E-C2FE450AB2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2948" name="Slide Number Placeholder 3">
            <a:extLst>
              <a:ext uri="{FF2B5EF4-FFF2-40B4-BE49-F238E27FC236}">
                <a16:creationId xmlns:a16="http://schemas.microsoft.com/office/drawing/2014/main" id="{36BB8536-0B4D-46F1-A33C-97272556EF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F5A276-2324-482B-85C4-7C7113FFFF3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>
            <a:extLst>
              <a:ext uri="{FF2B5EF4-FFF2-40B4-BE49-F238E27FC236}">
                <a16:creationId xmlns:a16="http://schemas.microsoft.com/office/drawing/2014/main" id="{E9B3F16C-6EBB-4BEC-8243-E236439716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>
            <a:extLst>
              <a:ext uri="{FF2B5EF4-FFF2-40B4-BE49-F238E27FC236}">
                <a16:creationId xmlns:a16="http://schemas.microsoft.com/office/drawing/2014/main" id="{B5826EE6-835F-4958-9887-B24B614BF6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4996" name="Slide Number Placeholder 3">
            <a:extLst>
              <a:ext uri="{FF2B5EF4-FFF2-40B4-BE49-F238E27FC236}">
                <a16:creationId xmlns:a16="http://schemas.microsoft.com/office/drawing/2014/main" id="{28E5FA2C-161D-4BA6-B99B-8071F8CB41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81312A-AF18-431F-AD54-4E64509080E7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>
            <a:extLst>
              <a:ext uri="{FF2B5EF4-FFF2-40B4-BE49-F238E27FC236}">
                <a16:creationId xmlns:a16="http://schemas.microsoft.com/office/drawing/2014/main" id="{EAFD461F-0314-4153-B954-C6812E6476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>
            <a:extLst>
              <a:ext uri="{FF2B5EF4-FFF2-40B4-BE49-F238E27FC236}">
                <a16:creationId xmlns:a16="http://schemas.microsoft.com/office/drawing/2014/main" id="{5FBD5FE4-720D-4550-9E80-9E41834F23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7044" name="Slide Number Placeholder 3">
            <a:extLst>
              <a:ext uri="{FF2B5EF4-FFF2-40B4-BE49-F238E27FC236}">
                <a16:creationId xmlns:a16="http://schemas.microsoft.com/office/drawing/2014/main" id="{BA24E0C2-C95F-42A5-99BF-2009953BA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FC83F3-83F5-4050-AAD1-9B65A871B6A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>
            <a:extLst>
              <a:ext uri="{FF2B5EF4-FFF2-40B4-BE49-F238E27FC236}">
                <a16:creationId xmlns:a16="http://schemas.microsoft.com/office/drawing/2014/main" id="{33E2B141-BCF5-477D-BC1D-2832E2E6B7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>
            <a:extLst>
              <a:ext uri="{FF2B5EF4-FFF2-40B4-BE49-F238E27FC236}">
                <a16:creationId xmlns:a16="http://schemas.microsoft.com/office/drawing/2014/main" id="{583DAAD1-C887-41E1-90F1-AAB43F0B63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9092" name="Slide Number Placeholder 3">
            <a:extLst>
              <a:ext uri="{FF2B5EF4-FFF2-40B4-BE49-F238E27FC236}">
                <a16:creationId xmlns:a16="http://schemas.microsoft.com/office/drawing/2014/main" id="{7F636D14-229B-43F4-864E-A596BF2E4E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7CA5D28-9BC6-455D-8F2D-11E6764E924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>
            <a:extLst>
              <a:ext uri="{FF2B5EF4-FFF2-40B4-BE49-F238E27FC236}">
                <a16:creationId xmlns:a16="http://schemas.microsoft.com/office/drawing/2014/main" id="{927F5166-ACF7-48A6-970C-14730BCF99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>
            <a:extLst>
              <a:ext uri="{FF2B5EF4-FFF2-40B4-BE49-F238E27FC236}">
                <a16:creationId xmlns:a16="http://schemas.microsoft.com/office/drawing/2014/main" id="{6177D9FC-A362-42E2-9C95-15CF6870B9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1140" name="Slide Number Placeholder 3">
            <a:extLst>
              <a:ext uri="{FF2B5EF4-FFF2-40B4-BE49-F238E27FC236}">
                <a16:creationId xmlns:a16="http://schemas.microsoft.com/office/drawing/2014/main" id="{837493BF-3385-4595-A0C5-1BD9920CBA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4D7F3A-7F83-4D09-8463-6031AE7BF1F8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94E622F9-157C-4436-9158-91CF210990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0A78769A-92A7-432E-8D33-0350D0782A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A312F763-DDC0-459E-9D42-CF06ABE290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6F0E0F1-100F-44A5-9992-EE12676D7253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60CECFB0-3BB8-46F8-AFF4-03EB0AF25D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463B62B0-3E8A-49AE-999C-5EC4F98997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0C0C8240-1811-4E96-A83C-62A8D90A69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D65B44-64BD-4345-84C7-C286BB07C01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>
            <a:extLst>
              <a:ext uri="{FF2B5EF4-FFF2-40B4-BE49-F238E27FC236}">
                <a16:creationId xmlns:a16="http://schemas.microsoft.com/office/drawing/2014/main" id="{5D61265F-C447-4774-8301-FFE72EC593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>
            <a:extLst>
              <a:ext uri="{FF2B5EF4-FFF2-40B4-BE49-F238E27FC236}">
                <a16:creationId xmlns:a16="http://schemas.microsoft.com/office/drawing/2014/main" id="{FF7A9A61-3BB2-4B7B-899A-B685CC025D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5236" name="Slide Number Placeholder 3">
            <a:extLst>
              <a:ext uri="{FF2B5EF4-FFF2-40B4-BE49-F238E27FC236}">
                <a16:creationId xmlns:a16="http://schemas.microsoft.com/office/drawing/2014/main" id="{0430FED3-077D-44D9-B22F-F313C78F88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C2DE00-82BB-460D-B1AA-FD59C903993B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>
            <a:extLst>
              <a:ext uri="{FF2B5EF4-FFF2-40B4-BE49-F238E27FC236}">
                <a16:creationId xmlns:a16="http://schemas.microsoft.com/office/drawing/2014/main" id="{406EE92A-E588-4D2B-9B61-874BD8B7BE1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>
            <a:extLst>
              <a:ext uri="{FF2B5EF4-FFF2-40B4-BE49-F238E27FC236}">
                <a16:creationId xmlns:a16="http://schemas.microsoft.com/office/drawing/2014/main" id="{10058A5B-3005-4EBB-B0E9-30240011D6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7284" name="Slide Number Placeholder 3">
            <a:extLst>
              <a:ext uri="{FF2B5EF4-FFF2-40B4-BE49-F238E27FC236}">
                <a16:creationId xmlns:a16="http://schemas.microsoft.com/office/drawing/2014/main" id="{81D11C62-A62B-43C4-8F4F-FACF193B94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164F48-FF1C-4E92-B5CD-B0FA5339D5C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>
            <a:extLst>
              <a:ext uri="{FF2B5EF4-FFF2-40B4-BE49-F238E27FC236}">
                <a16:creationId xmlns:a16="http://schemas.microsoft.com/office/drawing/2014/main" id="{7810B128-7DF1-4033-99B3-72F1046605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>
            <a:extLst>
              <a:ext uri="{FF2B5EF4-FFF2-40B4-BE49-F238E27FC236}">
                <a16:creationId xmlns:a16="http://schemas.microsoft.com/office/drawing/2014/main" id="{A61E22ED-8A49-4164-8817-41060E4186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9332" name="Slide Number Placeholder 3">
            <a:extLst>
              <a:ext uri="{FF2B5EF4-FFF2-40B4-BE49-F238E27FC236}">
                <a16:creationId xmlns:a16="http://schemas.microsoft.com/office/drawing/2014/main" id="{0277499E-8EE1-47E0-91E1-F14A73264E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1870A5-1640-4B9E-91D1-60A5A90177D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>
            <a:extLst>
              <a:ext uri="{FF2B5EF4-FFF2-40B4-BE49-F238E27FC236}">
                <a16:creationId xmlns:a16="http://schemas.microsoft.com/office/drawing/2014/main" id="{56C23515-F98B-4683-8A60-0842BE7D26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>
            <a:extLst>
              <a:ext uri="{FF2B5EF4-FFF2-40B4-BE49-F238E27FC236}">
                <a16:creationId xmlns:a16="http://schemas.microsoft.com/office/drawing/2014/main" id="{53B15F25-DEE0-417E-A05F-8BF3A4821D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1380" name="Slide Number Placeholder 3">
            <a:extLst>
              <a:ext uri="{FF2B5EF4-FFF2-40B4-BE49-F238E27FC236}">
                <a16:creationId xmlns:a16="http://schemas.microsoft.com/office/drawing/2014/main" id="{4C2B8006-5CED-4E7D-8D90-0D29A1C693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978213-BB05-4AFC-8F3F-76C126F6B20C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BF7608E1-3C04-4954-8709-32E74053C6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C6EEB01-496E-4F47-A5E0-34BE77DC22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D7497066-B1A4-4876-89C4-E1A524ED74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3D2CB4-B44E-4FE3-BEB4-E5FE06622A58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>
            <a:extLst>
              <a:ext uri="{FF2B5EF4-FFF2-40B4-BE49-F238E27FC236}">
                <a16:creationId xmlns:a16="http://schemas.microsoft.com/office/drawing/2014/main" id="{FADF4413-9C11-4955-A22F-7F1301A05B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>
            <a:extLst>
              <a:ext uri="{FF2B5EF4-FFF2-40B4-BE49-F238E27FC236}">
                <a16:creationId xmlns:a16="http://schemas.microsoft.com/office/drawing/2014/main" id="{637D1E08-92BC-4E72-B4BC-E399750345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5476" name="Slide Number Placeholder 3">
            <a:extLst>
              <a:ext uri="{FF2B5EF4-FFF2-40B4-BE49-F238E27FC236}">
                <a16:creationId xmlns:a16="http://schemas.microsoft.com/office/drawing/2014/main" id="{A2FE56E8-2E61-41F5-8E56-474A717BD2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EDAE3B-5B27-4110-8392-E860C1DF125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B422A37A-03BC-4F89-A160-F292DFD1B9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6A862512-5439-4FE6-AB66-8DDF19775A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13504890-D2EE-4554-B733-0DADCD3CE2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5FB1D1-8448-4CE9-952A-A8FDEB9BFD43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848D6878-2694-4CFF-B81A-5077DB5399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48C6505D-7A35-49EB-ABC4-57C8BF1C08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9E2B17DD-D461-456D-B1FD-5504BB2DCC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AD94753-D47C-4098-8412-18E42C542AAA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1F60067F-96F5-4E7E-8EF8-2031491959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B5367241-73FC-40AB-8788-D4D513D5F5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387F50C4-A44B-468D-AA43-990D03A7D8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0E6E2D-ADD8-45F6-92F8-2EA1914C4861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8985B636-092E-46C7-8F59-23F9ADEC97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38D015AF-1972-4C05-893C-CD5DED6995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56CFE01A-5287-45F6-A825-3D8A512A34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5EBFC73-E8E0-427A-8EE8-F8269AA20989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03A15289-E4EC-4699-93B1-8E6C080849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6960F3A4-1FA8-43E9-8E0F-40CC378D10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3997F5A3-FD8B-4133-B47A-737422646C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CF6CBE-D29C-49B3-B2E6-2B4C421A126A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B09266A2-D003-4098-B02E-FECD1DA1BD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>
            <a:extLst>
              <a:ext uri="{FF2B5EF4-FFF2-40B4-BE49-F238E27FC236}">
                <a16:creationId xmlns:a16="http://schemas.microsoft.com/office/drawing/2014/main" id="{4C2D640A-E1AA-407E-9355-3D7AFFB5D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36B5CC51-8BE3-4B91-9DA6-4A10887F1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>
            <a:extLst>
              <a:ext uri="{FF2B5EF4-FFF2-40B4-BE49-F238E27FC236}">
                <a16:creationId xmlns:a16="http://schemas.microsoft.com/office/drawing/2014/main" id="{42BDE38C-A90C-4577-A0D8-16CFF5CD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1A043B-266E-4075-9C12-C5A0536BEB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038738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id="{BABAA947-AF99-4A6B-91AD-2CFD43A98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id="{3BB4FB5A-A854-4E81-A80D-886075D1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7DF0532-6746-4F63-A463-B71390EAB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B85C0-69FF-4470-8A99-2CCB45A248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811751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E044F-DB14-4770-9922-0FDB797C5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4F5E9D-6921-4EFA-A754-4DCB2E678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83331-504E-4018-BE7B-5E27A813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12437D-4C22-4248-B3FD-3692799F7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948604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3B940897-E305-4803-B064-7891FB3F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B67416BA-3B76-4709-A48E-59340A721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408B89CB-9B10-477F-9FE5-8957C3597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2F6834-E436-4945-8341-524806B0D2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032789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6EA40E4C-7907-4C4A-80E9-728E3186E8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>
            <a:extLst>
              <a:ext uri="{FF2B5EF4-FFF2-40B4-BE49-F238E27FC236}">
                <a16:creationId xmlns:a16="http://schemas.microsoft.com/office/drawing/2014/main" id="{50A2F04E-EDE4-4414-87DD-66B973281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id="{782C75F7-6E79-4147-BD92-7F977259D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>
            <a:extLst>
              <a:ext uri="{FF2B5EF4-FFF2-40B4-BE49-F238E27FC236}">
                <a16:creationId xmlns:a16="http://schemas.microsoft.com/office/drawing/2014/main" id="{A56B6F67-63CC-48D0-A0ED-7C9586D48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95D879-028C-4F1E-B32C-4831F6F865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1181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id="{CB965C58-9410-4961-B5B8-3AC9881B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7">
            <a:extLst>
              <a:ext uri="{FF2B5EF4-FFF2-40B4-BE49-F238E27FC236}">
                <a16:creationId xmlns:a16="http://schemas.microsoft.com/office/drawing/2014/main" id="{A6B1DEE8-B54A-4B8C-B0D0-C65163768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0D95B4D1-4C95-493C-B52A-347C8D57D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84BB3-FD71-40C1-8E15-B18F01EB07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4395919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5B5532E4-F093-4494-B6D0-8CF5D437F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>
            <a:extLst>
              <a:ext uri="{FF2B5EF4-FFF2-40B4-BE49-F238E27FC236}">
                <a16:creationId xmlns:a16="http://schemas.microsoft.com/office/drawing/2014/main" id="{47EF9D6C-94F3-469B-A906-5DD94376B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0FE2837A-24FB-4E04-BED6-3DF1FDAFF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06B9D9E7-559B-4B58-90D2-769AFE63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915EC3-FA21-4867-AA2B-E2E622D4B2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933943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>
            <a:extLst>
              <a:ext uri="{FF2B5EF4-FFF2-40B4-BE49-F238E27FC236}">
                <a16:creationId xmlns:a16="http://schemas.microsoft.com/office/drawing/2014/main" id="{7F719B5C-0268-4020-8C3A-D44E215A6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>
            <a:extLst>
              <a:ext uri="{FF2B5EF4-FFF2-40B4-BE49-F238E27FC236}">
                <a16:creationId xmlns:a16="http://schemas.microsoft.com/office/drawing/2014/main" id="{81F11631-D955-4F21-85D2-E04FC9C09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4C9663-A57D-4F1B-8C6A-B827865BB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F7065-E5D3-4CB2-A8E2-739AE35A21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7936139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22C00B76-FA04-415C-B607-63728692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>
            <a:extLst>
              <a:ext uri="{FF2B5EF4-FFF2-40B4-BE49-F238E27FC236}">
                <a16:creationId xmlns:a16="http://schemas.microsoft.com/office/drawing/2014/main" id="{E643A3AA-BD43-4934-8372-83E5CDC36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D504D43F-5417-4DC0-88C3-3B2A02EAB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B3DC2B-F84C-4342-9344-01E0712752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65086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CAE05276-1959-4844-BEE2-3900BB005D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>
            <a:extLst>
              <a:ext uri="{FF2B5EF4-FFF2-40B4-BE49-F238E27FC236}">
                <a16:creationId xmlns:a16="http://schemas.microsoft.com/office/drawing/2014/main" id="{4A4BFD95-342B-476C-97DA-6997A71ED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>
            <a:extLst>
              <a:ext uri="{FF2B5EF4-FFF2-40B4-BE49-F238E27FC236}">
                <a16:creationId xmlns:a16="http://schemas.microsoft.com/office/drawing/2014/main" id="{7D219E79-548A-45C9-9E8D-76305FE3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53E756F-0E52-4B5E-9F2E-BB18D99CB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D9EDA1-B158-44F4-AB25-982DC35869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3871479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340B2AB0-86E9-41D5-927A-7A410A494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DCC4450-215B-49EB-9452-372BF27C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>
            <a:extLst>
              <a:ext uri="{FF2B5EF4-FFF2-40B4-BE49-F238E27FC236}">
                <a16:creationId xmlns:a16="http://schemas.microsoft.com/office/drawing/2014/main" id="{CC316506-BF72-4453-9FC6-7AA50DB37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F0BA7B-54DF-4387-B6F0-E44DFA3009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613501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6F0234E3-CA9B-4D22-845C-A1DB877B10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29" name="Text Placeholder 7">
            <a:extLst>
              <a:ext uri="{FF2B5EF4-FFF2-40B4-BE49-F238E27FC236}">
                <a16:creationId xmlns:a16="http://schemas.microsoft.com/office/drawing/2014/main" id="{F15CF84B-D292-45DD-BD71-B8866DAF75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96A018A9-7E9C-423D-BB8A-F7D6AE443B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A68C7A8D-C098-438C-AA13-C23CD40E1C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E93D7F-2DC2-4BC5-84AF-893E35E93C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A72E9036-9D1B-4090-AE8E-BAF5CCFBE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527A8298-9068-4601-9107-8FCB8D3AE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CF69AD79-1AF7-481A-A0BC-80E47CC1D7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7E2FFE5B-3BC6-4E2C-8632-588AFAA6E9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05" r:id="rId1"/>
    <p:sldLayoutId id="2147485406" r:id="rId2"/>
    <p:sldLayoutId id="2147485407" r:id="rId3"/>
    <p:sldLayoutId id="2147485402" r:id="rId4"/>
    <p:sldLayoutId id="2147485408" r:id="rId5"/>
    <p:sldLayoutId id="2147485403" r:id="rId6"/>
    <p:sldLayoutId id="2147485409" r:id="rId7"/>
    <p:sldLayoutId id="2147485410" r:id="rId8"/>
    <p:sldLayoutId id="2147485411" r:id="rId9"/>
    <p:sldLayoutId id="2147485404" r:id="rId10"/>
    <p:sldLayoutId id="2147485412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1026">
            <a:extLst>
              <a:ext uri="{FF2B5EF4-FFF2-40B4-BE49-F238E27FC236}">
                <a16:creationId xmlns:a16="http://schemas.microsoft.com/office/drawing/2014/main" id="{DD04E88C-234C-4799-A836-22436F925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7772400" cy="4800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power of love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1698BFE-F74B-4AC5-AA05-170A984CF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712C97E-398F-4FCE-AD70-7FBBE9B498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tongues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But - what happens in the 	absence of love?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It’s a source of pride &amp; boastfulness!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4DEEC1-F591-43CD-8BCF-9DA072E42DA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A951AE76-FE2C-40FE-841C-44753CCAE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F810DAC-BE13-47DF-BA35-9E90E3850F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prophesy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have the gift of prophecy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and can fathom all mysteries and all knowledge, and if I have a faith that can move mountains, but have not love, I am nothing. - v2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D2CB10-E581-41DD-9CA7-7CA54CDF2EE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B87A3C7-F4B9-4D3C-8C19-A024F24BB0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C3AF5EE6-ED17-4369-91A7-0C1BAE577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prophesy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What did the gift do?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a.    Foretold the future.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b.  Spoke for God 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supernatur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		ally.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20463C-EED3-42A6-80E8-0123D8B91834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21C6E0E-C8BC-443F-A862-57169A8D5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6E3FFD3-93F4-4605-8DE1-8C3E8EFE45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prophesy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What did the gift do?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a. The promise: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Matthew 10:19-20 - But when they arrest you, do not worry about what to say or how to say it.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At that time you will be given what to say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for it will not be you speaking,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but the Spirit of your Father speaking through you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9361AD-4B61-45E4-9CEB-87FF7478554D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0C5FE1B-56FC-4250-9835-50E46E1380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695AF87-345E-4CA8-A8A8-80B13ECE94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prophesy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What did the gift do?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b. Philip’s daughters &amp; 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Agabus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		were New Testament 			prophets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(Acts 21:8-10)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81F3E0-EB73-48B8-8181-8D9D96759EBE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66B5D75-D806-49B7-99B7-8FD130931B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67596B4-2FE9-4E40-B871-1A2BDA3C1E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prophesy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What did the gift do?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c. Today we associate this gift 		with powerful preaching!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D0B02F-689E-4716-9B89-052785004EE2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4D05C847-A58C-4B76-B6C0-3196F4B5D4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6A83B10E-033D-4201-AD7F-AAAE2BC352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prophesy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But - what happens in the 	absence of love?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It doesn’t profit God!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E8C387-FFCD-4460-B06E-DD53FDC24650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4842AEE8-598D-49BA-82C1-B9E8CB5468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99DCB53-C8DE-4817-AAAC-9DE69274F4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intellectual knowledge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have the gift of prophecy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can fathom all mysteries and all knowledge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and if I have a faith that can move mountains, but have not love, I am nothing. - v2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913DB8-DD63-42E9-97C6-91D427C8FE1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1E1EF15-1073-4FA4-B906-D72D69406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8FC6A4E-2AC9-4FD6-947C-778F4BA6A8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intellectual knowledge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What did the gift do?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Help us understand God’s word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&amp; God’s way!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A68373-9A23-45DE-A667-B05418ADDDE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91CCCC91-FBB9-4FDD-AEB0-C6CFF6C38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FC3283B-777F-42E8-AB56-958317ECB7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intellectual knowledge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What happens in the absence 	of love?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Knowledge can be very cold, snobbish &amp; prideful.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2AD6EC-9E34-4F58-BB31-6195B3D4C296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F7DC701-5E28-496B-A866-864CE00C9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4349671-7507-4473-8FF0-0E9FA05570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848600" cy="4724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John 3:16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 God so loved the world that he gave his one and only Son, that whoever believes in him shall not perish but have eternal life.</a:t>
            </a: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C9BFC3C-EAE9-4F9B-BAEC-CB3B78FC02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1A8F27D-2920-48E3-8484-358556048E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faith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have the gift of prophecy and can fathom all mysteries and all knowledge,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have a faith that can move mountains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but have not love, I am nothing. - v2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53E3DFB-D25B-4EE6-BCC7-92316C5A70FC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AE77BE9-B1DD-4438-9404-461BE1690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885F4AB-AD15-48E1-997A-66D6373439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faith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have the gift of prophecy and can fathom all mysteries and all knowledge, and </a:t>
            </a:r>
            <a:r>
              <a:rPr lang="en-US" sz="27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have a faith that can move mountains</a:t>
            </a:r>
            <a:r>
              <a:rPr lang="en-US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but have not love, I am nothing. - v2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Matthew 17:20 - Because you have so little faith. I tell you the truth, </a:t>
            </a:r>
            <a:r>
              <a:rPr lang="en-US" sz="27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you have faith as small as a mustard seed, you can say to this mountain, ‘Move from here to there’ and it will move</a:t>
            </a:r>
            <a:r>
              <a:rPr lang="en-US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Nothing will be impossible for you.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0FC4BA-C134-47DB-9223-12C54F07B136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B79EEDD-70D6-4B64-BD43-B09BCA061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6A216F77-3713-4729-9DEF-47EFFF5701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faith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But - what happens in the 	absence of love?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It’s useless to God!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5774CA-A00A-4D38-BD52-B1027FF03D2B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52884AD-56B3-4CE7-8F8B-BDE81824EC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19960FB-6A2E-4CBB-A332-0B87C74F4C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 How about giving your life in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total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sacrifice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?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give all I possess to the poor and surrender my body to the flames, but have not love, I gain nothing. - v3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6E4AF7-BED7-4316-A1BB-39042CF9971C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C2240CD-B64D-44CD-8205-779FD4ADE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4A0B3B7-8258-4D59-8CD3-EC96978839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Love Gives Power to the Spiritual </a:t>
            </a:r>
            <a:r>
              <a:rPr lang="en-US" sz="4400" b="1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Gifts! </a:t>
            </a:r>
            <a:r>
              <a:rPr lang="en-US" sz="4400" b="1" baseline="-2500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v1-3</a:t>
            </a:r>
            <a:endParaRPr lang="en-US" sz="4400" b="1" baseline="-250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II. Love Gives Power to Practical </a:t>
            </a:r>
            <a:r>
              <a:rPr lang="en-US" sz="4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Living!</a:t>
            </a:r>
            <a:endParaRPr lang="en-US" sz="4400" b="1" baseline="-25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is patient, love is kind. It does not envy, it does not boast, it is not proud. It is not rude, it is not self-seeking, it is not easily angered, it keeps no record of wrongs. Love does not delight in evil but rejoices with the truth.</a:t>
            </a:r>
            <a:b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v4-6</a:t>
            </a:r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A57B7F4A-DC78-4AE4-817D-5FFB8EEC8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981025D-56CB-4993-8463-D7FD7446F8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A.  Love means </a:t>
            </a:r>
            <a:r>
              <a:rPr lang="en-US" alt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patience</a:t>
            </a: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</a:t>
            </a: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r>
              <a:rPr lang="en-US" altLang="en-US" sz="28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Love is patient</a:t>
            </a:r>
            <a:r>
              <a:rPr lang="en-US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love is kind. It does not envy, it does not boast, it is not proud. - v4</a:t>
            </a: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	1. </a:t>
            </a:r>
            <a:r>
              <a:rPr lang="en-US" alt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Patience</a:t>
            </a: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alt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*</a:t>
            </a: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= slow 	to express 	your temper.</a:t>
            </a: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r>
              <a:rPr lang="en-US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* </a:t>
            </a:r>
            <a:r>
              <a:rPr lang="el-GR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μακροθυμέω</a:t>
            </a: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ED3CCB-0986-4001-A69B-0DD444673957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46B5A1A5-CF9D-4A1D-B097-9C196E20E2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3F14FDB-DA20-43E2-9CF2-30F96DFA2E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Love means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patience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The problem today is family 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abuse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99BCE1-2D4C-43A3-9178-A7DE4C0FB76D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731921E-6142-4BFA-9431-B96D8335FD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FF5D4D33-B1C1-46C0-833F-73D6A30D1C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Love means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patience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The problem today is family 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abuse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Ephesians 6:16-17 - In addition to all this,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take up the shield of faith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with which you can extinguish all the flaming arrows of the evil one. Take the helmet of salvation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sword of the Spirit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which is the word of God.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8120EC-2571-4A32-B59E-CD19F4B3E5CB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0EECBA6-A208-44D0-AD6D-2C66B1534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4CAEBAE-71E5-4E38-BB0F-1ABC4E2A75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Love means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patience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The problem today is family 	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abuse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 always protects, always trusts, always hopes,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always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perseveres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B9001B-5EC8-4943-B8A4-097AD61911B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8A7D968-903B-4556-93D7-003720647F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18FD03A-B8F6-4AB8-B3EA-D33985F7E1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Love means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kindness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is patient,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is kind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It does not envy, it does not boast, it is not proud. - v4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B0E326-7B91-4603-A67D-ED1909446EC3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F943F2A4-9359-4F98-8767-F11368A18F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425A374-440A-452C-911E-6106B85011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If you actually expressed love like that - what kind of power would you have in your life?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32FA64A-D6C2-4F7D-83CF-EEE52128E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E87E830-D2DA-4F7A-8CA9-C89CA244E5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 Love means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kindness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“Then neither do I condemn you,” Jesus declared. “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 now and leave your life of sin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.” - John 8:11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DD5FFB-E898-48B7-B49D-D0C7F37EF52D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475D45A-E0ED-4E8B-A6A5-30FBC7AD7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4338237-7775-443D-A4CE-CBED70A73C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C.  Love means not being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jealous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is patient, love is kind.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 does not envy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it does not boast, it is not proud. - v4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2B732C-1778-4358-9926-AF0E64713B3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26B61699-9B38-4B53-BCA4-0843D04685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8F471E48-2B26-43B3-AD9C-2605D01F23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Love means not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bragging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or being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inflated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with your own importance.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is patient, love is kind. It does not envy,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 does not boast, it is not proud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912582-FB5C-431B-A6BF-401290282B9B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1BA8B63-FEF3-4576-82CD-C54F4A00FB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9D91EC3-1A38-48E5-97D4-671AB7EE44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Love means not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bragging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or being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inflated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with your own importance.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is patient, love is kind. It does not envy,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 does not boast, it is not proud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- v4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Romans 12:3 -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 not think of yourself more highly than you ought, but rather think of yourself with sober judgment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in accordance with the measure of faith God has given you.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3F188A-92D3-4FFC-A2CE-1B0352A1CD3D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903ADD5D-FECF-4257-96DC-458CA68CD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03775C8-F0E1-4E6B-BC3D-8A642E53CA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Love means not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bragging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or being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inflated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with your own importance.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What do you think about your 	own abilities &amp; achievements?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32BF71-71E7-45EB-B56C-B99195608FC3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E5396A1-9E4F-4B18-B64A-6F2031FBBA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F3D2BA4-F645-4C07-825E-623BD62191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D.  Love means not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bragging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or being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inflated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with your own importance.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Your prayer needs to be, “Lord, 	help me to look at myself 	realistically.”!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F79CCA-A407-42C3-8F71-024F770EF07E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183F9E4-3744-4016-A47B-514C6255C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366C27A-0E4A-4357-8A44-CFCEBAF677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 Love means acting with grace &amp; not insisting on your own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aseline="30000" dirty="0"/>
              <a:t>﻿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 is not rude, it is not self-seeking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it is not easily angered, it keeps no record of wrongs. - v5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95C423-981C-48BE-91A4-7F53C5AFC6EF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A519091-C96B-42C4-A845-8ED99784C1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5D145FB-192C-43D8-82CB-1490FA093B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E.  Love means acting with grace &amp; not insisting on your own </a:t>
            </a:r>
            <a:r>
              <a:rPr lang="en-US" altLang="en-US" sz="4400" b="1" u="sng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rights</a:t>
            </a: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</a:t>
            </a: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	1. </a:t>
            </a:r>
            <a:r>
              <a:rPr lang="en-US" alt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Grace</a:t>
            </a: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alt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*</a:t>
            </a:r>
            <a:r>
              <a:rPr lang="en-US" alt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= showing 	unmerited 	favor, kindness, good will.</a:t>
            </a: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  <a:cs typeface="Segoe UI Symbol" panose="020B0502040204020203" pitchFamily="34" charset="0"/>
            </a:endParaRP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r>
              <a:rPr lang="en-US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* </a:t>
            </a:r>
            <a:r>
              <a:rPr lang="el-GR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χάρις</a:t>
            </a:r>
            <a:endParaRPr lang="en-US" alt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EAB59F-582A-47EC-90D6-D32C8530E5BA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34CD05C-926C-4187-9F46-2B3F9F4299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5221112-D339-4D65-BB6A-AAAF74E844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 Love means acting with grace &amp; not insisting on your own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When you make decisions, 	what is your primary concern?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C1768D-76F1-40CC-8F94-4C29973A069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E8E4778-F24E-4A47-8661-972594DF08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48357BD-8BC5-4067-852B-31167D6692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36638"/>
            <a:ext cx="8229600" cy="5516562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 Love means acting with grace &amp; not insisting on your own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Where does your freedom in 	Christ end and your 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respon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	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sibility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to others begin?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49F08A-3AD7-4CB9-86B9-8DD561F2A3D4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A796F77D-3C5C-4BBC-B2C4-827A37C34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85B3C94-874F-418B-BCF5-250E254AA7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848600" cy="56388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Corinthians 13:1-3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speak in the tongues of men and of angels, but have not love, I am only a resounding gong or a clanging cymbal. If I have the gift of prophecy and can fathom all mysteries and all knowledge, and if I have a faith that can move mountains, but have not love, I am nothing. If I give all I possess to the poor and surrender my body to the flames, but have not love, I gain nothing. </a:t>
            </a:r>
          </a:p>
        </p:txBody>
      </p:sp>
    </p:spTree>
  </p:cSld>
  <p:clrMapOvr>
    <a:masterClrMapping/>
  </p:clrMapOvr>
  <p:transition>
    <p:dissolv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EB210FA-AE41-40D6-B8DA-6ED0593F63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A0C7B62-49C1-43E5-8EAF-94BAFBDB5C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36638"/>
            <a:ext cx="8229600" cy="5516562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 Love means acting with grace &amp; not insisting on your own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Where does your freedom in 	Christ end and your 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respon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	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sibility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to others 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begin?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Colossians 2:13-14 - He forgave us all our sins, having </a:t>
            </a:r>
            <a:r>
              <a:rPr lang="en-US" sz="28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canceled the written code, with its regulations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that was against us and that stood opposed to us; </a:t>
            </a:r>
            <a:r>
              <a:rPr lang="en-US" sz="28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 took it away, nailing it to the cross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5A8E84-98BE-4A62-8128-7B72992731AA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C6A5B74-31CE-4F5A-9563-D133FD1BE8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ED76C6D-D2B3-448E-A3FF-76B762636B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36638"/>
            <a:ext cx="8229600" cy="5516562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 Love means acting with grace &amp; not insisting on your own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Where does your freedom in 	Christ end and your 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respon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	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sibility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to others begin?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Romans 14:15 - If your brother is distressed because of what you eat, you are no longer acting in love.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 not by your eating destroy your brother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for whom Christ died.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4F11DF-7C3B-4A8B-B123-DF15E52DBAB8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C14F792F-20E3-4FD3-8F2E-D28BD66289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5C2AC9C-370C-49B7-9448-CB1EDEA7E0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82675"/>
            <a:ext cx="8229600" cy="5470525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 Love means acting with grace &amp; not insisting on your own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Where does your freedom in 	Christ end and your 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respon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	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sibility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to others begin?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Romans 15:1 - We who are strong ought to bear with the failings of the weak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 to please ourselves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D3AD43-DC83-4C08-B9E8-334D0C64E949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E9C7AB3A-9849-4B73-94A1-007C842EB4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A023CCA2-C4A7-4BDA-B5DC-77998571A4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 Love means acting with grace &amp; not insisting on your own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Where does your freedom in 	Christ end and your 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respon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	</a:t>
            </a:r>
            <a:r>
              <a:rPr lang="en-US" sz="4400" b="1" dirty="0" err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sibility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to others begin?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Romans 14:21 - </a:t>
            </a:r>
            <a:r>
              <a:rPr lang="en-US" sz="2800" baseline="30000" dirty="0">
                <a:latin typeface="Arial" pitchFamily="34" charset="0"/>
                <a:cs typeface="Arial" pitchFamily="34" charset="0"/>
              </a:rPr>
              <a:t>﻿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It is better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not to eat meat or drink wine or to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 anything else that will cause your brother to fall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951099-FEDA-4545-8F45-8ADFC0E9CA1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A777B40-5254-4A88-A67C-4AE93CB55E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B102562-F0FD-4303-A6D8-537ABDFB5E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E.  Love means acting with grace &amp; not insisting on your own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rights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Sacrificing your own desires 	becomes an expression of 	God’s love!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4FF480-5EF0-4627-B1EB-AF3DDC3D105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Love Gives Power to Practical Living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092A29C6-6C5B-4C45-81C0-FCCBEF15F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90E90708-7C1D-4A67-B195-1CD454D345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Let’s do something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besides just talk about love!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Start doing something about it!</a:t>
            </a:r>
          </a:p>
        </p:txBody>
      </p:sp>
    </p:spTree>
  </p:cSld>
  <p:clrMapOvr>
    <a:masterClrMapping/>
  </p:clrMapOvr>
  <p:transition>
    <p:dissolv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72D08F9D-600C-44E3-818A-28C762BD4C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2E97A5C9-2404-4CE1-8FA4-3CF6348126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Let’s do something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besides just talk about love!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Start doing something about it!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Love will put power in your life!</a:t>
            </a: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D7D65A4F-42F3-4462-BF4A-52CAD85C0A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BA42CFF4-BCBE-478A-B0E0-8782D14E12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7848600" cy="47244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Corinthians 13:4-6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Love is patient, love is kind. It does not envy, it does not boast, it is not proud. It is not rude, it is not self-seeking, it is not easily angered, it keeps no record of wrongs. Love does not delight in evil but rejoices with the truth. 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B22EB230-2A40-4182-8A20-E32800B3E4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2CCC317-3D66-49AC-94F2-09B61E23A8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I. Love Gives Power to the Spiritual </a:t>
            </a:r>
            <a:r>
              <a:rPr lang="en-US" sz="4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Gifts!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speak in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the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tongues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of men and of angels, but have not love, I am only a resounding gong or a clanging cymbal. If I have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gift of prophecy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and can fathom all mysteries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all knowledge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and if I have a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faith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that can move mountains, but have not love, I am nothing. If I give all I possess to the poor and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surrender my body to the flames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but have not love, I gain nothing.  - v1-3</a:t>
            </a: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1A53AA2-1088-4D9C-B96E-A71F26DFFB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EC6F5B18-83B6-49B7-8AF7-CE904AA375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tongues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 I speak in 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tongues of men and of angels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but have not love, I am only a resounding gong or a clanging cymbal. - v1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386E9F-36B1-4EAA-BCEC-2645FB8A5DF3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41D20FD-C35F-42D1-AB54-F88626AC29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415E557C-780C-4B97-A7BD-BD74818E23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tongues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What did the gift do?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a. Some could speak so others 		could hear in their own 			languages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 Acts 2:1-13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351331-1D53-422E-B1AA-AC4EEE7CD5C1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2A05B61-7472-4FC4-AFEF-DE1CEDF1B0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DDF10BEA-ACE9-4643-BD38-ECC4E55B56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 Love gives power to the gift of </a:t>
            </a:r>
            <a:r>
              <a:rPr lang="en-US" sz="4400" b="1" u="sng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tongues</a:t>
            </a: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What did the gift do?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	b. Some today claim a special 		prayer language.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59DB90-AF81-4C48-84F4-5119FE9A083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 Love Gives Power to the Spiritual Gifts. 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23875</TotalTime>
  <Words>2478</Words>
  <Application>Microsoft Office PowerPoint</Application>
  <PresentationFormat>On-screen Show (4:3)</PresentationFormat>
  <Paragraphs>261</Paragraphs>
  <Slides>46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Arial</vt:lpstr>
      <vt:lpstr>Arial Narrow</vt:lpstr>
      <vt:lpstr>Calibri</vt:lpstr>
      <vt:lpstr>Franklin Gothic Medium</vt:lpstr>
      <vt:lpstr>Lucida Sans Unicode</vt:lpstr>
      <vt:lpstr>Segoe UI Symbol</vt:lpstr>
      <vt:lpstr>Times New Roman</vt:lpstr>
      <vt:lpstr>Wingdings 2</vt:lpstr>
      <vt:lpstr>Trek</vt:lpstr>
      <vt:lpstr>the power of love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Thomason Internet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Homosexual Agenda  Romans 1:18-32</dc:title>
  <dc:creator>Stephen H. Thomason</dc:creator>
  <cp:lastModifiedBy>Stephen Thomason</cp:lastModifiedBy>
  <cp:revision>1422</cp:revision>
  <dcterms:created xsi:type="dcterms:W3CDTF">2005-04-23T22:37:40Z</dcterms:created>
  <dcterms:modified xsi:type="dcterms:W3CDTF">2024-06-26T21:53:58Z</dcterms:modified>
</cp:coreProperties>
</file>