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6"/>
  </p:notesMasterIdLst>
  <p:handoutMasterIdLst>
    <p:handoutMasterId r:id="rId47"/>
  </p:handoutMasterIdLst>
  <p:sldIdLst>
    <p:sldId id="398" r:id="rId2"/>
    <p:sldId id="3115" r:id="rId3"/>
    <p:sldId id="3374" r:id="rId4"/>
    <p:sldId id="3375" r:id="rId5"/>
    <p:sldId id="3376" r:id="rId6"/>
    <p:sldId id="3377" r:id="rId7"/>
    <p:sldId id="3378" r:id="rId8"/>
    <p:sldId id="3340" r:id="rId9"/>
    <p:sldId id="1362" r:id="rId10"/>
    <p:sldId id="3192" r:id="rId11"/>
    <p:sldId id="3379" r:id="rId12"/>
    <p:sldId id="3380" r:id="rId13"/>
    <p:sldId id="3381" r:id="rId14"/>
    <p:sldId id="3382" r:id="rId15"/>
    <p:sldId id="3383" r:id="rId16"/>
    <p:sldId id="3384" r:id="rId17"/>
    <p:sldId id="3385" r:id="rId18"/>
    <p:sldId id="3386" r:id="rId19"/>
    <p:sldId id="3387" r:id="rId20"/>
    <p:sldId id="3388" r:id="rId21"/>
    <p:sldId id="3390" r:id="rId22"/>
    <p:sldId id="3391" r:id="rId23"/>
    <p:sldId id="3392" r:id="rId24"/>
    <p:sldId id="3393" r:id="rId25"/>
    <p:sldId id="3394" r:id="rId26"/>
    <p:sldId id="3395" r:id="rId27"/>
    <p:sldId id="3396" r:id="rId28"/>
    <p:sldId id="3397" r:id="rId29"/>
    <p:sldId id="2871" r:id="rId30"/>
    <p:sldId id="3398" r:id="rId31"/>
    <p:sldId id="3399" r:id="rId32"/>
    <p:sldId id="3400" r:id="rId33"/>
    <p:sldId id="3401" r:id="rId34"/>
    <p:sldId id="3402" r:id="rId35"/>
    <p:sldId id="3403" r:id="rId36"/>
    <p:sldId id="3413" r:id="rId37"/>
    <p:sldId id="3405" r:id="rId38"/>
    <p:sldId id="3362" r:id="rId39"/>
    <p:sldId id="3406" r:id="rId40"/>
    <p:sldId id="3407" r:id="rId41"/>
    <p:sldId id="3408" r:id="rId42"/>
    <p:sldId id="3409" r:id="rId43"/>
    <p:sldId id="3410" r:id="rId44"/>
    <p:sldId id="3029" r:id="rId45"/>
  </p:sldIdLst>
  <p:sldSz cx="9144000" cy="6858000" type="screen4x3"/>
  <p:notesSz cx="6954838"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0B442CD9-6735-4413-8190-E0783A794315}"/>
              </a:ext>
            </a:extLst>
          </p:cNvPr>
          <p:cNvSpPr>
            <a:spLocks noGrp="1" noChangeArrowheads="1"/>
          </p:cNvSpPr>
          <p:nvPr>
            <p:ph type="hdr" sz="quarter"/>
          </p:nvPr>
        </p:nvSpPr>
        <p:spPr bwMode="auto">
          <a:xfrm>
            <a:off x="0" y="0"/>
            <a:ext cx="3013075"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D08CBA11-77F7-406E-B545-8208C3FF8C12}"/>
              </a:ext>
            </a:extLst>
          </p:cNvPr>
          <p:cNvSpPr>
            <a:spLocks noGrp="1" noChangeArrowheads="1"/>
          </p:cNvSpPr>
          <p:nvPr>
            <p:ph type="dt" sz="quarter" idx="1"/>
          </p:nvPr>
        </p:nvSpPr>
        <p:spPr bwMode="auto">
          <a:xfrm>
            <a:off x="3941763" y="0"/>
            <a:ext cx="3013075"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655F644F-E9C4-4C34-A75E-71528AED37BF}"/>
              </a:ext>
            </a:extLst>
          </p:cNvPr>
          <p:cNvSpPr>
            <a:spLocks noGrp="1" noChangeArrowheads="1"/>
          </p:cNvSpPr>
          <p:nvPr>
            <p:ph type="ftr" sz="quarter" idx="2"/>
          </p:nvPr>
        </p:nvSpPr>
        <p:spPr bwMode="auto">
          <a:xfrm>
            <a:off x="0" y="8843963"/>
            <a:ext cx="3013075"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5CFE3C27-CE07-406E-A410-5716914B9F9A}"/>
              </a:ext>
            </a:extLst>
          </p:cNvPr>
          <p:cNvSpPr>
            <a:spLocks noGrp="1" noChangeArrowheads="1"/>
          </p:cNvSpPr>
          <p:nvPr>
            <p:ph type="sldNum" sz="quarter" idx="3"/>
          </p:nvPr>
        </p:nvSpPr>
        <p:spPr bwMode="auto">
          <a:xfrm>
            <a:off x="3941763" y="8843963"/>
            <a:ext cx="3013075"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9D3EA459-CF31-469D-B345-6FF1785FFAB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4AE3A1-09C5-47AD-BFAA-D647877484B8}"/>
              </a:ext>
            </a:extLst>
          </p:cNvPr>
          <p:cNvSpPr>
            <a:spLocks noGrp="1"/>
          </p:cNvSpPr>
          <p:nvPr>
            <p:ph type="hdr" sz="quarter"/>
          </p:nvPr>
        </p:nvSpPr>
        <p:spPr>
          <a:xfrm>
            <a:off x="0" y="0"/>
            <a:ext cx="3013075" cy="465138"/>
          </a:xfrm>
          <a:prstGeom prst="rect">
            <a:avLst/>
          </a:prstGeom>
        </p:spPr>
        <p:txBody>
          <a:bodyPr vert="horz" lIns="93479" tIns="46740" rIns="93479" bIns="4674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D1F360DC-9E30-4EC0-BA7F-1DC9B0CDF1F6}"/>
              </a:ext>
            </a:extLst>
          </p:cNvPr>
          <p:cNvSpPr>
            <a:spLocks noGrp="1"/>
          </p:cNvSpPr>
          <p:nvPr>
            <p:ph type="dt" idx="1"/>
          </p:nvPr>
        </p:nvSpPr>
        <p:spPr>
          <a:xfrm>
            <a:off x="3940175" y="0"/>
            <a:ext cx="3013075" cy="465138"/>
          </a:xfrm>
          <a:prstGeom prst="rect">
            <a:avLst/>
          </a:prstGeom>
        </p:spPr>
        <p:txBody>
          <a:bodyPr vert="horz" lIns="93479" tIns="46740" rIns="93479" bIns="46740" rtlCol="0"/>
          <a:lstStyle>
            <a:lvl1pPr algn="r" eaLnBrk="1" hangingPunct="1">
              <a:defRPr sz="1200"/>
            </a:lvl1pPr>
          </a:lstStyle>
          <a:p>
            <a:pPr>
              <a:defRPr/>
            </a:pPr>
            <a:fld id="{24ACE32B-952E-4E14-81D0-60F687CD30E3}" type="datetimeFigureOut">
              <a:rPr lang="en-US"/>
              <a:pPr>
                <a:defRPr/>
              </a:pPr>
              <a:t>6/24/2024</a:t>
            </a:fld>
            <a:endParaRPr lang="en-US" dirty="0"/>
          </a:p>
        </p:txBody>
      </p:sp>
      <p:sp>
        <p:nvSpPr>
          <p:cNvPr id="4" name="Slide Image Placeholder 3">
            <a:extLst>
              <a:ext uri="{FF2B5EF4-FFF2-40B4-BE49-F238E27FC236}">
                <a16:creationId xmlns:a16="http://schemas.microsoft.com/office/drawing/2014/main" id="{997E0ABF-FD0A-48BB-9EED-CD9301C120B0}"/>
              </a:ext>
            </a:extLst>
          </p:cNvPr>
          <p:cNvSpPr>
            <a:spLocks noGrp="1" noRot="1" noChangeAspect="1"/>
          </p:cNvSpPr>
          <p:nvPr>
            <p:ph type="sldImg" idx="2"/>
          </p:nvPr>
        </p:nvSpPr>
        <p:spPr>
          <a:xfrm>
            <a:off x="1152525" y="698500"/>
            <a:ext cx="4649788"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557E43C1-2790-4E9F-8F81-ADADA52AD490}"/>
              </a:ext>
            </a:extLst>
          </p:cNvPr>
          <p:cNvSpPr>
            <a:spLocks noGrp="1"/>
          </p:cNvSpPr>
          <p:nvPr>
            <p:ph type="body" sz="quarter" idx="3"/>
          </p:nvPr>
        </p:nvSpPr>
        <p:spPr>
          <a:xfrm>
            <a:off x="695325" y="4421188"/>
            <a:ext cx="5564188"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7C22415-ABD8-46ED-B089-D8CF9F376D01}"/>
              </a:ext>
            </a:extLst>
          </p:cNvPr>
          <p:cNvSpPr>
            <a:spLocks noGrp="1"/>
          </p:cNvSpPr>
          <p:nvPr>
            <p:ph type="ftr" sz="quarter" idx="4"/>
          </p:nvPr>
        </p:nvSpPr>
        <p:spPr>
          <a:xfrm>
            <a:off x="0" y="8842375"/>
            <a:ext cx="3013075" cy="465138"/>
          </a:xfrm>
          <a:prstGeom prst="rect">
            <a:avLst/>
          </a:prstGeom>
        </p:spPr>
        <p:txBody>
          <a:bodyPr vert="horz" lIns="93479" tIns="46740" rIns="93479" bIns="4674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A265207E-5CB9-4BA4-9919-CDB6F285AA59}"/>
              </a:ext>
            </a:extLst>
          </p:cNvPr>
          <p:cNvSpPr>
            <a:spLocks noGrp="1"/>
          </p:cNvSpPr>
          <p:nvPr>
            <p:ph type="sldNum" sz="quarter" idx="5"/>
          </p:nvPr>
        </p:nvSpPr>
        <p:spPr>
          <a:xfrm>
            <a:off x="3940175" y="8842375"/>
            <a:ext cx="3013075"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82C6DC51-26B6-42A1-B890-A3EB259AC87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14C67D57-5C0A-4E65-9A4A-8D96C62C4F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743C05FE-21C8-4CC2-BED8-91AD6ED754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0ADEF4F-9072-486F-9FE4-1B870A209C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5DEDE1-6EDE-49D3-9EA6-533B25AF5D6B}"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017278BD-DD30-462B-B4E5-0066396E9C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AADB891-01E5-403B-A20F-B7D3743AF9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C5A871E0-06DE-452A-9ED6-6241946FAE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9336A7-4FA9-4FCF-9D3C-5252EF6FD50F}"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9E0F12B1-B8D4-4B05-9817-2AC3B04CF0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4F43B37C-7DBE-4D0D-8A75-06A8011DB2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CC0B2C5E-5CF8-4EC5-B545-48AD6088B4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642997-6EF7-4281-80EF-EAE728A5A711}"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6BF3AC5-7EAB-4AC5-B967-CABCEBA658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B4942D9E-59CF-4AAE-8069-D78069E818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C549EE53-F490-4E40-BAC4-5A6C0EC7B7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73560EA-D82C-402B-A5AB-B382045B3E15}"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A1D80135-1D9A-451C-875D-52463517A2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78C8941C-999F-4D94-9F7E-A2A7B7AE69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0B70FBAD-CACF-4578-9954-358BB53894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5C07BC-C197-4811-9A29-BE5694211496}"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4EBCCF05-0914-4BFB-BCE9-6D03621A57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9394B22F-829C-4759-9283-77F475763D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638F890F-93DB-4909-9F5C-BDBC603225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721CF0-8E1E-4317-85B9-2E992C149856}"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B162B341-8D9E-4CD5-8C42-1B246A4F8A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2BE6ED03-E608-4C42-AE4E-13C2830EF2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B2B3FF04-09D2-4F88-B813-0F9AB8FB5E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27E94B-D3C9-453F-B46B-281C3A0A6137}"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15C0643B-7221-4DB7-8CCA-AFCA82FB0E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81AAD51F-27D5-4521-8648-195F5B531C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BDA911EE-8C18-4E1E-A464-32D66B171C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7640B7-03A4-4DDF-B1AA-C164955801A2}"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3B7148E4-9E06-4267-8AA7-789E5295B1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8E826E41-30CF-451D-B5E2-1A6F579338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E00900A4-57DF-4C08-9CB2-0C3266B0C1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91CA8A-DE20-4A5A-A14E-CF212965B885}"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7DD29BCB-54A4-4FE8-9C3A-7EAE6DE236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12D82B16-2C55-4A9D-BD25-C37F721735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1F5D8BEF-E0C2-47BB-979F-034A2B9275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BD98821-9170-4BCF-B955-64E8D797AB93}"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5AA4C268-484F-4A0C-A92C-706D47025D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2B22BAF5-2F8C-4A35-8165-9A265FE751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9CBB94CD-7C53-467E-A2E0-EDDCA796A8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AAE24C-B126-4C40-B6AE-A5F2941B77FB}"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DF469AE0-C67E-43EE-889E-AFD1486122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A0463122-1D04-4C83-867F-602FE297FC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8485C55E-535B-4DDD-8536-F10A16DB6E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DCEFBC-9230-4E60-9AA4-53C274E68A1D}"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47EF075-5324-4230-9228-6018FD9319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42D711F0-CC46-4950-A4AB-9E1111D16A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CEFC1F84-7161-426B-A604-6B06DEC90D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79FC81-EBF9-48C4-9DFA-21A365B81DA5}"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1D128CC7-D350-4860-9855-845EEE3F57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42EA4D49-A310-4E9D-9A65-4E58A07C32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7EBEEC2D-B27F-4182-B6A6-66FDCAF66F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ED065E-585E-441C-9FFD-04AD28929238}"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7BB804AE-D577-4831-9D7B-47B7B494C1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10CD15EF-6537-4618-8371-D3A1349623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F874B605-D5BB-4520-91D4-6DAD748F85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64CBC6-D54C-49DC-896A-9653A2E4FC07}"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973C371D-1B6D-43F8-B308-5B2F1F58CF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674DB013-F927-475E-9CE7-9898D086725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A04CFF48-BB4E-44B2-92F6-D4CC9EEADC6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957CA08-0EB5-4AEA-AA0A-B28DC3F0E8C7}"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6CEAEC3B-1B32-4463-A54E-2C0C84B0C3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BA66951D-2D96-44EE-879E-AADEA7D7C3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04AFE72F-AE72-412B-A196-FCBB5E381F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A36F810-7CD1-407F-B0DA-3ABF4669C9D6}"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373864A1-5690-46A0-9AE5-DD8601740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85EE2BC2-9952-4EEC-8768-6A22EE87E9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BC396FD1-FA07-4735-9DCA-34AC2DA6C3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7E3D94-0E75-4F39-8B15-B0875278AB7E}"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8D6EB72-F490-43DA-9008-6C12158B32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051F7148-70FE-4D46-A8F3-3C54603CF5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C8432C79-571C-4E20-A0F0-C6FA7A59C6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C4EA92-C4E1-4113-BA39-456CCAD38CD2}"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89153057-CF09-4547-A467-37079FFCB5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F0122FC5-6540-4E90-B79B-A6553439D0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070BE7F0-1084-4175-A94A-F0EE8FA712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C3A5B6-01FC-4B54-92EE-298E30A44C35}"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58D9E4DD-EC6B-4D1E-84F6-FFB29AC6BD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C20104E1-7824-4334-82EA-8E5ECAF5FF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65A89510-4081-48F2-A0BD-905D7CD49B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4AB3F0-1ADD-4184-AFAA-B51C4FBFA149}"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12C8D749-005B-4DE3-984A-DEAAA13320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0B46FAC5-661E-4F46-A35B-EF508752E4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454562DE-E229-4ADE-B422-6BEDFC8A0E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ACAF37-03AC-4852-877C-6B51900D3FD5}"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714251E3-B09D-466F-AC6D-66B0197928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A6984F6-DD26-474F-A6A4-96BAA80245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C4432B42-AFD7-445B-8DA3-24B9947619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DBF041-CB74-404B-863D-250B354F4037}"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90774BD6-742F-4D5C-A8EE-474B65ECFC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CB2042E0-0B98-450E-ADA5-8803C1F13F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8C8293C8-F8A0-468D-AFB7-E89179E50E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8733D1-FC9A-411C-AF07-1445C471908A}"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6BC4F76B-8B1D-424F-ACED-925CE08588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B528A453-7551-4764-853C-023FD96D6E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B95B26E4-963E-4C01-AFC1-C47ACC773E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E28F6A-65C8-4E55-8AFF-7C4948602DD7}"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CF1AEF62-F276-491F-9F02-D7B7A63512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0E46431C-814E-43FB-9D10-1F8B7C55C6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E2646426-1A4E-4418-BF4B-4D4F4451A7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743ECD-C599-408F-B408-9C4FB670A973}"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7DD2E27F-F565-49A0-857C-F2677A8F4E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385C63A0-6CDD-4EE7-8863-CB6BEC98C9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BA35D85D-210A-4739-B41F-DD88230ED3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55C7EA-A2DB-496A-96DE-AF95915F14D8}"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014027DB-FE0B-4A99-962F-351BD941BF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22699B70-70DF-4FEA-BF8D-AB13FF9B7A5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9B2F00AC-E6BC-4532-8CD9-03A3D27028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5A8D750-08D9-46F7-809A-7C42375D1616}"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1F8E3B5E-8711-4736-A814-2894268320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7F5BC9BC-FA93-411D-BF94-095A401E9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2A2BE554-EFA3-4E08-862E-458899A4D12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AAD7A3-8A60-4CA6-A7A3-C98951138E43}"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B815B87E-5012-401B-BEB9-0B1A9B8305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039A7221-751B-4013-AB10-D1936B7239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9BA2532B-8F8A-448D-A400-B984CC4EEA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B37AF61-7991-4D7D-9ED8-3D03E8DB5ADF}"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209284F5-9792-4B87-AE0D-A9A6F9CA29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85685123-5082-46E3-96F7-CA13DAA214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6E9ADA29-4C36-4DF0-8483-32EF8C9A4E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E8CDA3-A7C1-4650-8FA6-1B473B55E24E}"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916A2B05-02CF-4E1C-9961-3965EC346D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FC81F8EE-ACE4-4467-AFD4-1C23D9F879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1F18EF3B-EB30-45A3-B1FD-F88D9708F6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684AA72-0E49-478C-98B4-CD62701A40E7}"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5A6E6705-9D7E-4EC7-BB95-F0FD75E3C1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11E35E4C-AF2E-4D67-B00C-3ADB7BBE39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6FCCC3BC-930C-40F2-A320-2254B0CBAD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58AC43-7E7B-484F-A611-A3DC1101888B}"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8D1064C-43AB-4D29-B328-167E35BB40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CE6213DA-BEA4-48D3-A5BA-97FE538AE0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E5E4EB5C-3AEC-41E2-B22B-9BCF236E8B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FA4384-5DFE-4A21-9497-6EDDB897E1F3}"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C3370FC-7395-4D91-9F00-45899C081A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24582905-EC8C-466B-AFEE-9178583027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074ACD5D-C296-4D22-857F-7A1451722A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87EABF-E2B2-42CE-BC66-51391D349F78}"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51E86EDF-7C1B-4CD5-857E-76CF1189D1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44039AC6-3EE0-480D-951D-6BB275CDAB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1BA16F33-680A-438A-A39B-2F43BD8500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D1C0A4-A571-4A99-8C8A-16A93E87E90B}"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8CBFA41E-5462-4FC5-ADCB-F9FA160373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187150CD-9F6D-41F5-A0A9-E1E56AF7A2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72BE0B45-0BE0-4D36-A1C8-62178C4E95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AD1D59-C9C6-46A7-B1CE-4A2089FC10BE}"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D68C8EC5-3698-4030-AEB2-9B80DF71F74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3D26804A-0D47-44B2-9F0A-6D603CE0D2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EF6AB5FC-66E6-4049-8D9F-1AA2AB6A75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1DA811-30D1-4188-9C55-DD047994C755}"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52FD1660-AAB9-4A54-9329-ACEC25010A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98F47E53-AC4C-4FE6-9B2B-C623880940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7BAC32E2-1411-4A24-832E-D9949A07D7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C4D641E-CA3B-44CD-B71C-C87A9AABF2E7}"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E772881-690E-46C6-8C46-369AB9D901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09A38E79-5D95-4094-84ED-47EC4E82D3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DA0E3203-5597-44FA-A6E1-7EFF0A1636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0EF27F-99B6-483A-AB8D-FD5BEB3E71D5}"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D1BFCC93-CEBC-47C7-981A-3968CC86CC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3AC554C8-2962-4236-B039-FE15722C66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2F6EB873-AA31-42C7-8132-0658D10D865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66BEBE-50E5-4BDC-B813-C3CE914FB534}"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608B38F-B67F-458A-A41E-8DF52A996E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ACEBB116-A8E7-4676-9D3A-879FA54B1C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893B9CFD-FF17-48CE-BF34-F8FCA4FBBD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D8280C1-3B16-4836-8A32-6D4A1A9A225F}"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365CE69-9441-400E-BA7D-7236F2EEAA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08E55A8-FE48-49CC-880A-B03CA84934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92B5EFDF-C37C-4408-ADAE-5861D11426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98C5F7-5AF9-4E45-B662-5630E989F06E}"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5A85513-DB19-4759-8179-CAAEBC8415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8643EB94-2B1C-44AF-AC2C-5EB54D33EC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6E10D738-940E-4720-B2B7-6B3495FA0C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E2E42F-77AE-4374-B568-C7CF5DBD7C11}"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E453D7C3-6BB7-4D83-8470-748C579DECDD}"/>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01564146-9D14-4814-ADDD-4E2884910DB6}"/>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55CC0B70-37AC-4012-972D-81C75D86536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DF87D198-1BF0-49DD-AE6B-0BCDCF929C15}"/>
              </a:ext>
            </a:extLst>
          </p:cNvPr>
          <p:cNvSpPr>
            <a:spLocks noGrp="1"/>
          </p:cNvSpPr>
          <p:nvPr>
            <p:ph type="sldNum" sz="quarter" idx="12"/>
          </p:nvPr>
        </p:nvSpPr>
        <p:spPr>
          <a:xfrm>
            <a:off x="8229600" y="6473825"/>
            <a:ext cx="758825" cy="247650"/>
          </a:xfrm>
        </p:spPr>
        <p:txBody>
          <a:bodyPr/>
          <a:lstStyle>
            <a:lvl1pPr>
              <a:defRPr smtClean="0"/>
            </a:lvl1pPr>
          </a:lstStyle>
          <a:p>
            <a:pPr>
              <a:defRPr/>
            </a:pPr>
            <a:fld id="{05DA361F-BD1E-4764-BED1-9D3081D8B968}" type="slidenum">
              <a:rPr lang="en-US" altLang="en-US"/>
              <a:pPr>
                <a:defRPr/>
              </a:pPr>
              <a:t>‹#›</a:t>
            </a:fld>
            <a:endParaRPr lang="en-US" altLang="en-US"/>
          </a:p>
        </p:txBody>
      </p:sp>
    </p:spTree>
    <p:extLst>
      <p:ext uri="{BB962C8B-B14F-4D97-AF65-F5344CB8AC3E}">
        <p14:creationId xmlns:p14="http://schemas.microsoft.com/office/powerpoint/2010/main" val="3875251"/>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00761AFD-372C-4084-855D-A0410DB8EDBF}"/>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8A52BCCA-CB7D-488D-AB60-25686B4CA38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1A0A991-7E0A-4ED0-BE86-58D93342878E}"/>
              </a:ext>
            </a:extLst>
          </p:cNvPr>
          <p:cNvSpPr>
            <a:spLocks noGrp="1"/>
          </p:cNvSpPr>
          <p:nvPr>
            <p:ph type="sldNum" sz="quarter" idx="12"/>
          </p:nvPr>
        </p:nvSpPr>
        <p:spPr/>
        <p:txBody>
          <a:bodyPr/>
          <a:lstStyle>
            <a:lvl1pPr>
              <a:defRPr/>
            </a:lvl1pPr>
          </a:lstStyle>
          <a:p>
            <a:pPr>
              <a:defRPr/>
            </a:pPr>
            <a:fld id="{02EB1B32-F447-4768-8C99-09D1C807043F}" type="slidenum">
              <a:rPr lang="en-US" altLang="en-US"/>
              <a:pPr>
                <a:defRPr/>
              </a:pPr>
              <a:t>‹#›</a:t>
            </a:fld>
            <a:endParaRPr lang="en-US" altLang="en-US"/>
          </a:p>
        </p:txBody>
      </p:sp>
    </p:spTree>
    <p:extLst>
      <p:ext uri="{BB962C8B-B14F-4D97-AF65-F5344CB8AC3E}">
        <p14:creationId xmlns:p14="http://schemas.microsoft.com/office/powerpoint/2010/main" val="876487854"/>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5ECD1C-6DF3-4E95-BDAE-6CF59A00AC2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8671EBB-1E5B-46CD-825C-A7F2CA6010B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DD8563-B389-4EE7-AD42-FBE2A72253D9}"/>
              </a:ext>
            </a:extLst>
          </p:cNvPr>
          <p:cNvSpPr>
            <a:spLocks noGrp="1"/>
          </p:cNvSpPr>
          <p:nvPr>
            <p:ph type="sldNum" sz="quarter" idx="12"/>
          </p:nvPr>
        </p:nvSpPr>
        <p:spPr/>
        <p:txBody>
          <a:bodyPr/>
          <a:lstStyle>
            <a:lvl1pPr>
              <a:defRPr smtClean="0"/>
            </a:lvl1pPr>
          </a:lstStyle>
          <a:p>
            <a:pPr>
              <a:defRPr/>
            </a:pPr>
            <a:fld id="{8A7CB31B-1D86-4504-B9EF-06496EF1E6B3}" type="slidenum">
              <a:rPr lang="en-US" altLang="en-US"/>
              <a:pPr>
                <a:defRPr/>
              </a:pPr>
              <a:t>‹#›</a:t>
            </a:fld>
            <a:endParaRPr lang="en-US" altLang="en-US"/>
          </a:p>
        </p:txBody>
      </p:sp>
    </p:spTree>
    <p:extLst>
      <p:ext uri="{BB962C8B-B14F-4D97-AF65-F5344CB8AC3E}">
        <p14:creationId xmlns:p14="http://schemas.microsoft.com/office/powerpoint/2010/main" val="166539454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78F9F72-1C45-420B-B127-480A0400584B}"/>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84548EDA-8C7E-4318-82AB-6B647DF0B73D}"/>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8B19F29C-9AD7-40E0-B717-309FA860CAA0}"/>
              </a:ext>
            </a:extLst>
          </p:cNvPr>
          <p:cNvSpPr>
            <a:spLocks noGrp="1"/>
          </p:cNvSpPr>
          <p:nvPr>
            <p:ph type="sldNum" sz="quarter" idx="12"/>
          </p:nvPr>
        </p:nvSpPr>
        <p:spPr>
          <a:xfrm>
            <a:off x="8229600" y="6473825"/>
            <a:ext cx="758825" cy="247650"/>
          </a:xfrm>
        </p:spPr>
        <p:txBody>
          <a:bodyPr/>
          <a:lstStyle>
            <a:lvl1pPr>
              <a:defRPr smtClean="0"/>
            </a:lvl1pPr>
          </a:lstStyle>
          <a:p>
            <a:pPr>
              <a:defRPr/>
            </a:pPr>
            <a:fld id="{684DD81C-C716-438B-B777-F0C6B0A04EBE}" type="slidenum">
              <a:rPr lang="en-US" altLang="en-US"/>
              <a:pPr>
                <a:defRPr/>
              </a:pPr>
              <a:t>‹#›</a:t>
            </a:fld>
            <a:endParaRPr lang="en-US" altLang="en-US"/>
          </a:p>
        </p:txBody>
      </p:sp>
    </p:spTree>
    <p:extLst>
      <p:ext uri="{BB962C8B-B14F-4D97-AF65-F5344CB8AC3E}">
        <p14:creationId xmlns:p14="http://schemas.microsoft.com/office/powerpoint/2010/main" val="3292382012"/>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D2B576C-684B-4FD1-B006-6719FE6D5B65}"/>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09DDD9BC-9CDF-4162-AACD-1FFC7BA43725}"/>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1B6A3F07-2192-48A4-9907-D6FAA20AF59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842A5584-ACCC-4605-A813-9C425655E4CF}"/>
              </a:ext>
            </a:extLst>
          </p:cNvPr>
          <p:cNvSpPr>
            <a:spLocks noGrp="1"/>
          </p:cNvSpPr>
          <p:nvPr>
            <p:ph type="sldNum" sz="quarter" idx="12"/>
          </p:nvPr>
        </p:nvSpPr>
        <p:spPr/>
        <p:txBody>
          <a:bodyPr/>
          <a:lstStyle>
            <a:lvl1pPr>
              <a:defRPr smtClean="0"/>
            </a:lvl1pPr>
          </a:lstStyle>
          <a:p>
            <a:pPr>
              <a:defRPr/>
            </a:pPr>
            <a:fld id="{36D7613D-701A-476D-AD55-A54D88D458C3}" type="slidenum">
              <a:rPr lang="en-US" altLang="en-US"/>
              <a:pPr>
                <a:defRPr/>
              </a:pPr>
              <a:t>‹#›</a:t>
            </a:fld>
            <a:endParaRPr lang="en-US" altLang="en-US"/>
          </a:p>
        </p:txBody>
      </p:sp>
    </p:spTree>
    <p:extLst>
      <p:ext uri="{BB962C8B-B14F-4D97-AF65-F5344CB8AC3E}">
        <p14:creationId xmlns:p14="http://schemas.microsoft.com/office/powerpoint/2010/main" val="387760481"/>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26AB6925-6B7E-4E1F-B5C2-5BD822C40136}"/>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13FAD51E-A928-46AB-BE55-22D7097CFF9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83A903FC-7F93-4CF0-86C9-F2EC5BBDA182}"/>
              </a:ext>
            </a:extLst>
          </p:cNvPr>
          <p:cNvSpPr>
            <a:spLocks noGrp="1"/>
          </p:cNvSpPr>
          <p:nvPr>
            <p:ph type="sldNum" sz="quarter" idx="12"/>
          </p:nvPr>
        </p:nvSpPr>
        <p:spPr/>
        <p:txBody>
          <a:bodyPr/>
          <a:lstStyle>
            <a:lvl1pPr>
              <a:defRPr/>
            </a:lvl1pPr>
          </a:lstStyle>
          <a:p>
            <a:pPr>
              <a:defRPr/>
            </a:pPr>
            <a:fld id="{0EDB949A-26CF-4770-95F6-D5CBD780C777}" type="slidenum">
              <a:rPr lang="en-US" altLang="en-US"/>
              <a:pPr>
                <a:defRPr/>
              </a:pPr>
              <a:t>‹#›</a:t>
            </a:fld>
            <a:endParaRPr lang="en-US" altLang="en-US"/>
          </a:p>
        </p:txBody>
      </p:sp>
    </p:spTree>
    <p:extLst>
      <p:ext uri="{BB962C8B-B14F-4D97-AF65-F5344CB8AC3E}">
        <p14:creationId xmlns:p14="http://schemas.microsoft.com/office/powerpoint/2010/main" val="309753237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D9BCCAFE-9B8D-45E8-8CB8-2E043AF5D4B1}"/>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F90AD457-1245-4297-82B1-BDCA5A00B6A4}"/>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C97C14C9-E431-418C-8955-7CBF71352EB8}"/>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3F5E1975-0F85-45BC-90C8-C13BCF5CC0C7}"/>
              </a:ext>
            </a:extLst>
          </p:cNvPr>
          <p:cNvSpPr>
            <a:spLocks noGrp="1"/>
          </p:cNvSpPr>
          <p:nvPr>
            <p:ph type="sldNum" sz="quarter" idx="12"/>
          </p:nvPr>
        </p:nvSpPr>
        <p:spPr>
          <a:xfrm>
            <a:off x="8229600" y="6477000"/>
            <a:ext cx="762000" cy="247650"/>
          </a:xfrm>
        </p:spPr>
        <p:txBody>
          <a:bodyPr/>
          <a:lstStyle>
            <a:lvl1pPr>
              <a:defRPr smtClean="0"/>
            </a:lvl1pPr>
          </a:lstStyle>
          <a:p>
            <a:pPr>
              <a:defRPr/>
            </a:pPr>
            <a:fld id="{12F97327-9CAC-48EB-B433-30E9C69ECCEB}" type="slidenum">
              <a:rPr lang="en-US" altLang="en-US"/>
              <a:pPr>
                <a:defRPr/>
              </a:pPr>
              <a:t>‹#›</a:t>
            </a:fld>
            <a:endParaRPr lang="en-US" altLang="en-US"/>
          </a:p>
        </p:txBody>
      </p:sp>
    </p:spTree>
    <p:extLst>
      <p:ext uri="{BB962C8B-B14F-4D97-AF65-F5344CB8AC3E}">
        <p14:creationId xmlns:p14="http://schemas.microsoft.com/office/powerpoint/2010/main" val="90535032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5AB3F188-0CF8-4A56-BD6B-CB23A953E06D}"/>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2D01DD4D-1733-47B7-A688-44922664048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C75BB13C-5699-48D0-8D99-341BFBDD1577}"/>
              </a:ext>
            </a:extLst>
          </p:cNvPr>
          <p:cNvSpPr>
            <a:spLocks noGrp="1"/>
          </p:cNvSpPr>
          <p:nvPr>
            <p:ph type="sldNum" sz="quarter" idx="12"/>
          </p:nvPr>
        </p:nvSpPr>
        <p:spPr/>
        <p:txBody>
          <a:bodyPr/>
          <a:lstStyle>
            <a:lvl1pPr>
              <a:defRPr/>
            </a:lvl1pPr>
          </a:lstStyle>
          <a:p>
            <a:pPr>
              <a:defRPr/>
            </a:pPr>
            <a:fld id="{0686465B-2B05-49CE-96D4-F6B7AAB8BD31}" type="slidenum">
              <a:rPr lang="en-US" altLang="en-US"/>
              <a:pPr>
                <a:defRPr/>
              </a:pPr>
              <a:t>‹#›</a:t>
            </a:fld>
            <a:endParaRPr lang="en-US" altLang="en-US"/>
          </a:p>
        </p:txBody>
      </p:sp>
    </p:spTree>
    <p:extLst>
      <p:ext uri="{BB962C8B-B14F-4D97-AF65-F5344CB8AC3E}">
        <p14:creationId xmlns:p14="http://schemas.microsoft.com/office/powerpoint/2010/main" val="3893415019"/>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BBB11B4-F5C1-49D7-ADC4-77971F44ADD1}"/>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69683456-7891-45B5-A105-7CB280FD414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8C2C5918-B2FD-45DF-948C-F406871D7098}"/>
              </a:ext>
            </a:extLst>
          </p:cNvPr>
          <p:cNvSpPr>
            <a:spLocks noGrp="1"/>
          </p:cNvSpPr>
          <p:nvPr>
            <p:ph type="sldNum" sz="quarter" idx="12"/>
          </p:nvPr>
        </p:nvSpPr>
        <p:spPr/>
        <p:txBody>
          <a:bodyPr/>
          <a:lstStyle>
            <a:lvl1pPr>
              <a:defRPr smtClean="0"/>
            </a:lvl1pPr>
          </a:lstStyle>
          <a:p>
            <a:pPr>
              <a:defRPr/>
            </a:pPr>
            <a:fld id="{F5652EB1-0D9D-47C1-A024-F0F3194DEAEB}" type="slidenum">
              <a:rPr lang="en-US" altLang="en-US"/>
              <a:pPr>
                <a:defRPr/>
              </a:pPr>
              <a:t>‹#›</a:t>
            </a:fld>
            <a:endParaRPr lang="en-US" altLang="en-US"/>
          </a:p>
        </p:txBody>
      </p:sp>
    </p:spTree>
    <p:extLst>
      <p:ext uri="{BB962C8B-B14F-4D97-AF65-F5344CB8AC3E}">
        <p14:creationId xmlns:p14="http://schemas.microsoft.com/office/powerpoint/2010/main" val="109853106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755C4FC4-1111-4215-B177-FAC110B4E092}"/>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56DD81AB-9A64-4F0D-B884-BD6E95870328}"/>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DE4BBA7F-52B7-4EEE-B305-AF5D8DDD9F78}"/>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376A9BC2-4102-434D-BCB7-40864B380EB3}"/>
              </a:ext>
            </a:extLst>
          </p:cNvPr>
          <p:cNvSpPr>
            <a:spLocks noGrp="1"/>
          </p:cNvSpPr>
          <p:nvPr>
            <p:ph type="sldNum" sz="quarter" idx="12"/>
          </p:nvPr>
        </p:nvSpPr>
        <p:spPr/>
        <p:txBody>
          <a:bodyPr/>
          <a:lstStyle>
            <a:lvl1pPr>
              <a:defRPr smtClean="0"/>
            </a:lvl1pPr>
          </a:lstStyle>
          <a:p>
            <a:pPr>
              <a:defRPr/>
            </a:pPr>
            <a:fld id="{791B099F-0723-4759-A5DE-965ED0DA9144}" type="slidenum">
              <a:rPr lang="en-US" altLang="en-US"/>
              <a:pPr>
                <a:defRPr/>
              </a:pPr>
              <a:t>‹#›</a:t>
            </a:fld>
            <a:endParaRPr lang="en-US" altLang="en-US"/>
          </a:p>
        </p:txBody>
      </p:sp>
    </p:spTree>
    <p:extLst>
      <p:ext uri="{BB962C8B-B14F-4D97-AF65-F5344CB8AC3E}">
        <p14:creationId xmlns:p14="http://schemas.microsoft.com/office/powerpoint/2010/main" val="122756386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7B61A604-4307-4868-9B8C-E664DF2EEEB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D60E1EF-BE61-4BD6-88B7-33AE3F50CC2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85DC6FEF-C92E-4B05-AADA-1BDEA2352051}"/>
              </a:ext>
            </a:extLst>
          </p:cNvPr>
          <p:cNvSpPr>
            <a:spLocks noGrp="1"/>
          </p:cNvSpPr>
          <p:nvPr>
            <p:ph type="sldNum" sz="quarter" idx="12"/>
          </p:nvPr>
        </p:nvSpPr>
        <p:spPr/>
        <p:txBody>
          <a:bodyPr/>
          <a:lstStyle>
            <a:lvl1pPr>
              <a:defRPr smtClean="0"/>
            </a:lvl1pPr>
          </a:lstStyle>
          <a:p>
            <a:pPr>
              <a:defRPr/>
            </a:pPr>
            <a:fld id="{92EEE509-3733-4FD8-B20D-C4E1546300B5}" type="slidenum">
              <a:rPr lang="en-US" altLang="en-US"/>
              <a:pPr>
                <a:defRPr/>
              </a:pPr>
              <a:t>‹#›</a:t>
            </a:fld>
            <a:endParaRPr lang="en-US" altLang="en-US"/>
          </a:p>
        </p:txBody>
      </p:sp>
    </p:spTree>
    <p:extLst>
      <p:ext uri="{BB962C8B-B14F-4D97-AF65-F5344CB8AC3E}">
        <p14:creationId xmlns:p14="http://schemas.microsoft.com/office/powerpoint/2010/main" val="715231851"/>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CCA5D93C-7322-4ECD-BE2D-BFF14AD3F094}"/>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AF3B5F90-526B-4AFA-B270-B957361193A2}"/>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1854E604-1B26-4529-9C18-B68637D564FC}"/>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A998F6DA-9995-4F8F-BC56-964CF4DAFB90}"/>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E3E0D1C3-59E1-4651-B813-0E8A72923061}"/>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C5951616-7F85-4C08-AF47-E2CC56F0DB9E}"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0FF90BB7-A3AD-4D08-AE69-8E467E0BC6D1}"/>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D80767F7-BBD3-4C2C-88DA-D4B1D5EA4D37}"/>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EA3D2B00-44C3-42EB-85BF-F1DD0DEC4B66}"/>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7153" r:id="rId1"/>
    <p:sldLayoutId id="2147487154" r:id="rId2"/>
    <p:sldLayoutId id="2147487155" r:id="rId3"/>
    <p:sldLayoutId id="2147487150" r:id="rId4"/>
    <p:sldLayoutId id="2147487156" r:id="rId5"/>
    <p:sldLayoutId id="2147487151" r:id="rId6"/>
    <p:sldLayoutId id="2147487157" r:id="rId7"/>
    <p:sldLayoutId id="2147487158" r:id="rId8"/>
    <p:sldLayoutId id="2147487159" r:id="rId9"/>
    <p:sldLayoutId id="2147487152" r:id="rId10"/>
    <p:sldLayoutId id="2147487160"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AD88E8F4-8223-4071-92A0-146079553D21}"/>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a:solidFill>
                  <a:srgbClr val="002060"/>
                </a:solidFill>
                <a:effectLst>
                  <a:outerShdw blurRad="38100" dist="38100" dir="2700000" algn="tl">
                    <a:srgbClr val="000000">
                      <a:alpha val="43137"/>
                    </a:srgbClr>
                  </a:outerShdw>
                </a:effectLst>
              </a:rPr>
              <a:t>why  isn’t  being good  enough  - good  enough?</a:t>
            </a:r>
            <a:endParaRPr lang="en-US" sz="60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4EDA3DD-192F-4AEB-AA68-4DEA5EBFE1E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836EC7-1806-4BCE-83AB-04041A767FDF}"/>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If you could have obeyed the </a:t>
            </a:r>
            <a:r>
              <a:rPr lang="en-US" sz="4400" b="1" u="sng">
                <a:solidFill>
                  <a:srgbClr val="990033"/>
                </a:solidFill>
                <a:effectLst>
                  <a:outerShdw blurRad="38100" dist="38100" dir="2700000" algn="tl">
                    <a:srgbClr val="000000">
                      <a:alpha val="43137"/>
                    </a:srgbClr>
                  </a:outerShdw>
                </a:effectLst>
                <a:latin typeface="Arial Narrow" pitchFamily="34" charset="0"/>
              </a:rPr>
              <a:t>standard</a:t>
            </a:r>
            <a:r>
              <a:rPr lang="en-US" sz="4400" b="1">
                <a:solidFill>
                  <a:srgbClr val="990033"/>
                </a:solidFill>
                <a:effectLst>
                  <a:outerShdw blurRad="38100" dist="38100" dir="2700000" algn="tl">
                    <a:srgbClr val="000000">
                      <a:alpha val="43137"/>
                    </a:srgbClr>
                  </a:outerShdw>
                </a:effectLst>
                <a:latin typeface="Arial Narrow" pitchFamily="34" charset="0"/>
              </a:rPr>
              <a:t> it could have brought you life.</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Moses describes in this way the righteousness that is by the law: “</a:t>
            </a:r>
            <a:r>
              <a:rPr lang="en-US" sz="2800" b="1" u="sng">
                <a:solidFill>
                  <a:schemeClr val="tx1"/>
                </a:solidFill>
                <a:effectLst>
                  <a:outerShdw blurRad="38100" dist="38100" dir="2700000" algn="tl">
                    <a:srgbClr val="000000">
                      <a:alpha val="43137"/>
                    </a:srgbClr>
                  </a:outerShdw>
                </a:effectLst>
                <a:latin typeface="Arial" charset="0"/>
              </a:rPr>
              <a:t>The man who does these things will live by them</a:t>
            </a:r>
            <a:r>
              <a:rPr lang="en-US" sz="2800" b="1">
                <a:solidFill>
                  <a:schemeClr val="tx1"/>
                </a:solidFill>
                <a:effectLst>
                  <a:outerShdw blurRad="38100" dist="38100" dir="2700000" algn="tl">
                    <a:srgbClr val="000000">
                      <a:alpha val="43137"/>
                    </a:srgbClr>
                  </a:outerShdw>
                </a:effectLst>
                <a:latin typeface="Arial" charset="0"/>
              </a:rPr>
              <a:t>.” - 10:5</a:t>
            </a:r>
          </a:p>
        </p:txBody>
      </p:sp>
      <p:sp>
        <p:nvSpPr>
          <p:cNvPr id="4" name="Rectangle 3">
            <a:extLst>
              <a:ext uri="{FF2B5EF4-FFF2-40B4-BE49-F238E27FC236}">
                <a16:creationId xmlns:a16="http://schemas.microsoft.com/office/drawing/2014/main" id="{EF036862-B392-456A-9948-FB59AEB7C9C8}"/>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94F305-BF3D-482C-8D1C-D89CE94C314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E78F167-F3FE-4D7E-A77B-462CFB1E2F30}"/>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If you could have obeyed the </a:t>
            </a:r>
            <a:r>
              <a:rPr lang="en-US" sz="4400" b="1" u="sng">
                <a:solidFill>
                  <a:srgbClr val="990033"/>
                </a:solidFill>
                <a:effectLst>
                  <a:outerShdw blurRad="38100" dist="38100" dir="2700000" algn="tl">
                    <a:srgbClr val="000000">
                      <a:alpha val="43137"/>
                    </a:srgbClr>
                  </a:outerShdw>
                </a:effectLst>
                <a:latin typeface="Arial Narrow" pitchFamily="34" charset="0"/>
              </a:rPr>
              <a:t>standard</a:t>
            </a:r>
            <a:r>
              <a:rPr lang="en-US" sz="4400" b="1">
                <a:solidFill>
                  <a:srgbClr val="990033"/>
                </a:solidFill>
                <a:effectLst>
                  <a:outerShdw blurRad="38100" dist="38100" dir="2700000" algn="tl">
                    <a:srgbClr val="000000">
                      <a:alpha val="43137"/>
                    </a:srgbClr>
                  </a:outerShdw>
                </a:effectLst>
                <a:latin typeface="Arial Narrow" pitchFamily="34" charset="0"/>
              </a:rPr>
              <a:t> it could have brought you life.</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Moses describes in this way the righteousness that is by the law: “</a:t>
            </a:r>
            <a:r>
              <a:rPr lang="en-US" sz="2800" b="1" u="sng">
                <a:solidFill>
                  <a:schemeClr val="tx1"/>
                </a:solidFill>
                <a:effectLst>
                  <a:outerShdw blurRad="38100" dist="38100" dir="2700000" algn="tl">
                    <a:srgbClr val="000000">
                      <a:alpha val="43137"/>
                    </a:srgbClr>
                  </a:outerShdw>
                </a:effectLst>
                <a:latin typeface="Arial" charset="0"/>
              </a:rPr>
              <a:t>The man who does these things will live by them</a:t>
            </a:r>
            <a:r>
              <a:rPr lang="en-US" sz="2800" b="1">
                <a:solidFill>
                  <a:schemeClr val="tx1"/>
                </a:solidFill>
                <a:effectLst>
                  <a:outerShdw blurRad="38100" dist="38100" dir="2700000" algn="tl">
                    <a:srgbClr val="000000">
                      <a:alpha val="43137"/>
                    </a:srgbClr>
                  </a:outerShdw>
                </a:effectLst>
                <a:latin typeface="Arial" charset="0"/>
              </a:rPr>
              <a:t>.” - 10:5</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cs typeface="Arial" pitchFamily="34" charset="0"/>
              </a:rPr>
              <a:t>Leviticus 18:5 -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Keep my decrees and laws, for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the man who obeys them will live by them</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I am the LORD.</a:t>
            </a:r>
          </a:p>
        </p:txBody>
      </p:sp>
      <p:sp>
        <p:nvSpPr>
          <p:cNvPr id="4" name="Rectangle 3">
            <a:extLst>
              <a:ext uri="{FF2B5EF4-FFF2-40B4-BE49-F238E27FC236}">
                <a16:creationId xmlns:a16="http://schemas.microsoft.com/office/drawing/2014/main" id="{3624F3DB-7EC7-4714-904A-E51ADCAFD728}"/>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765B94-FEA8-4426-8E8A-F48CD7BF702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6CF9159-54EE-421E-9865-2033D3C4BF74}"/>
              </a:ext>
            </a:extLst>
          </p:cNvPr>
          <p:cNvSpPr>
            <a:spLocks noGrp="1" noChangeArrowheads="1"/>
          </p:cNvSpPr>
          <p:nvPr>
            <p:ph idx="1"/>
          </p:nvPr>
        </p:nvSpPr>
        <p:spPr>
          <a:xfrm>
            <a:off x="457200" y="1143000"/>
            <a:ext cx="8229600" cy="51816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If you could have obeyed the </a:t>
            </a:r>
            <a:r>
              <a:rPr lang="en-US" sz="4400" b="1" u="sng">
                <a:solidFill>
                  <a:srgbClr val="990033"/>
                </a:solidFill>
                <a:effectLst>
                  <a:outerShdw blurRad="38100" dist="38100" dir="2700000" algn="tl">
                    <a:srgbClr val="000000">
                      <a:alpha val="43137"/>
                    </a:srgbClr>
                  </a:outerShdw>
                </a:effectLst>
                <a:latin typeface="Arial Narrow" pitchFamily="34" charset="0"/>
              </a:rPr>
              <a:t>standard</a:t>
            </a:r>
            <a:r>
              <a:rPr lang="en-US" sz="4400" b="1">
                <a:solidFill>
                  <a:srgbClr val="990033"/>
                </a:solidFill>
                <a:effectLst>
                  <a:outerShdw blurRad="38100" dist="38100" dir="2700000" algn="tl">
                    <a:srgbClr val="000000">
                      <a:alpha val="43137"/>
                    </a:srgbClr>
                  </a:outerShdw>
                </a:effectLst>
                <a:latin typeface="Arial Narrow" pitchFamily="34" charset="0"/>
              </a:rPr>
              <a:t> it could have brought you life.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But to be justified by that 	standard, you would have to 	obey it </a:t>
            </a:r>
            <a:r>
              <a:rPr lang="en-US" sz="4400" b="1" u="sng">
                <a:solidFill>
                  <a:srgbClr val="990033"/>
                </a:solidFill>
                <a:effectLst>
                  <a:outerShdw blurRad="38100" dist="38100" dir="2700000" algn="tl">
                    <a:srgbClr val="000000">
                      <a:alpha val="43137"/>
                    </a:srgbClr>
                  </a:outerShdw>
                </a:effectLst>
                <a:latin typeface="Arial Narrow" pitchFamily="34" charset="0"/>
              </a:rPr>
              <a:t>perfectly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James 2:10 - </a:t>
            </a:r>
            <a:r>
              <a:rPr lang="en-US" sz="2800" b="1" noProof="1">
                <a:solidFill>
                  <a:schemeClr val="tx1"/>
                </a:solidFill>
                <a:effectLst>
                  <a:outerShdw blurRad="38100" dist="38100" dir="2700000" algn="tl">
                    <a:srgbClr val="000000">
                      <a:alpha val="43137"/>
                    </a:srgbClr>
                  </a:outerShdw>
                </a:effectLst>
                <a:latin typeface="Arial" charset="0"/>
              </a:rPr>
              <a:t>For whoever keeps the whole law and yet </a:t>
            </a:r>
            <a:r>
              <a:rPr lang="en-US" sz="2800" b="1" u="sng" noProof="1">
                <a:solidFill>
                  <a:schemeClr val="tx1"/>
                </a:solidFill>
                <a:effectLst>
                  <a:outerShdw blurRad="38100" dist="38100" dir="2700000" algn="tl">
                    <a:srgbClr val="000000">
                      <a:alpha val="43137"/>
                    </a:srgbClr>
                  </a:outerShdw>
                </a:effectLst>
                <a:latin typeface="Arial" charset="0"/>
              </a:rPr>
              <a:t>stumbles at just one point</a:t>
            </a:r>
            <a:r>
              <a:rPr lang="en-US" sz="2800" b="1" noProof="1">
                <a:solidFill>
                  <a:schemeClr val="tx1"/>
                </a:solidFill>
                <a:effectLst>
                  <a:outerShdw blurRad="38100" dist="38100" dir="2700000" algn="tl">
                    <a:srgbClr val="000000">
                      <a:alpha val="43137"/>
                    </a:srgbClr>
                  </a:outerShdw>
                </a:effectLst>
                <a:latin typeface="Arial" charset="0"/>
              </a:rPr>
              <a:t> is guilty of breaking all of it.</a:t>
            </a:r>
            <a:endParaRPr lang="en-US" sz="2800" b="1">
              <a:solidFill>
                <a:schemeClr val="tx1"/>
              </a:solidFill>
              <a:effectLst>
                <a:outerShdw blurRad="38100" dist="38100" dir="2700000" algn="tl">
                  <a:srgbClr val="000000">
                    <a:alpha val="43137"/>
                  </a:srgbClr>
                </a:outerShdw>
              </a:effectLst>
              <a:latin typeface="Arial" charset="0"/>
            </a:endParaRPr>
          </a:p>
        </p:txBody>
      </p:sp>
      <p:sp>
        <p:nvSpPr>
          <p:cNvPr id="4" name="Rectangle 3">
            <a:extLst>
              <a:ext uri="{FF2B5EF4-FFF2-40B4-BE49-F238E27FC236}">
                <a16:creationId xmlns:a16="http://schemas.microsoft.com/office/drawing/2014/main" id="{3B68A68D-37DF-4BD4-BDB8-A9C17315A8D9}"/>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C5FD649-ABB9-44D6-8DE2-446C56E7632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FAEA52A-66F2-4484-85F5-331C778BD16A}"/>
              </a:ext>
            </a:extLst>
          </p:cNvPr>
          <p:cNvSpPr>
            <a:spLocks noGrp="1" noChangeArrowheads="1"/>
          </p:cNvSpPr>
          <p:nvPr>
            <p:ph idx="1"/>
          </p:nvPr>
        </p:nvSpPr>
        <p:spPr>
          <a:xfrm>
            <a:off x="457200" y="1143000"/>
            <a:ext cx="8229600" cy="51816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If you could have obeyed the </a:t>
            </a:r>
            <a:r>
              <a:rPr lang="en-US" sz="4400" b="1" u="sng">
                <a:solidFill>
                  <a:srgbClr val="990033"/>
                </a:solidFill>
                <a:effectLst>
                  <a:outerShdw blurRad="38100" dist="38100" dir="2700000" algn="tl">
                    <a:srgbClr val="000000">
                      <a:alpha val="43137"/>
                    </a:srgbClr>
                  </a:outerShdw>
                </a:effectLst>
                <a:latin typeface="Arial Narrow" pitchFamily="34" charset="0"/>
              </a:rPr>
              <a:t>standard</a:t>
            </a:r>
            <a:r>
              <a:rPr lang="en-US" sz="4400" b="1">
                <a:solidFill>
                  <a:srgbClr val="990033"/>
                </a:solidFill>
                <a:effectLst>
                  <a:outerShdw blurRad="38100" dist="38100" dir="2700000" algn="tl">
                    <a:srgbClr val="000000">
                      <a:alpha val="43137"/>
                    </a:srgbClr>
                  </a:outerShdw>
                </a:effectLst>
                <a:latin typeface="Arial Narrow" pitchFamily="34" charset="0"/>
              </a:rPr>
              <a:t> it could have brought you life.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Law keeping tends to develop 	an attitude of </a:t>
            </a:r>
            <a:r>
              <a:rPr lang="en-US" sz="4400" b="1" u="sng">
                <a:solidFill>
                  <a:srgbClr val="990033"/>
                </a:solidFill>
                <a:effectLst>
                  <a:outerShdw blurRad="38100" dist="38100" dir="2700000" algn="tl">
                    <a:srgbClr val="000000">
                      <a:alpha val="43137"/>
                    </a:srgbClr>
                  </a:outerShdw>
                </a:effectLst>
                <a:latin typeface="Arial Narrow" pitchFamily="34" charset="0"/>
              </a:rPr>
              <a:t>selfishness</a:t>
            </a:r>
            <a:r>
              <a:rPr lang="en-US" sz="4400" b="1">
                <a:solidFill>
                  <a:srgbClr val="990033"/>
                </a:solidFill>
                <a:effectLst>
                  <a:outerShdw blurRad="38100" dist="38100" dir="2700000" algn="tl">
                    <a:srgbClr val="000000">
                      <a:alpha val="43137"/>
                    </a:srgbClr>
                  </a:outerShdw>
                </a:effectLst>
                <a:latin typeface="Arial Narrow" pitchFamily="34" charset="0"/>
              </a:rPr>
              <a:t> and 	</a:t>
            </a:r>
            <a:r>
              <a:rPr lang="en-US" sz="4400" b="1" u="sng">
                <a:solidFill>
                  <a:srgbClr val="990033"/>
                </a:solidFill>
                <a:effectLst>
                  <a:outerShdw blurRad="38100" dist="38100" dir="2700000" algn="tl">
                    <a:srgbClr val="000000">
                      <a:alpha val="43137"/>
                    </a:srgbClr>
                  </a:outerShdw>
                </a:effectLst>
                <a:latin typeface="Arial Narrow" pitchFamily="34" charset="0"/>
              </a:rPr>
              <a:t>arrogance</a:t>
            </a:r>
            <a:r>
              <a:rPr lang="en-US" sz="4400" b="1">
                <a:solidFill>
                  <a:srgbClr val="990033"/>
                </a:solidFill>
                <a:effectLst>
                  <a:outerShdw blurRad="38100" dist="38100" dir="2700000" algn="tl">
                    <a:srgbClr val="000000">
                      <a:alpha val="43137"/>
                    </a:srgbClr>
                  </a:outerShdw>
                </a:effectLst>
                <a:latin typeface="Arial Narrow" pitchFamily="34" charset="0"/>
              </a:rPr>
              <a:t>, not dependence and 	love.</a:t>
            </a:r>
          </a:p>
          <a:p>
            <a:pPr marL="609600" indent="-609600" algn="ctr" eaLnBrk="1" fontAlgn="auto" hangingPunct="1">
              <a:spcAft>
                <a:spcPts val="0"/>
              </a:spcAft>
              <a:buFont typeface="Wingdings 2" panose="05020102010507070707" pitchFamily="18" charset="2"/>
              <a:buNone/>
              <a:defRPr/>
            </a:pPr>
            <a:r>
              <a:rPr lang="en-US" sz="2800" b="1" noProof="1">
                <a:solidFill>
                  <a:schemeClr val="tx1"/>
                </a:solidFill>
                <a:effectLst>
                  <a:outerShdw blurRad="38100" dist="38100" dir="2700000" algn="tl">
                    <a:srgbClr val="000000">
                      <a:alpha val="43137"/>
                    </a:srgbClr>
                  </a:outerShdw>
                </a:effectLst>
                <a:latin typeface="Arial" charset="0"/>
              </a:rPr>
              <a:t>Luke 18:9-14 &amp; Romans 7:14-25</a:t>
            </a:r>
            <a:endParaRPr lang="en-US" sz="2800" b="1">
              <a:solidFill>
                <a:schemeClr val="tx1"/>
              </a:solidFill>
              <a:effectLst>
                <a:outerShdw blurRad="38100" dist="38100" dir="2700000" algn="tl">
                  <a:srgbClr val="000000">
                    <a:alpha val="43137"/>
                  </a:srgbClr>
                </a:outerShdw>
              </a:effectLst>
              <a:latin typeface="Arial" charset="0"/>
            </a:endParaRPr>
          </a:p>
        </p:txBody>
      </p:sp>
      <p:sp>
        <p:nvSpPr>
          <p:cNvPr id="4" name="Rectangle 3">
            <a:extLst>
              <a:ext uri="{FF2B5EF4-FFF2-40B4-BE49-F238E27FC236}">
                <a16:creationId xmlns:a16="http://schemas.microsoft.com/office/drawing/2014/main" id="{9960FEE3-F567-4C8D-9E23-C92B26D8C58D}"/>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195E003-8CFA-45E1-A681-4D839ECA468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403ACEF-A74F-447F-A696-F0B6C041A764}"/>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If you could have obeyed the </a:t>
            </a:r>
            <a:r>
              <a:rPr lang="en-US" sz="4400" b="1" u="sng">
                <a:solidFill>
                  <a:srgbClr val="990033"/>
                </a:solidFill>
                <a:effectLst>
                  <a:outerShdw blurRad="38100" dist="38100" dir="2700000" algn="tl">
                    <a:srgbClr val="000000">
                      <a:alpha val="43137"/>
                    </a:srgbClr>
                  </a:outerShdw>
                </a:effectLst>
                <a:latin typeface="Arial Narrow" pitchFamily="34" charset="0"/>
              </a:rPr>
              <a:t>standard</a:t>
            </a:r>
            <a:r>
              <a:rPr lang="en-US" sz="4400" b="1">
                <a:solidFill>
                  <a:srgbClr val="990033"/>
                </a:solidFill>
                <a:effectLst>
                  <a:outerShdw blurRad="38100" dist="38100" dir="2700000" algn="tl">
                    <a:srgbClr val="000000">
                      <a:alpha val="43137"/>
                    </a:srgbClr>
                  </a:outerShdw>
                </a:effectLst>
                <a:latin typeface="Arial Narrow" pitchFamily="34" charset="0"/>
              </a:rPr>
              <a:t> it could have brought you life.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p:txBody>
      </p:sp>
      <p:sp>
        <p:nvSpPr>
          <p:cNvPr id="4" name="Rectangle 3">
            <a:extLst>
              <a:ext uri="{FF2B5EF4-FFF2-40B4-BE49-F238E27FC236}">
                <a16:creationId xmlns:a16="http://schemas.microsoft.com/office/drawing/2014/main" id="{F0962CA6-DD22-419D-B111-8543E4B3C93E}"/>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025F718-AFD6-45C2-9320-8915E4850D5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A5A49B-A865-4831-9C3E-43E145F7B1E2}"/>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lgn="just">
              <a:lnSpc>
                <a:spcPct val="90000"/>
              </a:lnSpc>
              <a:buFontTx/>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1. </a:t>
            </a:r>
            <a:r>
              <a:rPr lang="en-US" sz="4400" b="1">
                <a:solidFill>
                  <a:srgbClr val="006600"/>
                </a:solidFill>
                <a:effectLst>
                  <a:outerShdw blurRad="38100" dist="38100" dir="2700000" algn="tl">
                    <a:srgbClr val="000000">
                      <a:alpha val="43137"/>
                    </a:srgbClr>
                  </a:outerShdw>
                </a:effectLst>
                <a:latin typeface="Arial Narrow" pitchFamily="34" charset="0"/>
              </a:rPr>
              <a:t>The word </a:t>
            </a:r>
            <a:r>
              <a:rPr lang="en-US" sz="4400" b="1">
                <a:solidFill>
                  <a:srgbClr val="990033"/>
                </a:solidFill>
                <a:effectLst>
                  <a:outerShdw blurRad="38100" dist="38100" dir="2700000" algn="tl">
                    <a:srgbClr val="000000">
                      <a:alpha val="43137"/>
                    </a:srgbClr>
                  </a:outerShdw>
                </a:effectLst>
                <a:latin typeface="Arial Narrow" pitchFamily="34" charset="0"/>
              </a:rPr>
              <a:t>= the gospel 	message, the story of the 	Lord’s life, death and 	resurrection.</a:t>
            </a:r>
          </a:p>
          <a:p>
            <a:pPr marL="609600" indent="-609600" algn="just">
              <a:lnSpc>
                <a:spcPct val="90000"/>
              </a:lnSpc>
              <a:buFontTx/>
              <a:buNone/>
              <a:defRPr/>
            </a:pPr>
            <a:r>
              <a:rPr lang="en-US" sz="2800" b="1">
                <a:solidFill>
                  <a:schemeClr val="tx1"/>
                </a:solidFill>
                <a:effectLst>
                  <a:outerShdw blurRad="38100" dist="38100" dir="2700000" algn="tl">
                    <a:srgbClr val="000000">
                      <a:alpha val="43137"/>
                    </a:srgbClr>
                  </a:outerShdw>
                </a:effectLst>
                <a:latin typeface="Arial" charset="0"/>
              </a:rPr>
              <a:t>Romans 10:8 - </a:t>
            </a:r>
            <a:r>
              <a:rPr lang="en-US" sz="2800" b="1" noProof="1">
                <a:solidFill>
                  <a:schemeClr val="tx1"/>
                </a:solidFill>
                <a:effectLst>
                  <a:outerShdw blurRad="38100" dist="38100" dir="2700000" algn="tl">
                    <a:srgbClr val="000000">
                      <a:alpha val="43137"/>
                    </a:srgbClr>
                  </a:outerShdw>
                </a:effectLst>
                <a:latin typeface="Arial" charset="0"/>
              </a:rPr>
              <a:t>But what does it say? “</a:t>
            </a:r>
            <a:r>
              <a:rPr lang="en-US" sz="2800" b="1" u="sng" noProof="1">
                <a:solidFill>
                  <a:schemeClr val="tx1"/>
                </a:solidFill>
                <a:effectLst>
                  <a:outerShdw blurRad="38100" dist="38100" dir="2700000" algn="tl">
                    <a:srgbClr val="000000">
                      <a:alpha val="43137"/>
                    </a:srgbClr>
                  </a:outerShdw>
                </a:effectLst>
                <a:latin typeface="Arial" charset="0"/>
              </a:rPr>
              <a:t>The word</a:t>
            </a:r>
            <a:r>
              <a:rPr lang="en-US" sz="2800" b="1" noProof="1">
                <a:solidFill>
                  <a:schemeClr val="tx1"/>
                </a:solidFill>
                <a:effectLst>
                  <a:outerShdw blurRad="38100" dist="38100" dir="2700000" algn="tl">
                    <a:srgbClr val="000000">
                      <a:alpha val="43137"/>
                    </a:srgbClr>
                  </a:outerShdw>
                </a:effectLst>
                <a:latin typeface="Arial" charset="0"/>
              </a:rPr>
              <a:t> is near you; it is in your mouth and in your heart,”</a:t>
            </a:r>
            <a:r>
              <a:rPr lang="en-US" sz="2800" baseline="30000" noProof="1">
                <a:solidFill>
                  <a:srgbClr val="008000"/>
                </a:solidFill>
              </a:rPr>
              <a:t> </a:t>
            </a:r>
            <a:endParaRPr lang="en-US" sz="2800" b="1">
              <a:latin typeface="Arial" charset="0"/>
            </a:endParaRPr>
          </a:p>
          <a:p>
            <a:pPr marL="609600" indent="-609600" algn="ctr">
              <a:lnSpc>
                <a:spcPct val="90000"/>
              </a:lnSpc>
              <a:buFontTx/>
              <a:buNone/>
              <a:defRPr/>
            </a:pPr>
            <a:r>
              <a:rPr lang="en-US" sz="2800" b="1">
                <a:solidFill>
                  <a:schemeClr val="tx1"/>
                </a:solidFill>
                <a:effectLst>
                  <a:outerShdw blurRad="38100" dist="38100" dir="2700000" algn="tl">
                    <a:srgbClr val="000000">
                      <a:alpha val="43137"/>
                    </a:srgbClr>
                  </a:outerShdw>
                </a:effectLst>
                <a:latin typeface="Arial" charset="0"/>
              </a:rPr>
              <a:t>(Quote from Deuteronomy 30:14)</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FF8B8B6-B9D2-454B-994C-FF03E2245324}"/>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56BA8B6-9691-4FD2-923F-066839A9D6D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7B16E9B-C1F0-4012-947A-71E40A24734E}"/>
              </a:ext>
            </a:extLst>
          </p:cNvPr>
          <p:cNvSpPr>
            <a:spLocks noGrp="1" noChangeArrowheads="1"/>
          </p:cNvSpPr>
          <p:nvPr>
            <p:ph idx="1"/>
          </p:nvPr>
        </p:nvSpPr>
        <p:spPr>
          <a:xfrm>
            <a:off x="457200" y="1143000"/>
            <a:ext cx="8229600" cy="51816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2.  How do you benefit from the 	message – “Jesus is Lord”?</a:t>
            </a:r>
          </a:p>
          <a:p>
            <a:pPr marL="609600" indent="-609600" algn="just">
              <a:buFontTx/>
              <a:buNone/>
              <a:defRPr/>
            </a:pPr>
            <a:r>
              <a:rPr lang="en-US" sz="2400" b="1" noProof="1">
                <a:solidFill>
                  <a:schemeClr val="tx1"/>
                </a:solidFill>
                <a:effectLst>
                  <a:outerShdw blurRad="38100" dist="38100" dir="2700000" algn="tl">
                    <a:srgbClr val="000000">
                      <a:alpha val="43137"/>
                    </a:srgbClr>
                  </a:outerShdw>
                </a:effectLst>
                <a:latin typeface="Arial" pitchFamily="34" charset="0"/>
                <a:cs typeface="Arial" pitchFamily="34" charset="0"/>
              </a:rPr>
              <a:t>That if you confess with your mouth, “</a:t>
            </a:r>
            <a:r>
              <a:rPr lang="en-US" sz="24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Jesus is Lord</a:t>
            </a:r>
            <a:r>
              <a:rPr lang="en-US" sz="2400" b="1" noProof="1">
                <a:solidFill>
                  <a:schemeClr val="tx1"/>
                </a:solidFill>
                <a:effectLst>
                  <a:outerShdw blurRad="38100" dist="38100" dir="2700000" algn="tl">
                    <a:srgbClr val="000000">
                      <a:alpha val="43137"/>
                    </a:srgbClr>
                  </a:outerShdw>
                </a:effectLst>
                <a:latin typeface="Arial" pitchFamily="34" charset="0"/>
                <a:cs typeface="Arial" pitchFamily="34" charset="0"/>
              </a:rPr>
              <a:t>,” and believe in your heart that God raised him from the dead, you will be saved. </a:t>
            </a:r>
            <a:r>
              <a:rPr lang="en-US" sz="2400" b="1" baseline="30000"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400" b="1" noProof="1">
                <a:solidFill>
                  <a:schemeClr val="tx1"/>
                </a:solidFill>
                <a:effectLst>
                  <a:outerShdw blurRad="38100" dist="38100" dir="2700000" algn="tl">
                    <a:srgbClr val="000000">
                      <a:alpha val="43137"/>
                    </a:srgbClr>
                  </a:outerShdw>
                </a:effectLst>
                <a:latin typeface="Arial" pitchFamily="34" charset="0"/>
                <a:cs typeface="Arial" pitchFamily="34" charset="0"/>
              </a:rPr>
              <a:t>For it is with your heart that you </a:t>
            </a:r>
            <a:r>
              <a:rPr lang="en-US" sz="24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believe</a:t>
            </a:r>
            <a:r>
              <a:rPr lang="en-US" sz="2400" b="1" noProof="1">
                <a:solidFill>
                  <a:schemeClr val="tx1"/>
                </a:solidFill>
                <a:effectLst>
                  <a:outerShdw blurRad="38100" dist="38100" dir="2700000" algn="tl">
                    <a:srgbClr val="000000">
                      <a:alpha val="43137"/>
                    </a:srgbClr>
                  </a:outerShdw>
                </a:effectLst>
                <a:latin typeface="Arial" pitchFamily="34" charset="0"/>
                <a:cs typeface="Arial" pitchFamily="34" charset="0"/>
              </a:rPr>
              <a:t> and are justified, and it is with your mouth that you </a:t>
            </a:r>
            <a:r>
              <a:rPr lang="en-US" sz="24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confess</a:t>
            </a:r>
            <a:r>
              <a:rPr lang="en-US" sz="2400" b="1" noProof="1">
                <a:solidFill>
                  <a:schemeClr val="tx1"/>
                </a:solidFill>
                <a:effectLst>
                  <a:outerShdw blurRad="38100" dist="38100" dir="2700000" algn="tl">
                    <a:srgbClr val="000000">
                      <a:alpha val="43137"/>
                    </a:srgbClr>
                  </a:outerShdw>
                </a:effectLst>
                <a:latin typeface="Arial" pitchFamily="34" charset="0"/>
                <a:cs typeface="Arial" pitchFamily="34" charset="0"/>
              </a:rPr>
              <a:t> and are saved. - 10:9-10</a:t>
            </a:r>
          </a:p>
          <a:p>
            <a:pPr marL="609600" indent="-609600"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Joel 2:32 - And everyone who calls on the name of the Lord will be saved . . .</a:t>
            </a:r>
          </a:p>
          <a:p>
            <a:pPr marL="609600" indent="-609600">
              <a:buFontTx/>
              <a:buNone/>
              <a:defRPr/>
            </a:pP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lnSpc>
                <a:spcPct val="90000"/>
              </a:lnSpc>
              <a:buFontTx/>
              <a:buNone/>
              <a:defRPr/>
            </a:pP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4BE6FE0-B601-4609-B476-8A958389AEC2}"/>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0D98B0B-622A-4579-A70D-4197669823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E86C75D-D405-46ED-8B62-7BB3216EADEA}"/>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2.  How do you benefit from the 	message – “Jesus is Lord”?</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a. </a:t>
            </a:r>
            <a:r>
              <a:rPr lang="en-US" sz="4400" b="1">
                <a:solidFill>
                  <a:srgbClr val="990033"/>
                </a:solidFill>
                <a:effectLst>
                  <a:outerShdw blurRad="38100" dist="38100" dir="2700000" algn="tl">
                    <a:srgbClr val="000000">
                      <a:alpha val="43137"/>
                    </a:srgbClr>
                  </a:outerShdw>
                </a:effectLst>
                <a:latin typeface="Arial Narrow" pitchFamily="34" charset="0"/>
              </a:rPr>
              <a:t>You trust in it and make it true 		in your life.</a:t>
            </a:r>
          </a:p>
        </p:txBody>
      </p:sp>
      <p:sp>
        <p:nvSpPr>
          <p:cNvPr id="4" name="Rectangle 3">
            <a:extLst>
              <a:ext uri="{FF2B5EF4-FFF2-40B4-BE49-F238E27FC236}">
                <a16:creationId xmlns:a16="http://schemas.microsoft.com/office/drawing/2014/main" id="{F36AA8FD-14A4-40F4-8A64-93265AAD6172}"/>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162D9F-FA04-4F3B-B587-7BD1B05A9C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6BF207-EBFA-4AEA-B158-12070D721859}"/>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2.  How do you benefit from the 	message – “Jesus is Lord”?</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b.   </a:t>
            </a:r>
            <a:r>
              <a:rPr lang="en-US" sz="4400" b="1">
                <a:solidFill>
                  <a:srgbClr val="990033"/>
                </a:solidFill>
                <a:effectLst>
                  <a:outerShdw blurRad="38100" dist="38100" dir="2700000" algn="tl">
                    <a:srgbClr val="000000">
                      <a:alpha val="43137"/>
                    </a:srgbClr>
                  </a:outerShdw>
                </a:effectLst>
                <a:latin typeface="Arial Narrow" pitchFamily="34" charset="0"/>
              </a:rPr>
              <a:t>You   proclaim   it   at   your 		baptism and in your witness 		to others.</a:t>
            </a:r>
          </a:p>
        </p:txBody>
      </p:sp>
      <p:sp>
        <p:nvSpPr>
          <p:cNvPr id="4" name="Rectangle 3">
            <a:extLst>
              <a:ext uri="{FF2B5EF4-FFF2-40B4-BE49-F238E27FC236}">
                <a16:creationId xmlns:a16="http://schemas.microsoft.com/office/drawing/2014/main" id="{1F282A11-DBCC-4CB5-8998-69B1260302AE}"/>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AA94148-B5E9-45B1-A105-789D2607691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829BFF3-D772-4AD9-85E2-944B3DCB0FE1}"/>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2.  How do you benefit from the 	message – “Jesus is Lord”?</a:t>
            </a:r>
          </a:p>
          <a:p>
            <a:pPr marL="609600" indent="-609600" algn="jus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c. </a:t>
            </a:r>
            <a:r>
              <a:rPr lang="en-US" sz="4400" b="1">
                <a:solidFill>
                  <a:srgbClr val="990033"/>
                </a:solidFill>
                <a:effectLst>
                  <a:outerShdw blurRad="38100" dist="38100" dir="2700000" algn="tl">
                    <a:srgbClr val="000000">
                      <a:alpha val="43137"/>
                    </a:srgbClr>
                  </a:outerShdw>
                </a:effectLst>
                <a:latin typeface="Arial Narrow" pitchFamily="34" charset="0"/>
              </a:rPr>
              <a:t>This message is called “The 		Good Confession”</a:t>
            </a:r>
          </a:p>
          <a:p>
            <a:pPr marL="609600" indent="-609600" algn="ctr">
              <a:buFont typeface="Wingdings 2" panose="05020102010507070707" pitchFamily="18" charset="2"/>
              <a:buNone/>
              <a:defRPr/>
            </a:pPr>
            <a:r>
              <a:rPr lang="nl-NL" sz="2800" b="1">
                <a:solidFill>
                  <a:schemeClr val="tx1"/>
                </a:solidFill>
                <a:effectLst>
                  <a:outerShdw blurRad="38100" dist="38100" dir="2700000" algn="tl">
                    <a:srgbClr val="000000">
                      <a:alpha val="43137"/>
                    </a:srgbClr>
                  </a:outerShdw>
                </a:effectLst>
                <a:latin typeface="Arial" pitchFamily="34" charset="0"/>
                <a:cs typeface="Arial" pitchFamily="34" charset="0"/>
              </a:rPr>
              <a:t>I Timothy 6:12-14; Hebrews 4:14; 10:23; Philippians 2:11</a:t>
            </a:r>
          </a:p>
        </p:txBody>
      </p:sp>
      <p:sp>
        <p:nvSpPr>
          <p:cNvPr id="4" name="Rectangle 3">
            <a:extLst>
              <a:ext uri="{FF2B5EF4-FFF2-40B4-BE49-F238E27FC236}">
                <a16:creationId xmlns:a16="http://schemas.microsoft.com/office/drawing/2014/main" id="{226F68D9-1917-465F-895A-5F21F0238A2A}"/>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DC7289-7BA4-4539-B0C3-E975138E392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2B8CF10-47C7-461F-B468-1C07BB84C26E}"/>
              </a:ext>
            </a:extLst>
          </p:cNvPr>
          <p:cNvSpPr>
            <a:spLocks noGrp="1" noChangeArrowheads="1"/>
          </p:cNvSpPr>
          <p:nvPr>
            <p:ph idx="1"/>
          </p:nvPr>
        </p:nvSpPr>
        <p:spPr>
          <a:xfrm>
            <a:off x="381000" y="1066800"/>
            <a:ext cx="8382000" cy="56388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9:30-33</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What then shall we say? That the Gentiles, who did not pursue righteousness, have obtained it, a righteousness that is by faith; but Israel, who pursued a law of righteousness, has not attained it. Why not? Because they pursued it not by faith but as if it were by works. They stumbled over the “stumbling stone.” As it is written: “See, I lay in Zion a stone that causes men to stumble and a rock that makes them fall, and the one who trusts in him will never be put to shame.”</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CEC45A-D6D8-416E-8F49-C118A0AAA19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F715568-3623-4E41-B728-74D122F2BABB}"/>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you </a:t>
            </a:r>
            <a:r>
              <a:rPr lang="en-US" sz="4400" b="1" u="sng" dirty="0">
                <a:solidFill>
                  <a:srgbClr val="990033"/>
                </a:solidFill>
                <a:effectLst>
                  <a:outerShdw blurRad="38100" dist="38100" dir="2700000" algn="tl">
                    <a:srgbClr val="000000">
                      <a:alpha val="43137"/>
                    </a:srgbClr>
                  </a:outerShdw>
                </a:effectLst>
                <a:latin typeface="Arial Narrow" pitchFamily="34" charset="0"/>
              </a:rPr>
              <a:t>believe</a:t>
            </a:r>
            <a:r>
              <a:rPr lang="en-US" sz="4400" b="1" dirty="0">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dirty="0">
                <a:latin typeface="Arial"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3.  Who is it for?</a:t>
            </a:r>
          </a:p>
          <a:p>
            <a:pPr algn="just">
              <a:buFont typeface="Wingdings 2" panose="05020102010507070707" pitchFamily="18" charset="2"/>
              <a:buNone/>
              <a:defRPr/>
            </a:pPr>
            <a:r>
              <a:rPr lang="en-US" sz="2400" b="1" noProof="1">
                <a:solidFill>
                  <a:schemeClr val="tx1"/>
                </a:solidFill>
                <a:effectLst>
                  <a:outerShdw blurRad="38100" dist="38100" dir="2700000" algn="tl">
                    <a:srgbClr val="000000">
                      <a:alpha val="43137"/>
                    </a:srgbClr>
                  </a:outerShdw>
                </a:effectLst>
                <a:latin typeface="Arial" charset="0"/>
              </a:rPr>
              <a:t>As the Scripture says, “Anyone who trusts in him will never be put to shame.”</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 </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For there is no difference between Jew and Gentile — the same Lord is Lord of all and richly blesses all who call on him</a:t>
            </a:r>
            <a:r>
              <a:rPr lang="en-US" sz="2400" b="1" dirty="0">
                <a:solidFill>
                  <a:schemeClr val="tx1"/>
                </a:solidFill>
                <a:effectLst>
                  <a:outerShdw blurRad="38100" dist="38100" dir="2700000" algn="tl">
                    <a:srgbClr val="000000">
                      <a:alpha val="43137"/>
                    </a:srgbClr>
                  </a:outerShdw>
                </a:effectLst>
                <a:latin typeface="Arial" charset="0"/>
              </a:rPr>
              <a:t> . . . - 10:11-12</a:t>
            </a:r>
            <a:endPar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CA7E0FA-5CD6-4459-902C-E479B25AB037}"/>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27C36A-D354-4817-A599-AB61CFB65AA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2AF963-C797-4699-AAA0-C64496B7DFCB}"/>
              </a:ext>
            </a:extLst>
          </p:cNvPr>
          <p:cNvSpPr>
            <a:spLocks noGrp="1" noChangeArrowheads="1"/>
          </p:cNvSpPr>
          <p:nvPr>
            <p:ph idx="1"/>
          </p:nvPr>
        </p:nvSpPr>
        <p:spPr>
          <a:xfrm>
            <a:off x="457200" y="1143000"/>
            <a:ext cx="8229600" cy="5181600"/>
          </a:xfrm>
        </p:spPr>
        <p:txBody>
          <a:bodyPr>
            <a:normAutofit fontScale="92500"/>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3.  Who is it for?</a:t>
            </a:r>
          </a:p>
          <a:p>
            <a:pPr algn="just">
              <a:buFont typeface="Wingdings 2" panose="05020102010507070707" pitchFamily="18" charset="2"/>
              <a:buNone/>
              <a:defRPr/>
            </a:pPr>
            <a:r>
              <a:rPr lang="en-US" sz="2400" b="1" noProof="1">
                <a:solidFill>
                  <a:schemeClr val="tx1"/>
                </a:solidFill>
                <a:effectLst>
                  <a:outerShdw blurRad="38100" dist="38100" dir="2700000" algn="tl">
                    <a:srgbClr val="000000">
                      <a:alpha val="43137"/>
                    </a:srgbClr>
                  </a:outerShdw>
                </a:effectLst>
                <a:latin typeface="Arial" charset="0"/>
              </a:rPr>
              <a:t>As the Scripture says, “</a:t>
            </a:r>
            <a:r>
              <a:rPr lang="en-US" sz="2400" b="1" u="sng" noProof="1">
                <a:solidFill>
                  <a:schemeClr val="tx1"/>
                </a:solidFill>
                <a:effectLst>
                  <a:outerShdw blurRad="38100" dist="38100" dir="2700000" algn="tl">
                    <a:srgbClr val="000000">
                      <a:alpha val="43137"/>
                    </a:srgbClr>
                  </a:outerShdw>
                </a:effectLst>
                <a:latin typeface="Arial" charset="0"/>
              </a:rPr>
              <a:t>Anyone who trusts in him</a:t>
            </a:r>
            <a:r>
              <a:rPr lang="en-US" sz="2400" b="1" noProof="1">
                <a:solidFill>
                  <a:schemeClr val="tx1"/>
                </a:solidFill>
                <a:effectLst>
                  <a:outerShdw blurRad="38100" dist="38100" dir="2700000" algn="tl">
                    <a:srgbClr val="000000">
                      <a:alpha val="43137"/>
                    </a:srgbClr>
                  </a:outerShdw>
                </a:effectLst>
                <a:latin typeface="Arial" charset="0"/>
              </a:rPr>
              <a:t> will never be put to shame.”</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 </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For there is no difference between Jew and Gentile — the same Lord is Lord of all and richly blesses all who call on him</a:t>
            </a:r>
            <a:r>
              <a:rPr lang="en-US" sz="2400" b="1">
                <a:solidFill>
                  <a:schemeClr val="tx1"/>
                </a:solidFill>
                <a:effectLst>
                  <a:outerShdw blurRad="38100" dist="38100" dir="2700000" algn="tl">
                    <a:srgbClr val="000000">
                      <a:alpha val="43137"/>
                    </a:srgbClr>
                  </a:outerShdw>
                </a:effectLst>
                <a:latin typeface="Arial" charset="0"/>
              </a:rPr>
              <a:t> . . . - 10:11-12</a:t>
            </a:r>
          </a:p>
          <a:p>
            <a:pPr algn="jus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a. Salvation is for everyone who 		trusts in the Lord Jesus.</a:t>
            </a:r>
          </a:p>
          <a:p>
            <a:pPr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Isaiah 28:16 - the one who trusts will never be dismayed.</a:t>
            </a:r>
          </a:p>
        </p:txBody>
      </p:sp>
      <p:sp>
        <p:nvSpPr>
          <p:cNvPr id="4" name="Rectangle 3">
            <a:extLst>
              <a:ext uri="{FF2B5EF4-FFF2-40B4-BE49-F238E27FC236}">
                <a16:creationId xmlns:a16="http://schemas.microsoft.com/office/drawing/2014/main" id="{312ACE35-421E-499F-9B8E-5506BC439427}"/>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99850F6-9125-4A5F-9FA9-152C71560FD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81CFED-DFDD-476B-B56D-3EDF74174250}"/>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3.  Who is it for?</a:t>
            </a:r>
          </a:p>
          <a:p>
            <a:pPr algn="just">
              <a:buFont typeface="Wingdings 2" panose="05020102010507070707" pitchFamily="18" charset="2"/>
              <a:buNone/>
              <a:defRPr/>
            </a:pPr>
            <a:r>
              <a:rPr lang="en-US" sz="2400" b="1" noProof="1">
                <a:solidFill>
                  <a:schemeClr val="tx1"/>
                </a:solidFill>
                <a:effectLst>
                  <a:outerShdw blurRad="38100" dist="38100" dir="2700000" algn="tl">
                    <a:srgbClr val="000000">
                      <a:alpha val="43137"/>
                    </a:srgbClr>
                  </a:outerShdw>
                </a:effectLst>
                <a:latin typeface="Arial" charset="0"/>
              </a:rPr>
              <a:t>As the Scripture says, “</a:t>
            </a:r>
            <a:r>
              <a:rPr lang="en-US" sz="2400" b="1" u="sng" noProof="1">
                <a:solidFill>
                  <a:schemeClr val="tx1"/>
                </a:solidFill>
                <a:effectLst>
                  <a:outerShdw blurRad="38100" dist="38100" dir="2700000" algn="tl">
                    <a:srgbClr val="000000">
                      <a:alpha val="43137"/>
                    </a:srgbClr>
                  </a:outerShdw>
                </a:effectLst>
                <a:latin typeface="Arial" charset="0"/>
              </a:rPr>
              <a:t>Anyone</a:t>
            </a:r>
            <a:r>
              <a:rPr lang="en-US" sz="2400" b="1" noProof="1">
                <a:solidFill>
                  <a:schemeClr val="tx1"/>
                </a:solidFill>
                <a:effectLst>
                  <a:outerShdw blurRad="38100" dist="38100" dir="2700000" algn="tl">
                    <a:srgbClr val="000000">
                      <a:alpha val="43137"/>
                    </a:srgbClr>
                  </a:outerShdw>
                </a:effectLst>
                <a:latin typeface="Arial" charset="0"/>
              </a:rPr>
              <a:t> who trusts in him will never be put to shame.”</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 </a:t>
            </a:r>
            <a:r>
              <a:rPr lang="en-US" sz="2400" b="1" baseline="30000" noProof="1">
                <a:solidFill>
                  <a:schemeClr val="tx1"/>
                </a:solidFill>
                <a:effectLst>
                  <a:outerShdw blurRad="38100" dist="38100" dir="2700000" algn="tl">
                    <a:srgbClr val="000000">
                      <a:alpha val="43137"/>
                    </a:srgbClr>
                  </a:outerShdw>
                </a:effectLst>
                <a:latin typeface="Arial" charset="0"/>
              </a:rPr>
              <a:t> </a:t>
            </a:r>
            <a:r>
              <a:rPr lang="en-US" sz="2400" b="1" noProof="1">
                <a:solidFill>
                  <a:schemeClr val="tx1"/>
                </a:solidFill>
                <a:effectLst>
                  <a:outerShdw blurRad="38100" dist="38100" dir="2700000" algn="tl">
                    <a:srgbClr val="000000">
                      <a:alpha val="43137"/>
                    </a:srgbClr>
                  </a:outerShdw>
                </a:effectLst>
                <a:latin typeface="Arial" charset="0"/>
              </a:rPr>
              <a:t>For there is no difference between Jew and Gentile — the same Lord is Lord of all and richly blesses all who call on him</a:t>
            </a:r>
            <a:r>
              <a:rPr lang="en-US" sz="2400" b="1">
                <a:solidFill>
                  <a:schemeClr val="tx1"/>
                </a:solidFill>
                <a:effectLst>
                  <a:outerShdw blurRad="38100" dist="38100" dir="2700000" algn="tl">
                    <a:srgbClr val="000000">
                      <a:alpha val="43137"/>
                    </a:srgbClr>
                  </a:outerShdw>
                </a:effectLst>
                <a:latin typeface="Arial" charset="0"/>
              </a:rPr>
              <a:t> . . . - 10:11-12</a:t>
            </a:r>
          </a:p>
          <a:p>
            <a:pPr algn="jus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Everyone means you!</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36B915D-D5B2-49DC-9F44-A6B6C45D0741}"/>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21F680-89B7-4EA6-AD40-F52F88E4C2F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36A23AC-8565-4660-BB82-163659E1004C}"/>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4. How is this salvation obtained?</a:t>
            </a:r>
          </a:p>
          <a:p>
            <a:pPr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“Everyone who calls on the name of the Lord will be saved.” How, then, can they call on the one they have not believed in? And how can they believe in the one of whom they have not heard? And how can they hear without someone preaching to them? And how can they preach unless they are sent? As it is written, “How beautiful are the feet of those who bring good news!” - 10:13-15</a:t>
            </a: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1FA13F3-EA6C-40B5-A16D-CD1FC20AC937}"/>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3143F1-A800-4E21-9B89-9D32A509C13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2EC8D12-A939-4D27-87C8-B99C1E52C521}"/>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4. How is this salvation obtained?</a:t>
            </a:r>
          </a:p>
          <a:p>
            <a:pPr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“Everyone who calls on the name of the Lord will be saved.” How, then, can they call on the one they have not believed in? And how can they believe in the one of whom they have not heard? </a:t>
            </a:r>
            <a:r>
              <a:rPr lang="en-US" sz="2400" b="1" u="sng">
                <a:solidFill>
                  <a:schemeClr val="tx1"/>
                </a:solidFill>
                <a:effectLst>
                  <a:outerShdw blurRad="38100" dist="38100" dir="2700000" algn="tl">
                    <a:srgbClr val="000000">
                      <a:alpha val="43137"/>
                    </a:srgbClr>
                  </a:outerShdw>
                </a:effectLst>
                <a:latin typeface="Arial" pitchFamily="34" charset="0"/>
                <a:cs typeface="Arial" pitchFamily="34" charset="0"/>
              </a:rPr>
              <a:t>And how can they hear without someone preaching to them</a:t>
            </a: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 And how can they preach unless they are sent? As it is written, “</a:t>
            </a:r>
            <a:r>
              <a:rPr lang="en-US" sz="2400" b="1" u="sng">
                <a:solidFill>
                  <a:schemeClr val="tx1"/>
                </a:solidFill>
                <a:effectLst>
                  <a:outerShdw blurRad="38100" dist="38100" dir="2700000" algn="tl">
                    <a:srgbClr val="000000">
                      <a:alpha val="43137"/>
                    </a:srgbClr>
                  </a:outerShdw>
                </a:effectLst>
                <a:latin typeface="Arial" pitchFamily="34" charset="0"/>
                <a:cs typeface="Arial" pitchFamily="34" charset="0"/>
              </a:rPr>
              <a:t>How beautiful are the feet of those who bring good news</a:t>
            </a: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 - 10:13-15 (Quote from Isaiah 52:7)</a:t>
            </a:r>
          </a:p>
        </p:txBody>
      </p:sp>
      <p:sp>
        <p:nvSpPr>
          <p:cNvPr id="4" name="Rectangle 3">
            <a:extLst>
              <a:ext uri="{FF2B5EF4-FFF2-40B4-BE49-F238E27FC236}">
                <a16:creationId xmlns:a16="http://schemas.microsoft.com/office/drawing/2014/main" id="{78596B62-EB66-421B-A7A8-E0C97E425E78}"/>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61E9B0F-E073-4A6D-A90E-74D84B97B42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CB18987-48CE-48C5-8B11-D9564E43FE21}"/>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4. How is this salvation obtained?</a:t>
            </a:r>
          </a:p>
          <a:p>
            <a:pPr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“Everyone who calls on the name of the Lord will be saved.” How, then, can they call on the one they have not believed in? </a:t>
            </a:r>
            <a:r>
              <a:rPr lang="en-US" sz="2400" b="1" u="sng">
                <a:solidFill>
                  <a:schemeClr val="tx1"/>
                </a:solidFill>
                <a:effectLst>
                  <a:outerShdw blurRad="38100" dist="38100" dir="2700000" algn="tl">
                    <a:srgbClr val="000000">
                      <a:alpha val="43137"/>
                    </a:srgbClr>
                  </a:outerShdw>
                </a:effectLst>
                <a:latin typeface="Arial" pitchFamily="34" charset="0"/>
                <a:cs typeface="Arial" pitchFamily="34" charset="0"/>
              </a:rPr>
              <a:t>And how can they believe in the one of whom they have not heard</a:t>
            </a: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 And how can they hear without someone preaching to them? And how can they preach unless they are sent? As it is written, “How beautiful are the feet of those who bring good news!” - 10:13-15</a:t>
            </a: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0A3BC880-DA2E-45BC-B0E3-FB7067CD552B}"/>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FE8006F-4783-40E8-88B8-705724C37F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CE3EDFD-9115-4F96-8CF0-E48D2E7E4CDF}"/>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4. How is this salvation obtained?</a:t>
            </a:r>
          </a:p>
          <a:p>
            <a:pPr algn="just">
              <a:buFont typeface="Wingdings 2" panose="05020102010507070707" pitchFamily="18" charset="2"/>
              <a:buNone/>
              <a:defRPr/>
            </a:pP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400" b="1" u="sng">
                <a:solidFill>
                  <a:schemeClr val="tx1"/>
                </a:solidFill>
                <a:effectLst>
                  <a:outerShdw blurRad="38100" dist="38100" dir="2700000" algn="tl">
                    <a:srgbClr val="000000">
                      <a:alpha val="43137"/>
                    </a:srgbClr>
                  </a:outerShdw>
                </a:effectLst>
                <a:latin typeface="Arial" pitchFamily="34" charset="0"/>
                <a:cs typeface="Arial" pitchFamily="34" charset="0"/>
              </a:rPr>
              <a:t>Everyone who calls on the name of the Lord will be saved.” How, then, can they call on the one they have not believed in</a:t>
            </a:r>
            <a:r>
              <a:rPr lang="en-US" sz="2400" b="1">
                <a:solidFill>
                  <a:schemeClr val="tx1"/>
                </a:solidFill>
                <a:effectLst>
                  <a:outerShdw blurRad="38100" dist="38100" dir="2700000" algn="tl">
                    <a:srgbClr val="000000">
                      <a:alpha val="43137"/>
                    </a:srgbClr>
                  </a:outerShdw>
                </a:effectLst>
                <a:latin typeface="Arial" pitchFamily="34" charset="0"/>
                <a:cs typeface="Arial" pitchFamily="34" charset="0"/>
              </a:rPr>
              <a:t>? And how can they believe in the one of whom they have not heard? And how can they hear without someone preaching to them? And how can they preach unless they are sent? As it is written, “How beautiful are the feet of those who bring good news!” - 10:13-15</a:t>
            </a: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F8D6B58-CB46-4877-BE4E-23B291F849CA}"/>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E933C38-C285-4217-94D3-4E52BB6DA64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84EC638-EE10-4FE5-95EB-3D3EDF376F6F}"/>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What you </a:t>
            </a:r>
            <a:r>
              <a:rPr lang="en-US" sz="4400" b="1" u="sng">
                <a:solidFill>
                  <a:srgbClr val="990033"/>
                </a:solidFill>
                <a:effectLst>
                  <a:outerShdw blurRad="38100" dist="38100" dir="2700000" algn="tl">
                    <a:srgbClr val="000000">
                      <a:alpha val="43137"/>
                    </a:srgbClr>
                  </a:outerShdw>
                </a:effectLst>
                <a:latin typeface="Arial Narrow" pitchFamily="34" charset="0"/>
              </a:rPr>
              <a:t>believe</a:t>
            </a:r>
            <a:r>
              <a:rPr lang="en-US" sz="4400" b="1">
                <a:solidFill>
                  <a:srgbClr val="990033"/>
                </a:solidFill>
                <a:effectLst>
                  <a:outerShdw blurRad="38100" dist="38100" dir="2700000" algn="tl">
                    <a:srgbClr val="000000">
                      <a:alpha val="43137"/>
                    </a:srgbClr>
                  </a:outerShdw>
                </a:effectLst>
                <a:latin typeface="Arial Narrow" pitchFamily="34" charset="0"/>
              </a:rPr>
              <a:t> does bring life.</a:t>
            </a:r>
          </a:p>
          <a:p>
            <a:pPr marL="609600" indent="-609600">
              <a:buFont typeface="Wingdings 2" panose="05020102010507070707" pitchFamily="18" charset="2"/>
              <a:buNone/>
              <a:defRPr/>
            </a:pPr>
            <a:r>
              <a:rPr lang="en-US" sz="4400" b="1">
                <a:latin typeface="Arial" charset="0"/>
              </a:rPr>
              <a:t>	</a:t>
            </a:r>
            <a:r>
              <a:rPr lang="en-US" sz="4400" b="1">
                <a:solidFill>
                  <a:srgbClr val="990033"/>
                </a:solidFill>
                <a:effectLst>
                  <a:outerShdw blurRad="38100" dist="38100" dir="2700000" algn="tl">
                    <a:srgbClr val="000000">
                      <a:alpha val="43137"/>
                    </a:srgbClr>
                  </a:outerShdw>
                </a:effectLst>
                <a:latin typeface="Arial Narrow" pitchFamily="34" charset="0"/>
              </a:rPr>
              <a:t>4. How is this salvation obtained?</a:t>
            </a:r>
          </a:p>
          <a:p>
            <a:pPr marL="609600" indent="-609600"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Lord Jesus offers you salvation</a:t>
            </a:r>
          </a:p>
          <a:p>
            <a:pPr marL="609600" indent="-609600"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as a free gift - </a:t>
            </a:r>
          </a:p>
          <a:p>
            <a:pPr marL="609600" indent="-609600"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But you’ve got to</a:t>
            </a:r>
          </a:p>
          <a:p>
            <a:pPr marL="609600" indent="-609600" algn="ctr">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reach out &amp; take it!</a:t>
            </a:r>
            <a:endParaRPr lang="en-US" sz="2800" b="1">
              <a:solidFill>
                <a:srgbClr val="006600"/>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a:buFont typeface="Wingdings 2" panose="05020102010507070707" pitchFamily="18" charset="2"/>
              <a:buNone/>
              <a:defRPr/>
            </a:pPr>
            <a:endParaRPr lang="en-US" sz="2800" b="1">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8C319F5-F5EC-48CB-959D-78DA21303199}"/>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  Because You Think More of What You Achieve</a:t>
            </a:r>
          </a:p>
          <a:p>
            <a:pPr algn="ctr" eaLnBrk="1" hangingPunct="1">
              <a:defRPr/>
            </a:pPr>
            <a:r>
              <a:rPr lang="en-US">
                <a:solidFill>
                  <a:srgbClr val="002060"/>
                </a:solidFill>
                <a:effectLst>
                  <a:outerShdw blurRad="38100" dist="38100" dir="2700000" algn="tl">
                    <a:srgbClr val="000000">
                      <a:alpha val="43137"/>
                    </a:srgbClr>
                  </a:outerShdw>
                </a:effectLst>
              </a:rPr>
              <a:t>Than What You Believe.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AA4C505-2E29-43E1-9E26-D5F411DCC6E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B049AD-48F0-4732-8A91-086564CE884B}"/>
              </a:ext>
            </a:extLst>
          </p:cNvPr>
          <p:cNvSpPr>
            <a:spLocks noGrp="1" noChangeArrowheads="1"/>
          </p:cNvSpPr>
          <p:nvPr>
            <p:ph idx="1"/>
          </p:nvPr>
        </p:nvSpPr>
        <p:spPr>
          <a:xfrm>
            <a:off x="457200" y="1143000"/>
            <a:ext cx="8229600" cy="4648200"/>
          </a:xfrm>
        </p:spPr>
        <p:txBody>
          <a:bodyPr>
            <a:normAutofit fontScale="92500"/>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Because You Think More of What You Achieve Than What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You Believe</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Because You Make a </a:t>
            </a:r>
            <a:r>
              <a:rPr lang="en-US" sz="4400" b="1" dirty="0" err="1">
                <a:solidFill>
                  <a:srgbClr val="002060"/>
                </a:solidFill>
                <a:effectLst>
                  <a:outerShdw blurRad="38100" dist="38100" dir="2700000" algn="tl">
                    <a:srgbClr val="000000">
                      <a:alpha val="43137"/>
                    </a:srgbClr>
                  </a:outerShdw>
                </a:effectLst>
                <a:latin typeface="Arial Narrow" pitchFamily="34" charset="0"/>
                <a:cs typeface="Arial" pitchFamily="34" charset="0"/>
              </a:rPr>
              <a:t>Stumbing</a:t>
            </a: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 Stone Out of the Rock </a:t>
            </a:r>
            <a:r>
              <a:rPr lang="en-US" sz="4400" b="1">
                <a:solidFill>
                  <a:srgbClr val="002060"/>
                </a:solidFill>
                <a:effectLst>
                  <a:outerShdw blurRad="38100" dist="38100" dir="2700000" algn="tl">
                    <a:srgbClr val="000000">
                      <a:alpha val="43137"/>
                    </a:srgbClr>
                  </a:outerShdw>
                </a:effectLst>
                <a:latin typeface="Arial Narrow" pitchFamily="34" charset="0"/>
                <a:cs typeface="Arial" pitchFamily="34" charset="0"/>
              </a:rPr>
              <a:t>of Ages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As it is written: “See, I lay in Zion a stone that causes men to stumble and a rock that makes them fall, and the one who trusts in him will never be put to shame.” - 9:33</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17FDCE9-980E-485F-AF48-03EF105684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8A8F3D-AD86-4F64-95E8-C74E15C12DB8}"/>
              </a:ext>
            </a:extLst>
          </p:cNvPr>
          <p:cNvSpPr>
            <a:spLocks noGrp="1" noChangeArrowheads="1"/>
          </p:cNvSpPr>
          <p:nvPr>
            <p:ph idx="1"/>
          </p:nvPr>
        </p:nvSpPr>
        <p:spPr>
          <a:xfrm>
            <a:off x="457200" y="1143000"/>
            <a:ext cx="8229600" cy="54102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Lord Jesus provided the way of </a:t>
            </a:r>
            <a:r>
              <a:rPr lang="en-US" sz="4400" b="1" u="sng">
                <a:solidFill>
                  <a:srgbClr val="990033"/>
                </a:solidFill>
                <a:effectLst>
                  <a:outerShdw blurRad="38100" dist="38100" dir="2700000" algn="tl">
                    <a:srgbClr val="000000">
                      <a:alpha val="43137"/>
                    </a:srgbClr>
                  </a:outerShdw>
                </a:effectLst>
                <a:latin typeface="Arial Narrow" pitchFamily="34" charset="0"/>
              </a:rPr>
              <a:t>escaping</a:t>
            </a:r>
            <a:r>
              <a:rPr lang="en-US" sz="4400" b="1">
                <a:solidFill>
                  <a:srgbClr val="990033"/>
                </a:solidFill>
                <a:effectLst>
                  <a:outerShdw blurRad="38100" dist="38100" dir="2700000" algn="tl">
                    <a:srgbClr val="000000">
                      <a:alpha val="43137"/>
                    </a:srgbClr>
                  </a:outerShdw>
                </a:effectLst>
                <a:latin typeface="Arial Narrow" pitchFamily="34" charset="0"/>
              </a:rPr>
              <a:t> the standard (the Law).</a:t>
            </a:r>
          </a:p>
          <a:p>
            <a:pPr marL="609600" indent="-609600" algn="just">
              <a:lnSpc>
                <a:spcPct val="90000"/>
              </a:lnSpc>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Christ is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the end of the law</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so that there may be righteousness for everyone who believes. - 10:4</a:t>
            </a:r>
          </a:p>
        </p:txBody>
      </p:sp>
      <p:sp>
        <p:nvSpPr>
          <p:cNvPr id="4" name="Rectangle 3">
            <a:extLst>
              <a:ext uri="{FF2B5EF4-FFF2-40B4-BE49-F238E27FC236}">
                <a16:creationId xmlns:a16="http://schemas.microsoft.com/office/drawing/2014/main" id="{96EF84F7-3A7D-4385-9D83-DDC8F13E5EE0}"/>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B63E38-5443-4DFA-B230-F0CCE516F60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47CBCD6-2EEA-4378-AF82-BED097A0DCDE}"/>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10:1-4</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Brothers, my heart’s desire and prayer to God for the Israelites is that they may be saved. For I can testify about them that they are zealous for God, but their zeal is not based on knowledge. Since they did not know the righteousness that comes from God and sought to establish their own, they did not submit to God’s righteousness. Christ is the end of the law so that there may be righteousness for everyone who believes.</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277BCAB-9C63-4566-87B8-681E82E4807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31A310C-FA84-4B38-868E-8918A5004036}"/>
              </a:ext>
            </a:extLst>
          </p:cNvPr>
          <p:cNvSpPr>
            <a:spLocks noGrp="1" noChangeArrowheads="1"/>
          </p:cNvSpPr>
          <p:nvPr>
            <p:ph idx="1"/>
          </p:nvPr>
        </p:nvSpPr>
        <p:spPr>
          <a:xfrm>
            <a:off x="457200" y="1143000"/>
            <a:ext cx="8229600" cy="57150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Lord Jesus provided the way of </a:t>
            </a:r>
            <a:r>
              <a:rPr lang="en-US" sz="4400" b="1" u="sng" dirty="0">
                <a:solidFill>
                  <a:srgbClr val="990033"/>
                </a:solidFill>
                <a:effectLst>
                  <a:outerShdw blurRad="38100" dist="38100" dir="2700000" algn="tl">
                    <a:srgbClr val="000000">
                      <a:alpha val="43137"/>
                    </a:srgbClr>
                  </a:outerShdw>
                </a:effectLst>
                <a:latin typeface="Arial Narrow" pitchFamily="34" charset="0"/>
              </a:rPr>
              <a:t>escaping</a:t>
            </a:r>
            <a:r>
              <a:rPr lang="en-US" sz="4400" b="1" dirty="0">
                <a:solidFill>
                  <a:srgbClr val="990033"/>
                </a:solidFill>
                <a:effectLst>
                  <a:outerShdw blurRad="38100" dist="38100" dir="2700000" algn="tl">
                    <a:srgbClr val="000000">
                      <a:alpha val="43137"/>
                    </a:srgbClr>
                  </a:outerShdw>
                </a:effectLst>
                <a:latin typeface="Arial Narrow" pitchFamily="34" charset="0"/>
              </a:rPr>
              <a:t> the standard (the Law).</a:t>
            </a:r>
          </a:p>
          <a:p>
            <a:pPr marL="609600" indent="-609600" algn="just">
              <a:lnSpc>
                <a:spcPct val="90000"/>
              </a:lnSpc>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Christ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end of the law</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that there may be righteousness for everyone who believes. - 10:4</a:t>
            </a:r>
          </a:p>
          <a:p>
            <a:pPr marL="609600" indent="-609600" algn="just">
              <a:lnSpc>
                <a:spcPct val="90000"/>
              </a:lnSpc>
              <a:buFontTx/>
              <a:buNone/>
              <a:defRPr/>
            </a:pPr>
            <a:r>
              <a:rPr lang="en-US" sz="2800" b="1" dirty="0">
                <a:solidFill>
                  <a:schemeClr val="tx1"/>
                </a:solidFill>
                <a:effectLst>
                  <a:outerShdw blurRad="38100" dist="38100" dir="2700000" algn="tl">
                    <a:srgbClr val="000000">
                      <a:alpha val="43137"/>
                    </a:srgbClr>
                  </a:outerShdw>
                </a:effectLst>
                <a:latin typeface="Arial" charset="0"/>
              </a:rPr>
              <a:t>Colossians 2:13-14 - When you were dead in your sins and in the </a:t>
            </a:r>
            <a:r>
              <a:rPr lang="en-US" sz="2800" b="1" dirty="0" err="1">
                <a:solidFill>
                  <a:schemeClr val="tx1"/>
                </a:solidFill>
                <a:effectLst>
                  <a:outerShdw blurRad="38100" dist="38100" dir="2700000" algn="tl">
                    <a:srgbClr val="000000">
                      <a:alpha val="43137"/>
                    </a:srgbClr>
                  </a:outerShdw>
                </a:effectLst>
                <a:latin typeface="Arial" charset="0"/>
              </a:rPr>
              <a:t>uncircumcision</a:t>
            </a:r>
            <a:r>
              <a:rPr lang="en-US" sz="2800" b="1" dirty="0">
                <a:solidFill>
                  <a:schemeClr val="tx1"/>
                </a:solidFill>
                <a:effectLst>
                  <a:outerShdw blurRad="38100" dist="38100" dir="2700000" algn="tl">
                    <a:srgbClr val="000000">
                      <a:alpha val="43137"/>
                    </a:srgbClr>
                  </a:outerShdw>
                </a:effectLst>
                <a:latin typeface="Arial" charset="0"/>
              </a:rPr>
              <a:t> of your sinful nature, God made you</a:t>
            </a:r>
            <a:r>
              <a:rPr lang="en-US" sz="2800" b="1" baseline="30000" dirty="0">
                <a:solidFill>
                  <a:schemeClr val="tx1"/>
                </a:solidFill>
                <a:effectLst>
                  <a:outerShdw blurRad="38100" dist="38100" dir="2700000" algn="tl">
                    <a:srgbClr val="000000">
                      <a:alpha val="43137"/>
                    </a:srgbClr>
                  </a:outerShdw>
                </a:effectLst>
                <a:latin typeface="Arial" charset="0"/>
              </a:rPr>
              <a:t> </a:t>
            </a:r>
            <a:r>
              <a:rPr lang="en-US" sz="2800" b="1" dirty="0">
                <a:solidFill>
                  <a:schemeClr val="tx1"/>
                </a:solidFill>
                <a:effectLst>
                  <a:outerShdw blurRad="38100" dist="38100" dir="2700000" algn="tl">
                    <a:srgbClr val="000000">
                      <a:alpha val="43137"/>
                    </a:srgbClr>
                  </a:outerShdw>
                </a:effectLst>
                <a:latin typeface="Arial" charset="0"/>
              </a:rPr>
              <a:t> alive with Christ. He forgave us all our sins, </a:t>
            </a:r>
            <a:r>
              <a:rPr lang="en-US" sz="2800" b="1" baseline="30000" dirty="0">
                <a:solidFill>
                  <a:schemeClr val="tx1"/>
                </a:solidFill>
                <a:effectLst>
                  <a:outerShdw blurRad="38100" dist="38100" dir="2700000" algn="tl">
                    <a:srgbClr val="000000">
                      <a:alpha val="43137"/>
                    </a:srgbClr>
                  </a:outerShdw>
                </a:effectLst>
                <a:latin typeface="Arial" charset="0"/>
              </a:rPr>
              <a:t> </a:t>
            </a:r>
            <a:r>
              <a:rPr lang="en-US" sz="2800" b="1" dirty="0">
                <a:solidFill>
                  <a:schemeClr val="tx1"/>
                </a:solidFill>
                <a:effectLst>
                  <a:outerShdw blurRad="38100" dist="38100" dir="2700000" algn="tl">
                    <a:srgbClr val="000000">
                      <a:alpha val="43137"/>
                    </a:srgbClr>
                  </a:outerShdw>
                </a:effectLst>
                <a:latin typeface="Arial" charset="0"/>
              </a:rPr>
              <a:t>having </a:t>
            </a:r>
            <a:r>
              <a:rPr lang="en-US" sz="2800" b="1" u="sng" dirty="0">
                <a:solidFill>
                  <a:schemeClr val="tx1"/>
                </a:solidFill>
                <a:effectLst>
                  <a:outerShdw blurRad="38100" dist="38100" dir="2700000" algn="tl">
                    <a:srgbClr val="000000">
                      <a:alpha val="43137"/>
                    </a:srgbClr>
                  </a:outerShdw>
                </a:effectLst>
                <a:latin typeface="Arial" charset="0"/>
              </a:rPr>
              <a:t>canceled the written code</a:t>
            </a:r>
            <a:r>
              <a:rPr lang="en-US" sz="2800" b="1" dirty="0">
                <a:solidFill>
                  <a:schemeClr val="tx1"/>
                </a:solidFill>
                <a:effectLst>
                  <a:outerShdw blurRad="38100" dist="38100" dir="2700000" algn="tl">
                    <a:srgbClr val="000000">
                      <a:alpha val="43137"/>
                    </a:srgbClr>
                  </a:outerShdw>
                </a:effectLst>
                <a:latin typeface="Arial" charset="0"/>
              </a:rPr>
              <a:t>, with its regulations, that was against us and that stood opposed to us; he took it away, </a:t>
            </a:r>
            <a:r>
              <a:rPr lang="en-US" sz="2800" b="1" u="sng" dirty="0">
                <a:solidFill>
                  <a:schemeClr val="tx1"/>
                </a:solidFill>
                <a:effectLst>
                  <a:outerShdw blurRad="38100" dist="38100" dir="2700000" algn="tl">
                    <a:srgbClr val="000000">
                      <a:alpha val="43137"/>
                    </a:srgbClr>
                  </a:outerShdw>
                </a:effectLst>
                <a:latin typeface="Arial" charset="0"/>
              </a:rPr>
              <a:t>nailing it to the cross</a:t>
            </a:r>
            <a:r>
              <a:rPr lang="en-US" sz="2800" b="1" dirty="0">
                <a:solidFill>
                  <a:schemeClr val="tx1"/>
                </a:solidFill>
                <a:effectLst>
                  <a:outerShdw blurRad="38100" dist="38100" dir="2700000" algn="tl">
                    <a:srgbClr val="000000">
                      <a:alpha val="43137"/>
                    </a:srgbClr>
                  </a:outerShdw>
                </a:effectLst>
                <a:latin typeface="Arial"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DD29B8A-7B4A-4A9A-8901-FFBA757567F3}"/>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8199A2-CAEE-4647-8564-04F2233D0F6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CE75CE-3912-477A-81AC-D51D895B2ED5}"/>
              </a:ext>
            </a:extLst>
          </p:cNvPr>
          <p:cNvSpPr>
            <a:spLocks noGrp="1" noChangeArrowheads="1"/>
          </p:cNvSpPr>
          <p:nvPr>
            <p:ph idx="1"/>
          </p:nvPr>
        </p:nvSpPr>
        <p:spPr>
          <a:xfrm>
            <a:off x="457200" y="1143000"/>
            <a:ext cx="8229600" cy="54102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Lord Jesus provided the way of </a:t>
            </a:r>
            <a:r>
              <a:rPr lang="en-US" sz="4400" b="1" u="sng">
                <a:solidFill>
                  <a:srgbClr val="990033"/>
                </a:solidFill>
                <a:effectLst>
                  <a:outerShdw blurRad="38100" dist="38100" dir="2700000" algn="tl">
                    <a:srgbClr val="000000">
                      <a:alpha val="43137"/>
                    </a:srgbClr>
                  </a:outerShdw>
                </a:effectLst>
                <a:latin typeface="Arial Narrow" pitchFamily="34" charset="0"/>
              </a:rPr>
              <a:t>escaping</a:t>
            </a:r>
            <a:r>
              <a:rPr lang="en-US" sz="4400" b="1">
                <a:solidFill>
                  <a:srgbClr val="990033"/>
                </a:solidFill>
                <a:effectLst>
                  <a:outerShdw blurRad="38100" dist="38100" dir="2700000" algn="tl">
                    <a:srgbClr val="000000">
                      <a:alpha val="43137"/>
                    </a:srgbClr>
                  </a:outerShdw>
                </a:effectLst>
                <a:latin typeface="Arial Narrow" pitchFamily="34" charset="0"/>
              </a:rPr>
              <a:t> the standard (the Law).</a:t>
            </a:r>
          </a:p>
          <a:p>
            <a:pPr marL="609600" indent="-609600"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He lightens the load for those of you that would pick up that cross!</a:t>
            </a:r>
          </a:p>
        </p:txBody>
      </p:sp>
      <p:sp>
        <p:nvSpPr>
          <p:cNvPr id="4" name="Rectangle 3">
            <a:extLst>
              <a:ext uri="{FF2B5EF4-FFF2-40B4-BE49-F238E27FC236}">
                <a16:creationId xmlns:a16="http://schemas.microsoft.com/office/drawing/2014/main" id="{A9C9EABA-BC56-4270-BFCD-D8530A4DD34A}"/>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F004C3E-449A-4F37-B972-D01ABCE9F5B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386B88F-C943-416E-8555-2BE18799290B}"/>
              </a:ext>
            </a:extLst>
          </p:cNvPr>
          <p:cNvSpPr>
            <a:spLocks noGrp="1" noChangeArrowheads="1"/>
          </p:cNvSpPr>
          <p:nvPr>
            <p:ph idx="1"/>
          </p:nvPr>
        </p:nvSpPr>
        <p:spPr>
          <a:xfrm>
            <a:off x="457200" y="1143000"/>
            <a:ext cx="8229600" cy="54102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Lord Jesus provided the way of </a:t>
            </a:r>
            <a:r>
              <a:rPr lang="en-US" sz="4400" b="1" u="sng">
                <a:solidFill>
                  <a:srgbClr val="990033"/>
                </a:solidFill>
                <a:effectLst>
                  <a:outerShdw blurRad="38100" dist="38100" dir="2700000" algn="tl">
                    <a:srgbClr val="000000">
                      <a:alpha val="43137"/>
                    </a:srgbClr>
                  </a:outerShdw>
                </a:effectLst>
                <a:latin typeface="Arial Narrow" pitchFamily="34" charset="0"/>
              </a:rPr>
              <a:t>escaping</a:t>
            </a:r>
            <a:r>
              <a:rPr lang="en-US" sz="4400" b="1">
                <a:solidFill>
                  <a:srgbClr val="990033"/>
                </a:solidFill>
                <a:effectLst>
                  <a:outerShdw blurRad="38100" dist="38100" dir="2700000" algn="tl">
                    <a:srgbClr val="000000">
                      <a:alpha val="43137"/>
                    </a:srgbClr>
                  </a:outerShdw>
                </a:effectLst>
                <a:latin typeface="Arial Narrow" pitchFamily="34" charset="0"/>
              </a:rPr>
              <a:t> the standard (the Law).</a:t>
            </a:r>
          </a:p>
          <a:p>
            <a:pPr marL="609600" indent="-609600"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He lightens the load for those of you that would pick up that cross!</a:t>
            </a:r>
          </a:p>
          <a:p>
            <a:pPr marL="609600" indent="-609600" algn="just">
              <a:buFontTx/>
              <a:buNone/>
              <a:defRPr/>
            </a:pPr>
            <a:r>
              <a:rPr lang="en-US" sz="2800" b="1">
                <a:solidFill>
                  <a:schemeClr val="tx1"/>
                </a:solidFill>
                <a:effectLst>
                  <a:outerShdw blurRad="38100" dist="38100" dir="2700000" algn="tl">
                    <a:srgbClr val="000000">
                      <a:alpha val="43137"/>
                    </a:srgbClr>
                  </a:outerShdw>
                </a:effectLst>
                <a:latin typeface="Arial" charset="0"/>
              </a:rPr>
              <a:t>Matthew 16:24 - </a:t>
            </a:r>
            <a:r>
              <a:rPr lang="en-US" sz="2800" b="1" noProof="1">
                <a:solidFill>
                  <a:schemeClr val="tx1"/>
                </a:solidFill>
                <a:effectLst>
                  <a:outerShdw blurRad="38100" dist="38100" dir="2700000" algn="tl">
                    <a:srgbClr val="000000">
                      <a:alpha val="43137"/>
                    </a:srgbClr>
                  </a:outerShdw>
                </a:effectLst>
                <a:latin typeface="Arial" charset="0"/>
              </a:rPr>
              <a:t>If anyone would come after me, he must deny himself and </a:t>
            </a:r>
            <a:r>
              <a:rPr lang="en-US" sz="2800" b="1" u="sng" noProof="1">
                <a:solidFill>
                  <a:schemeClr val="tx1"/>
                </a:solidFill>
                <a:effectLst>
                  <a:outerShdw blurRad="38100" dist="38100" dir="2700000" algn="tl">
                    <a:srgbClr val="000000">
                      <a:alpha val="43137"/>
                    </a:srgbClr>
                  </a:outerShdw>
                </a:effectLst>
                <a:latin typeface="Arial" charset="0"/>
              </a:rPr>
              <a:t>take up his cross </a:t>
            </a:r>
            <a:r>
              <a:rPr lang="en-US" sz="2800" b="1" noProof="1">
                <a:solidFill>
                  <a:schemeClr val="tx1"/>
                </a:solidFill>
                <a:effectLst>
                  <a:outerShdw blurRad="38100" dist="38100" dir="2700000" algn="tl">
                    <a:srgbClr val="000000">
                      <a:alpha val="43137"/>
                    </a:srgbClr>
                  </a:outerShdw>
                </a:effectLst>
                <a:latin typeface="Arial" charset="0"/>
              </a:rPr>
              <a:t>and follow me.</a:t>
            </a:r>
            <a:endParaRPr lang="en-US" sz="2800" b="1">
              <a:solidFill>
                <a:schemeClr val="tx1"/>
              </a:solidFill>
              <a:effectLst>
                <a:outerShdw blurRad="38100" dist="38100" dir="2700000" algn="tl">
                  <a:srgbClr val="000000">
                    <a:alpha val="43137"/>
                  </a:srgbClr>
                </a:outerShdw>
              </a:effectLst>
              <a:latin typeface="Arial" charset="0"/>
            </a:endParaRPr>
          </a:p>
          <a:p>
            <a:pPr marL="609600" indent="-609600" algn="just">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FA2E505-592A-4820-A9C1-7D200B480CE3}"/>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0B9BD59-495D-4CC4-83BE-97D42F1A6BE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400D057-3140-469A-B8E7-1B1FA453E79B}"/>
              </a:ext>
            </a:extLst>
          </p:cNvPr>
          <p:cNvSpPr>
            <a:spLocks noGrp="1" noChangeArrowheads="1"/>
          </p:cNvSpPr>
          <p:nvPr>
            <p:ph idx="1"/>
          </p:nvPr>
        </p:nvSpPr>
        <p:spPr>
          <a:xfrm>
            <a:off x="457200" y="1143000"/>
            <a:ext cx="8229600" cy="54102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Lord Jesus provided the way of </a:t>
            </a:r>
            <a:r>
              <a:rPr lang="en-US" sz="4400" b="1" u="sng">
                <a:solidFill>
                  <a:srgbClr val="990033"/>
                </a:solidFill>
                <a:effectLst>
                  <a:outerShdw blurRad="38100" dist="38100" dir="2700000" algn="tl">
                    <a:srgbClr val="000000">
                      <a:alpha val="43137"/>
                    </a:srgbClr>
                  </a:outerShdw>
                </a:effectLst>
                <a:latin typeface="Arial Narrow" pitchFamily="34" charset="0"/>
              </a:rPr>
              <a:t>escaping</a:t>
            </a:r>
            <a:r>
              <a:rPr lang="en-US" sz="4400" b="1">
                <a:solidFill>
                  <a:srgbClr val="990033"/>
                </a:solidFill>
                <a:effectLst>
                  <a:outerShdw blurRad="38100" dist="38100" dir="2700000" algn="tl">
                    <a:srgbClr val="000000">
                      <a:alpha val="43137"/>
                    </a:srgbClr>
                  </a:outerShdw>
                </a:effectLst>
                <a:latin typeface="Arial Narrow" pitchFamily="34" charset="0"/>
              </a:rPr>
              <a:t> the standard (the Law).</a:t>
            </a:r>
          </a:p>
          <a:p>
            <a:pPr marL="609600" indent="-609600"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He lightens the load for those of you that would pick up that cross!</a:t>
            </a:r>
          </a:p>
          <a:p>
            <a:pPr marL="609600" indent="-609600" algn="just">
              <a:buFontTx/>
              <a:buNone/>
              <a:defRPr/>
            </a:pPr>
            <a:r>
              <a:rPr lang="en-US" sz="2800" b="1">
                <a:solidFill>
                  <a:schemeClr val="tx1"/>
                </a:solidFill>
                <a:effectLst>
                  <a:outerShdw blurRad="38100" dist="38100" dir="2700000" algn="tl">
                    <a:srgbClr val="000000">
                      <a:alpha val="43137"/>
                    </a:srgbClr>
                  </a:outerShdw>
                </a:effectLst>
                <a:latin typeface="Arial" charset="0"/>
              </a:rPr>
              <a:t>Matthew 16:24 - </a:t>
            </a:r>
            <a:r>
              <a:rPr lang="en-US" sz="2800" b="1" noProof="1">
                <a:solidFill>
                  <a:schemeClr val="tx1"/>
                </a:solidFill>
                <a:effectLst>
                  <a:outerShdw blurRad="38100" dist="38100" dir="2700000" algn="tl">
                    <a:srgbClr val="000000">
                      <a:alpha val="43137"/>
                    </a:srgbClr>
                  </a:outerShdw>
                </a:effectLst>
                <a:latin typeface="Arial" charset="0"/>
              </a:rPr>
              <a:t>If anyone would come after me, he must deny himself and </a:t>
            </a:r>
            <a:r>
              <a:rPr lang="en-US" sz="2800" b="1" u="sng" noProof="1">
                <a:solidFill>
                  <a:schemeClr val="tx1"/>
                </a:solidFill>
                <a:effectLst>
                  <a:outerShdw blurRad="38100" dist="38100" dir="2700000" algn="tl">
                    <a:srgbClr val="000000">
                      <a:alpha val="43137"/>
                    </a:srgbClr>
                  </a:outerShdw>
                </a:effectLst>
                <a:latin typeface="Arial" charset="0"/>
              </a:rPr>
              <a:t>take up his cross </a:t>
            </a:r>
            <a:r>
              <a:rPr lang="en-US" sz="2800" b="1" noProof="1">
                <a:solidFill>
                  <a:schemeClr val="tx1"/>
                </a:solidFill>
                <a:effectLst>
                  <a:outerShdw blurRad="38100" dist="38100" dir="2700000" algn="tl">
                    <a:srgbClr val="000000">
                      <a:alpha val="43137"/>
                    </a:srgbClr>
                  </a:outerShdw>
                </a:effectLst>
                <a:latin typeface="Arial" charset="0"/>
              </a:rPr>
              <a:t>and follow me.</a:t>
            </a:r>
            <a:endParaRPr lang="en-US" sz="2800" b="1">
              <a:solidFill>
                <a:schemeClr val="tx1"/>
              </a:solidFill>
              <a:effectLst>
                <a:outerShdw blurRad="38100" dist="38100" dir="2700000" algn="tl">
                  <a:srgbClr val="000000">
                    <a:alpha val="43137"/>
                  </a:srgbClr>
                </a:outerShdw>
              </a:effectLst>
              <a:latin typeface="Arial" charset="0"/>
            </a:endParaRPr>
          </a:p>
          <a:p>
            <a:pPr marL="609600" indent="-609600" algn="just">
              <a:buFontTx/>
              <a:buNone/>
              <a:defRPr/>
            </a:pPr>
            <a:r>
              <a:rPr lang="en-US" sz="2800" b="1">
                <a:solidFill>
                  <a:schemeClr val="tx1"/>
                </a:solidFill>
                <a:effectLst>
                  <a:outerShdw blurRad="38100" dist="38100" dir="2700000" algn="tl">
                    <a:srgbClr val="000000">
                      <a:alpha val="43137"/>
                    </a:srgbClr>
                  </a:outerShdw>
                </a:effectLst>
                <a:latin typeface="Arial" charset="0"/>
              </a:rPr>
              <a:t>Matthew 11:30 - </a:t>
            </a:r>
            <a:r>
              <a:rPr lang="en-US" sz="2800" b="1" noProof="1">
                <a:solidFill>
                  <a:schemeClr val="tx1"/>
                </a:solidFill>
                <a:effectLst>
                  <a:outerShdw blurRad="38100" dist="38100" dir="2700000" algn="tl">
                    <a:srgbClr val="000000">
                      <a:alpha val="43137"/>
                    </a:srgbClr>
                  </a:outerShdw>
                </a:effectLst>
                <a:latin typeface="Arial" charset="0"/>
              </a:rPr>
              <a:t>For my yoke is </a:t>
            </a:r>
            <a:r>
              <a:rPr lang="en-US" sz="2800" b="1" u="sng" noProof="1">
                <a:solidFill>
                  <a:schemeClr val="tx1"/>
                </a:solidFill>
                <a:effectLst>
                  <a:outerShdw blurRad="38100" dist="38100" dir="2700000" algn="tl">
                    <a:srgbClr val="000000">
                      <a:alpha val="43137"/>
                    </a:srgbClr>
                  </a:outerShdw>
                </a:effectLst>
                <a:latin typeface="Arial" charset="0"/>
              </a:rPr>
              <a:t>easy</a:t>
            </a:r>
            <a:r>
              <a:rPr lang="en-US" sz="2800" b="1" noProof="1">
                <a:solidFill>
                  <a:schemeClr val="tx1"/>
                </a:solidFill>
                <a:effectLst>
                  <a:outerShdw blurRad="38100" dist="38100" dir="2700000" algn="tl">
                    <a:srgbClr val="000000">
                      <a:alpha val="43137"/>
                    </a:srgbClr>
                  </a:outerShdw>
                </a:effectLst>
                <a:latin typeface="Arial" charset="0"/>
              </a:rPr>
              <a:t> and my burden is </a:t>
            </a:r>
            <a:r>
              <a:rPr lang="en-US" sz="2800" b="1" u="sng" noProof="1">
                <a:solidFill>
                  <a:schemeClr val="tx1"/>
                </a:solidFill>
                <a:effectLst>
                  <a:outerShdw blurRad="38100" dist="38100" dir="2700000" algn="tl">
                    <a:srgbClr val="000000">
                      <a:alpha val="43137"/>
                    </a:srgbClr>
                  </a:outerShdw>
                </a:effectLst>
                <a:latin typeface="Arial" charset="0"/>
              </a:rPr>
              <a:t>light</a:t>
            </a:r>
            <a:r>
              <a:rPr lang="en-US" sz="2800" b="1" noProof="1">
                <a:solidFill>
                  <a:schemeClr val="tx1"/>
                </a:solidFill>
                <a:effectLst>
                  <a:outerShdw blurRad="38100" dist="38100" dir="2700000" algn="tl">
                    <a:srgbClr val="000000">
                      <a:alpha val="43137"/>
                    </a:srgbClr>
                  </a:outerShdw>
                </a:effectLst>
                <a:latin typeface="Arial" charset="0"/>
              </a:rPr>
              <a:t>.</a:t>
            </a:r>
            <a:endParaRPr lang="en-US" sz="2800" b="1">
              <a:solidFill>
                <a:schemeClr val="tx1"/>
              </a:solidFill>
              <a:effectLst>
                <a:outerShdw blurRad="38100" dist="38100" dir="2700000" algn="tl">
                  <a:srgbClr val="000000">
                    <a:alpha val="43137"/>
                  </a:srgbClr>
                </a:outerShdw>
              </a:effectLst>
              <a:latin typeface="Arial" charset="0"/>
            </a:endParaRPr>
          </a:p>
          <a:p>
            <a:pPr marL="609600" indent="-609600" algn="just">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F8A2751-BEDB-427A-9475-682AB6923081}"/>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9C25ED4-13EE-4BB8-BB65-4ED716B1304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6B69B42-88EA-4C30-8F9E-5BBA43DC101F}"/>
              </a:ext>
            </a:extLst>
          </p:cNvPr>
          <p:cNvSpPr>
            <a:spLocks noGrp="1" noChangeArrowheads="1"/>
          </p:cNvSpPr>
          <p:nvPr>
            <p:ph idx="1"/>
          </p:nvPr>
        </p:nvSpPr>
        <p:spPr>
          <a:xfrm>
            <a:off x="457200" y="1143000"/>
            <a:ext cx="8229600" cy="5715000"/>
          </a:xfrm>
        </p:spPr>
        <p:txBody>
          <a:bodyPr>
            <a:normAutofit lnSpcReduction="10000"/>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When you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a:t>
            </a:r>
            <a:r>
              <a:rPr lang="en-US" sz="4400" b="1" dirty="0">
                <a:solidFill>
                  <a:srgbClr val="990033"/>
                </a:solidFill>
                <a:effectLst>
                  <a:outerShdw blurRad="38100" dist="38100" dir="2700000" algn="tl">
                    <a:srgbClr val="000000">
                      <a:alpha val="43137"/>
                    </a:srgbClr>
                  </a:outerShdw>
                </a:effectLst>
                <a:latin typeface="Arial Narrow" pitchFamily="34" charset="0"/>
              </a:rPr>
              <a:t> the cross, you automatically return to the standard (the Law).</a:t>
            </a:r>
          </a:p>
          <a:p>
            <a:pPr marL="609600" indent="-609600" algn="just">
              <a:lnSpc>
                <a:spcPct val="90000"/>
              </a:lnSpc>
              <a:buFontTx/>
              <a:buNone/>
              <a:defRPr/>
            </a:pPr>
            <a:r>
              <a:rPr lang="en-US" sz="2800" b="1" dirty="0">
                <a:solidFill>
                  <a:schemeClr val="tx1"/>
                </a:solidFill>
                <a:effectLst>
                  <a:outerShdw blurRad="38100" dist="38100" dir="2700000" algn="tl">
                    <a:srgbClr val="000000">
                      <a:alpha val="43137"/>
                    </a:srgbClr>
                  </a:outerShdw>
                </a:effectLst>
                <a:latin typeface="Arial" charset="0"/>
              </a:rPr>
              <a:t>Romans 9:33 - </a:t>
            </a:r>
            <a:r>
              <a:rPr lang="en-US" sz="2800" b="1" noProof="1">
                <a:solidFill>
                  <a:schemeClr val="tx1"/>
                </a:solidFill>
                <a:effectLst>
                  <a:outerShdw blurRad="38100" dist="38100" dir="2700000" algn="tl">
                    <a:srgbClr val="000000">
                      <a:alpha val="43137"/>
                    </a:srgbClr>
                  </a:outerShdw>
                </a:effectLst>
                <a:latin typeface="Arial" charset="0"/>
              </a:rPr>
              <a:t>See, </a:t>
            </a:r>
            <a:r>
              <a:rPr lang="en-US" sz="2800" b="1" u="sng" noProof="1">
                <a:solidFill>
                  <a:schemeClr val="tx1"/>
                </a:solidFill>
                <a:effectLst>
                  <a:outerShdw blurRad="38100" dist="38100" dir="2700000" algn="tl">
                    <a:srgbClr val="000000">
                      <a:alpha val="43137"/>
                    </a:srgbClr>
                  </a:outerShdw>
                </a:effectLst>
                <a:latin typeface="Arial" charset="0"/>
              </a:rPr>
              <a:t>I lay in Zion a stone that causes men to stumble and a rock that makes them fall</a:t>
            </a:r>
            <a:r>
              <a:rPr lang="en-US" sz="2800" b="1" noProof="1">
                <a:solidFill>
                  <a:schemeClr val="tx1"/>
                </a:solidFill>
                <a:effectLst>
                  <a:outerShdw blurRad="38100" dist="38100" dir="2700000" algn="tl">
                    <a:srgbClr val="000000">
                      <a:alpha val="43137"/>
                    </a:srgbClr>
                  </a:outerShdw>
                </a:effectLst>
                <a:latin typeface="Arial" charset="0"/>
              </a:rPr>
              <a:t>, and the one who trusts in him will never be put to shame.</a:t>
            </a:r>
            <a:endParaRPr lang="en-US" sz="2800" b="1" dirty="0">
              <a:solidFill>
                <a:schemeClr val="tx1"/>
              </a:solidFill>
              <a:effectLst>
                <a:outerShdw blurRad="38100" dist="38100" dir="2700000" algn="tl">
                  <a:srgbClr val="000000">
                    <a:alpha val="43137"/>
                  </a:srgbClr>
                </a:outerShdw>
              </a:effectLst>
              <a:latin typeface="Arial"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charset="0"/>
              </a:rPr>
              <a:t>Isaiah 8:14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but for both houses of Israel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be a stone that causes men to stumble and a rock that makes them fall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for the people of Jerusalem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be a trap and a snare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7ECDACB-7C85-4920-A9C0-E27C3F4F4F82}"/>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4F3AA1-F0A8-44B8-ADC6-3ECD27074FA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2798BAC-A4C6-40C6-8657-FAE216466576}"/>
              </a:ext>
            </a:extLst>
          </p:cNvPr>
          <p:cNvSpPr>
            <a:spLocks noGrp="1" noChangeArrowheads="1"/>
          </p:cNvSpPr>
          <p:nvPr>
            <p:ph idx="1"/>
          </p:nvPr>
        </p:nvSpPr>
        <p:spPr>
          <a:xfrm>
            <a:off x="457200" y="1143000"/>
            <a:ext cx="8229600" cy="57150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When you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a:t>
            </a:r>
            <a:r>
              <a:rPr lang="en-US" sz="4400" b="1" dirty="0">
                <a:solidFill>
                  <a:srgbClr val="990033"/>
                </a:solidFill>
                <a:effectLst>
                  <a:outerShdw blurRad="38100" dist="38100" dir="2700000" algn="tl">
                    <a:srgbClr val="000000">
                      <a:alpha val="43137"/>
                    </a:srgbClr>
                  </a:outerShdw>
                </a:effectLst>
                <a:latin typeface="Arial Narrow" pitchFamily="34" charset="0"/>
              </a:rPr>
              <a:t> the cross, you automatically return to the standard (the Law).</a:t>
            </a:r>
          </a:p>
          <a:p>
            <a:pPr marL="609600" indent="-609600" algn="just">
              <a:lnSpc>
                <a:spcPct val="90000"/>
              </a:lnSpc>
              <a:buFontTx/>
              <a:buNone/>
              <a:defRPr/>
            </a:pPr>
            <a:r>
              <a:rPr lang="en-US" sz="2800" b="1" noProof="1">
                <a:solidFill>
                  <a:schemeClr val="tx1"/>
                </a:solidFill>
                <a:effectLst>
                  <a:outerShdw blurRad="38100" dist="38100" dir="2700000" algn="tl">
                    <a:srgbClr val="000000">
                      <a:alpha val="43137"/>
                    </a:srgbClr>
                  </a:outerShdw>
                </a:effectLst>
                <a:latin typeface="Arial" charset="0"/>
              </a:rPr>
              <a:t>Christ is </a:t>
            </a:r>
            <a:r>
              <a:rPr lang="en-US" sz="2800" b="1" u="sng" noProof="1">
                <a:solidFill>
                  <a:schemeClr val="tx1"/>
                </a:solidFill>
                <a:effectLst>
                  <a:outerShdw blurRad="38100" dist="38100" dir="2700000" algn="tl">
                    <a:srgbClr val="000000">
                      <a:alpha val="43137"/>
                    </a:srgbClr>
                  </a:outerShdw>
                </a:effectLst>
                <a:latin typeface="Arial" charset="0"/>
              </a:rPr>
              <a:t>the end of the law</a:t>
            </a:r>
            <a:r>
              <a:rPr lang="en-US" sz="2800" b="1" noProof="1">
                <a:solidFill>
                  <a:schemeClr val="tx1"/>
                </a:solidFill>
                <a:effectLst>
                  <a:outerShdw blurRad="38100" dist="38100" dir="2700000" algn="tl">
                    <a:srgbClr val="000000">
                      <a:alpha val="43137"/>
                    </a:srgbClr>
                  </a:outerShdw>
                </a:effectLst>
                <a:latin typeface="Arial" charset="0"/>
              </a:rPr>
              <a:t> so that there may be righteousness for everyone who believes. - 10:4</a:t>
            </a:r>
            <a:endParaRPr lang="en-US" sz="2800" b="1" dirty="0">
              <a:solidFill>
                <a:schemeClr val="tx1"/>
              </a:solidFill>
              <a:effectLst>
                <a:outerShdw blurRad="38100" dist="38100" dir="2700000" algn="tl">
                  <a:srgbClr val="000000">
                    <a:alpha val="43137"/>
                  </a:srgbClr>
                </a:outerShdw>
              </a:effectLst>
              <a:latin typeface="Arial" charset="0"/>
            </a:endParaRPr>
          </a:p>
          <a:p>
            <a:pPr marL="609600" indent="-609600" algn="ctr">
              <a:lnSpc>
                <a:spcPct val="90000"/>
              </a:lnSpc>
              <a:buFontTx/>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Lord Jesus is only</a:t>
            </a:r>
          </a:p>
          <a:p>
            <a:pPr marL="609600" indent="-609600" algn="ctr">
              <a:lnSpc>
                <a:spcPct val="90000"/>
              </a:lnSpc>
              <a:buFontTx/>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the end of the Law for you</a:t>
            </a:r>
          </a:p>
          <a:p>
            <a:pPr marL="609600" indent="-609600" algn="ctr">
              <a:lnSpc>
                <a:spcPct val="90000"/>
              </a:lnSpc>
              <a:buFontTx/>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if you trust in Him!</a:t>
            </a:r>
          </a:p>
        </p:txBody>
      </p:sp>
      <p:sp>
        <p:nvSpPr>
          <p:cNvPr id="4" name="Rectangle 3">
            <a:extLst>
              <a:ext uri="{FF2B5EF4-FFF2-40B4-BE49-F238E27FC236}">
                <a16:creationId xmlns:a16="http://schemas.microsoft.com/office/drawing/2014/main" id="{157D7C64-4A33-48AA-8FBF-927FFF8DAB94}"/>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E97725D-78BB-4CF7-AC71-CC48F4F3810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2AA9070-36FD-42BA-80B9-9DD91C53BC33}"/>
              </a:ext>
            </a:extLst>
          </p:cNvPr>
          <p:cNvSpPr>
            <a:spLocks noGrp="1" noChangeArrowheads="1"/>
          </p:cNvSpPr>
          <p:nvPr>
            <p:ph idx="1"/>
          </p:nvPr>
        </p:nvSpPr>
        <p:spPr>
          <a:xfrm>
            <a:off x="457200" y="1127125"/>
            <a:ext cx="8229600" cy="5715000"/>
          </a:xfrm>
        </p:spPr>
        <p:txBody>
          <a:bodyPr>
            <a:normAutofit/>
          </a:bodyPr>
          <a:lstStyle/>
          <a:p>
            <a:pPr marL="609600" indent="-609600" algn="just">
              <a:lnSpc>
                <a:spcPct val="90000"/>
              </a:lnSpc>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When you </a:t>
            </a:r>
            <a:r>
              <a:rPr lang="en-US" sz="4400" b="1" u="sng" dirty="0">
                <a:solidFill>
                  <a:srgbClr val="990033"/>
                </a:solidFill>
                <a:effectLst>
                  <a:outerShdw blurRad="38100" dist="38100" dir="2700000" algn="tl">
                    <a:srgbClr val="000000">
                      <a:alpha val="43137"/>
                    </a:srgbClr>
                  </a:outerShdw>
                </a:effectLst>
                <a:latin typeface="Arial Narrow" pitchFamily="34" charset="0"/>
              </a:rPr>
              <a:t>reject</a:t>
            </a:r>
            <a:r>
              <a:rPr lang="en-US" sz="4400" b="1" dirty="0">
                <a:solidFill>
                  <a:srgbClr val="990033"/>
                </a:solidFill>
                <a:effectLst>
                  <a:outerShdw blurRad="38100" dist="38100" dir="2700000" algn="tl">
                    <a:srgbClr val="000000">
                      <a:alpha val="43137"/>
                    </a:srgbClr>
                  </a:outerShdw>
                </a:effectLst>
                <a:latin typeface="Arial Narrow" pitchFamily="34" charset="0"/>
              </a:rPr>
              <a:t> the cross, you automatically return to the standard (the </a:t>
            </a:r>
            <a:r>
              <a:rPr lang="en-US" sz="4400" b="1">
                <a:solidFill>
                  <a:srgbClr val="990033"/>
                </a:solidFill>
                <a:effectLst>
                  <a:outerShdw blurRad="38100" dist="38100" dir="2700000" algn="tl">
                    <a:srgbClr val="000000">
                      <a:alpha val="43137"/>
                    </a:srgbClr>
                  </a:outerShdw>
                </a:effectLst>
                <a:latin typeface="Arial Narrow" pitchFamily="34" charset="0"/>
              </a:rPr>
              <a:t>Law).</a:t>
            </a:r>
          </a:p>
          <a:p>
            <a:pPr marL="609600" indent="-609600" algn="just">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a:lnSpc>
                <a:spcPct val="90000"/>
              </a:lnSpc>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Narrow" pitchFamily="34" charset="0"/>
              </a:rPr>
              <a:t>              Lamb      +     Me (I)     =   Righteousness</a:t>
            </a:r>
          </a:p>
          <a:p>
            <a:pPr marL="609600" indent="-609600" algn="just">
              <a:lnSpc>
                <a:spcPct val="90000"/>
              </a:lnSpc>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Narrow" pitchFamily="34" charset="0"/>
            </a:endParaRPr>
          </a:p>
          <a:p>
            <a:pPr marL="609600" indent="-609600" algn="ctr">
              <a:lnSpc>
                <a:spcPct val="90000"/>
              </a:lnSpc>
              <a:buFont typeface="Wingdings 2" panose="05020102010507070707" pitchFamily="18" charset="2"/>
              <a:buNone/>
              <a:defRPr/>
            </a:pPr>
            <a:r>
              <a:rPr lang="en-US" sz="3600" b="1">
                <a:solidFill>
                  <a:srgbClr val="990033"/>
                </a:solidFill>
                <a:effectLst>
                  <a:outerShdw blurRad="38100" dist="38100" dir="2700000" algn="tl">
                    <a:srgbClr val="000000">
                      <a:alpha val="43137"/>
                    </a:srgbClr>
                  </a:outerShdw>
                </a:effectLst>
                <a:latin typeface="Arial Narrow" pitchFamily="34" charset="0"/>
              </a:rPr>
              <a:t>The symbol for Righteousness in Chinese is the “Lamb” plus “I” or “Me”</a:t>
            </a:r>
          </a:p>
          <a:p>
            <a:pPr marL="609600" indent="-609600" algn="just">
              <a:lnSpc>
                <a:spcPct val="90000"/>
              </a:lnSpc>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90633D6-A347-4185-84B9-C1D192850210}"/>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Because You Make a Stumbing Stone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Out of the Rock of Ages.</a:t>
            </a:r>
            <a:endParaRPr lang="en-US" dirty="0">
              <a:solidFill>
                <a:srgbClr val="002060"/>
              </a:solidFill>
              <a:effectLst>
                <a:outerShdw blurRad="38100" dist="38100" dir="2700000" algn="tl">
                  <a:srgbClr val="000000">
                    <a:alpha val="43137"/>
                  </a:srgbClr>
                </a:outerShdw>
              </a:effectLst>
            </a:endParaRPr>
          </a:p>
        </p:txBody>
      </p:sp>
      <p:pic>
        <p:nvPicPr>
          <p:cNvPr id="83973" name="Picture 2" descr="Image result for chinese symbol for righteousness">
            <a:extLst>
              <a:ext uri="{FF2B5EF4-FFF2-40B4-BE49-F238E27FC236}">
                <a16:creationId xmlns:a16="http://schemas.microsoft.com/office/drawing/2014/main" id="{E8380EDA-2865-49CF-907D-F33606592D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53970" b="22221"/>
          <a:stretch>
            <a:fillRect/>
          </a:stretch>
        </p:blipFill>
        <p:spPr bwMode="auto">
          <a:xfrm>
            <a:off x="1652588" y="3200400"/>
            <a:ext cx="9255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74" name="Picture 2" descr="Image result for chinese symbol for righteousness">
            <a:extLst>
              <a:ext uri="{FF2B5EF4-FFF2-40B4-BE49-F238E27FC236}">
                <a16:creationId xmlns:a16="http://schemas.microsoft.com/office/drawing/2014/main" id="{97B67816-8AF1-4288-9BE2-8122401CB3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53970" b="22221"/>
          <a:stretch>
            <a:fillRect/>
          </a:stretch>
        </p:blipFill>
        <p:spPr bwMode="auto">
          <a:xfrm>
            <a:off x="3352800" y="3298825"/>
            <a:ext cx="92551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975" name="Picture 6" descr="Image result for chinese symbol for righteousness">
            <a:extLst>
              <a:ext uri="{FF2B5EF4-FFF2-40B4-BE49-F238E27FC236}">
                <a16:creationId xmlns:a16="http://schemas.microsoft.com/office/drawing/2014/main" id="{D1CCC493-232B-4E2B-82C9-87A3807F481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47034" t="13062" b="26668"/>
          <a:stretch>
            <a:fillRect/>
          </a:stretch>
        </p:blipFill>
        <p:spPr bwMode="auto">
          <a:xfrm>
            <a:off x="5133975" y="3048000"/>
            <a:ext cx="1331913" cy="137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0F6F64-A3E4-4658-B7DF-BAF6E544A24F}"/>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999227-8817-4E26-B32C-D66D1E4BB085}"/>
              </a:ext>
            </a:extLst>
          </p:cNvPr>
          <p:cNvSpPr>
            <a:spLocks noGrp="1" noChangeArrowheads="1"/>
          </p:cNvSpPr>
          <p:nvPr>
            <p:ph idx="1"/>
          </p:nvPr>
        </p:nvSpPr>
        <p:spPr>
          <a:xfrm>
            <a:off x="457200" y="1143000"/>
            <a:ext cx="8229600" cy="4648200"/>
          </a:xfrm>
        </p:spPr>
        <p:txBody>
          <a:bodyPr>
            <a:normAutofit lnSpcReduction="10000"/>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Because You Think More of What You Achieve Than What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You Believe</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Because You Make a </a:t>
            </a:r>
            <a:r>
              <a:rPr lang="en-US" sz="4400" b="1" dirty="0" err="1">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Stumbing</a:t>
            </a: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 Block Out of the Rock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of Ages</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endParaRP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Because You May Have Plenty of Steam But </a:t>
            </a:r>
            <a:r>
              <a:rPr lang="en-US" sz="4400" b="1">
                <a:solidFill>
                  <a:srgbClr val="002060"/>
                </a:solidFill>
                <a:effectLst>
                  <a:outerShdw blurRad="38100" dist="38100" dir="2700000" algn="tl">
                    <a:srgbClr val="000000">
                      <a:alpha val="43137"/>
                    </a:srgbClr>
                  </a:outerShdw>
                </a:effectLst>
                <a:latin typeface="Arial Narrow" pitchFamily="34" charset="0"/>
                <a:cs typeface="Arial" pitchFamily="34" charset="0"/>
              </a:rPr>
              <a:t>No Direction</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038AD6B-EE03-4B80-AE35-134F3867CB7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D1186B-584E-40AB-835C-CB57FB83581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Brothers, my heart’s desire and prayer to God for the Israelites is that they may be saved. For I can testify about them that they are zealous for God, but their zeal is not based on knowledge. - 10:1-2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501508A-6CD7-4850-AA99-817F03322F8B}"/>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C69FE1-BFF5-4959-A01C-FECA8AB878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6609664-B9DF-4F26-9F0A-CADDEAAEE0C3}"/>
              </a:ext>
            </a:extLst>
          </p:cNvPr>
          <p:cNvSpPr>
            <a:spLocks noGrp="1" noChangeArrowheads="1"/>
          </p:cNvSpPr>
          <p:nvPr>
            <p:ph idx="1"/>
          </p:nvPr>
        </p:nvSpPr>
        <p:spPr>
          <a:xfrm>
            <a:off x="457200" y="1143000"/>
            <a:ext cx="8229600" cy="5410200"/>
          </a:xfrm>
        </p:spPr>
        <p:txBody>
          <a:bodyPr>
            <a:normAutofit/>
          </a:bodyPr>
          <a:lstStyle/>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  </a:t>
            </a:r>
            <a:r>
              <a:rPr lang="en-US" sz="4400" b="1">
                <a:solidFill>
                  <a:srgbClr val="990033"/>
                </a:solidFill>
                <a:effectLst>
                  <a:outerShdw blurRad="38100" dist="38100" dir="2700000" algn="tl">
                    <a:srgbClr val="000000">
                      <a:alpha val="43137"/>
                    </a:srgbClr>
                  </a:outerShdw>
                </a:effectLst>
                <a:latin typeface="Arial Narrow" pitchFamily="34" charset="0"/>
              </a:rPr>
              <a:t>Before Christ, God’s will was not fully </a:t>
            </a:r>
            <a:r>
              <a:rPr lang="en-US" sz="4400" b="1" u="sng">
                <a:solidFill>
                  <a:srgbClr val="990033"/>
                </a:solidFill>
                <a:effectLst>
                  <a:outerShdw blurRad="38100" dist="38100" dir="2700000" algn="tl">
                    <a:srgbClr val="000000">
                      <a:alpha val="43137"/>
                    </a:srgbClr>
                  </a:outerShdw>
                </a:effectLst>
                <a:latin typeface="Arial Narrow" pitchFamily="34" charset="0"/>
              </a:rPr>
              <a:t>revealed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a:buFontTx/>
              <a:buNone/>
              <a:defRPr/>
            </a:pP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Since they did not know the righteousness that comes from God and sought to establish their own, they did not submit to God’s righteousness. </a:t>
            </a:r>
            <a:r>
              <a:rPr lang="en-US" sz="2800" b="1" baseline="30000" noProof="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Christ is </a:t>
            </a:r>
            <a:r>
              <a:rPr lang="en-US" sz="2800" b="1" u="sng" noProof="1">
                <a:solidFill>
                  <a:schemeClr val="tx1"/>
                </a:solidFill>
                <a:effectLst>
                  <a:outerShdw blurRad="38100" dist="38100" dir="2700000" algn="tl">
                    <a:srgbClr val="000000">
                      <a:alpha val="43137"/>
                    </a:srgbClr>
                  </a:outerShdw>
                </a:effectLst>
                <a:latin typeface="Arial" pitchFamily="34" charset="0"/>
                <a:cs typeface="Arial" pitchFamily="34" charset="0"/>
              </a:rPr>
              <a:t>the end of the law</a:t>
            </a:r>
            <a:r>
              <a:rPr lang="en-US" sz="2800" b="1" noProof="1">
                <a:solidFill>
                  <a:schemeClr val="tx1"/>
                </a:solidFill>
                <a:effectLst>
                  <a:outerShdw blurRad="38100" dist="38100" dir="2700000" algn="tl">
                    <a:srgbClr val="000000">
                      <a:alpha val="43137"/>
                    </a:srgbClr>
                  </a:outerShdw>
                </a:effectLst>
                <a:latin typeface="Arial" pitchFamily="34" charset="0"/>
                <a:cs typeface="Arial" pitchFamily="34" charset="0"/>
              </a:rPr>
              <a:t> so that there may be righteousness for everyone who believes. - 10:3-4</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2D66DA2-46F3-47F6-8F13-CA17DDE47E79}"/>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0EDE7A6-4777-4DDF-827B-E68E856335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865B6C5-03D7-40DF-902A-41407F8E3026}"/>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Romans10:5-7</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Moses describes in this way the righteousness that is by the law: “The man who does these things will live by them.” But the righteousness that is by faith says: “Do not say in your heart, ‘Who will ascend into heaven?’” (that is, to bring Christ down) “or ‘Who will descend into the deep?’” (that is, to bring Christ up from the dead).</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3278164-2017-415C-8A6A-E8C95DAF5BD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A5309E-FAB1-447E-AC19-586598CEEC7F}"/>
              </a:ext>
            </a:extLst>
          </p:cNvPr>
          <p:cNvSpPr>
            <a:spLocks noGrp="1" noChangeArrowheads="1"/>
          </p:cNvSpPr>
          <p:nvPr>
            <p:ph idx="1"/>
          </p:nvPr>
        </p:nvSpPr>
        <p:spPr>
          <a:xfrm>
            <a:off x="457200" y="1143000"/>
            <a:ext cx="8229600" cy="5410200"/>
          </a:xfrm>
        </p:spPr>
        <p:txBody>
          <a:bodyPr>
            <a:normAutofit/>
          </a:bodyPr>
          <a:lstStyle/>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  </a:t>
            </a:r>
            <a:r>
              <a:rPr lang="en-US" sz="4400" b="1">
                <a:solidFill>
                  <a:srgbClr val="990033"/>
                </a:solidFill>
                <a:effectLst>
                  <a:outerShdw blurRad="38100" dist="38100" dir="2700000" algn="tl">
                    <a:srgbClr val="000000">
                      <a:alpha val="43137"/>
                    </a:srgbClr>
                  </a:outerShdw>
                </a:effectLst>
                <a:latin typeface="Arial Narrow" pitchFamily="34" charset="0"/>
              </a:rPr>
              <a:t>Before Christ, God’s will was not fully </a:t>
            </a:r>
            <a:r>
              <a:rPr lang="en-US" sz="4400" b="1" u="sng">
                <a:solidFill>
                  <a:srgbClr val="990033"/>
                </a:solidFill>
                <a:effectLst>
                  <a:outerShdw blurRad="38100" dist="38100" dir="2700000" algn="tl">
                    <a:srgbClr val="000000">
                      <a:alpha val="43137"/>
                    </a:srgbClr>
                  </a:outerShdw>
                </a:effectLst>
                <a:latin typeface="Arial Narrow" pitchFamily="34" charset="0"/>
              </a:rPr>
              <a:t>revealed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The Old Testament didn’t 	present the whole story – you 	need the New Testament to fully 	understand God’s plan!</a:t>
            </a:r>
          </a:p>
        </p:txBody>
      </p:sp>
      <p:sp>
        <p:nvSpPr>
          <p:cNvPr id="4" name="Rectangle 3">
            <a:extLst>
              <a:ext uri="{FF2B5EF4-FFF2-40B4-BE49-F238E27FC236}">
                <a16:creationId xmlns:a16="http://schemas.microsoft.com/office/drawing/2014/main" id="{E2C9BDA6-5D08-44DC-B4F0-C27E90A31761}"/>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E318A45-354F-413D-8F96-51EC4D19F75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D4A4B56-18B4-4638-9665-2300092FC7BF}"/>
              </a:ext>
            </a:extLst>
          </p:cNvPr>
          <p:cNvSpPr>
            <a:spLocks noGrp="1" noChangeArrowheads="1"/>
          </p:cNvSpPr>
          <p:nvPr>
            <p:ph idx="1"/>
          </p:nvPr>
        </p:nvSpPr>
        <p:spPr>
          <a:xfrm>
            <a:off x="457200" y="1143000"/>
            <a:ext cx="8229600" cy="5410200"/>
          </a:xfrm>
        </p:spPr>
        <p:txBody>
          <a:bodyPr>
            <a:normAutofit/>
          </a:bodyPr>
          <a:lstStyle/>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  </a:t>
            </a:r>
            <a:r>
              <a:rPr lang="en-US" sz="4400" b="1">
                <a:solidFill>
                  <a:srgbClr val="990033"/>
                </a:solidFill>
                <a:effectLst>
                  <a:outerShdw blurRad="38100" dist="38100" dir="2700000" algn="tl">
                    <a:srgbClr val="000000">
                      <a:alpha val="43137"/>
                    </a:srgbClr>
                  </a:outerShdw>
                </a:effectLst>
                <a:latin typeface="Arial Narrow" pitchFamily="34" charset="0"/>
              </a:rPr>
              <a:t>Before Christ, God’s will was not fully </a:t>
            </a:r>
            <a:r>
              <a:rPr lang="en-US" sz="4400" b="1" u="sng">
                <a:solidFill>
                  <a:srgbClr val="990033"/>
                </a:solidFill>
                <a:effectLst>
                  <a:outerShdw blurRad="38100" dist="38100" dir="2700000" algn="tl">
                    <a:srgbClr val="000000">
                      <a:alpha val="43137"/>
                    </a:srgbClr>
                  </a:outerShdw>
                </a:effectLst>
                <a:latin typeface="Arial Narrow" pitchFamily="34" charset="0"/>
              </a:rPr>
              <a:t>revealed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Example of the Work-Your-Way-to-Heaven-on-Your-Own-Efforts Method.</a:t>
            </a:r>
          </a:p>
        </p:txBody>
      </p:sp>
      <p:sp>
        <p:nvSpPr>
          <p:cNvPr id="4" name="Rectangle 3">
            <a:extLst>
              <a:ext uri="{FF2B5EF4-FFF2-40B4-BE49-F238E27FC236}">
                <a16:creationId xmlns:a16="http://schemas.microsoft.com/office/drawing/2014/main" id="{B6A01599-9C5E-4EFF-A4BC-BDC4E2F1F3FD}"/>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979A5E5-E86F-4638-90CF-FA06AD52C2D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B33370-7BCD-4C12-96F3-7A7AE416A10B}"/>
              </a:ext>
            </a:extLst>
          </p:cNvPr>
          <p:cNvSpPr>
            <a:spLocks noGrp="1" noChangeArrowheads="1"/>
          </p:cNvSpPr>
          <p:nvPr>
            <p:ph idx="1"/>
          </p:nvPr>
        </p:nvSpPr>
        <p:spPr>
          <a:xfrm>
            <a:off x="457200" y="1143000"/>
            <a:ext cx="8229600" cy="5410200"/>
          </a:xfrm>
        </p:spPr>
        <p:txBody>
          <a:bodyPr>
            <a:normAutofit/>
          </a:bodyPr>
          <a:lstStyle/>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Example of the Work-Your-Way-to-Heaven-on-Your-Own-Efforts Method.</a:t>
            </a:r>
          </a:p>
          <a:p>
            <a:pPr marL="609600" indent="-609600" algn="jus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The Jews today accept the Old 	Testament, but reject the New 	Testament.</a:t>
            </a:r>
          </a:p>
        </p:txBody>
      </p:sp>
      <p:sp>
        <p:nvSpPr>
          <p:cNvPr id="4" name="Rectangle 3">
            <a:extLst>
              <a:ext uri="{FF2B5EF4-FFF2-40B4-BE49-F238E27FC236}">
                <a16:creationId xmlns:a16="http://schemas.microsoft.com/office/drawing/2014/main" id="{72B1FEB3-19EF-419E-86F3-39A1E51C3CD9}"/>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6735A07-A536-4B91-8C48-0D261D2243B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8B9CF06-0DB2-41AA-8F0F-9BBFED7A2386}"/>
              </a:ext>
            </a:extLst>
          </p:cNvPr>
          <p:cNvSpPr>
            <a:spLocks noGrp="1" noChangeArrowheads="1"/>
          </p:cNvSpPr>
          <p:nvPr>
            <p:ph idx="1"/>
          </p:nvPr>
        </p:nvSpPr>
        <p:spPr>
          <a:xfrm>
            <a:off x="457200" y="1143000"/>
            <a:ext cx="8229600" cy="5410200"/>
          </a:xfrm>
        </p:spPr>
        <p:txBody>
          <a:bodyPr>
            <a:normAutofit/>
          </a:bodyPr>
          <a:lstStyle/>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Example of the Work-Your-Way-to-Heaven-on-Your-Own-Efforts Method.</a:t>
            </a:r>
          </a:p>
          <a:p>
            <a:pPr marL="609600" indent="-609600">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When Jesus died on the cross, 	the   standard   (the   Law)   was 	fulfilled.</a:t>
            </a:r>
          </a:p>
          <a:p>
            <a:pPr marL="609600" indent="-609600" algn="ctr">
              <a:buFontTx/>
              <a:buNone/>
              <a:defRPr/>
            </a:pPr>
            <a:r>
              <a:rPr lang="en-US" sz="2800" b="1">
                <a:solidFill>
                  <a:schemeClr val="tx1"/>
                </a:solidFill>
                <a:effectLst>
                  <a:outerShdw blurRad="38100" dist="38100" dir="2700000" algn="tl">
                    <a:srgbClr val="000000">
                      <a:alpha val="43137"/>
                    </a:srgbClr>
                  </a:outerShdw>
                </a:effectLst>
                <a:latin typeface="Arial Narrow" pitchFamily="34" charset="0"/>
              </a:rPr>
              <a:t>Colossians 2:13-14.</a:t>
            </a:r>
          </a:p>
        </p:txBody>
      </p:sp>
      <p:sp>
        <p:nvSpPr>
          <p:cNvPr id="4" name="Rectangle 3">
            <a:extLst>
              <a:ext uri="{FF2B5EF4-FFF2-40B4-BE49-F238E27FC236}">
                <a16:creationId xmlns:a16="http://schemas.microsoft.com/office/drawing/2014/main" id="{95FCCE7E-0709-4E28-A962-2BCA1E7CA1CE}"/>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III.  </a:t>
            </a:r>
            <a:r>
              <a:rPr lang="en-US">
                <a:solidFill>
                  <a:srgbClr val="002060"/>
                </a:solidFill>
                <a:effectLst>
                  <a:outerShdw blurRad="38100" dist="38100" dir="2700000" algn="tl">
                    <a:srgbClr val="000000">
                      <a:alpha val="43137"/>
                    </a:srgbClr>
                  </a:outerShdw>
                </a:effectLst>
                <a:cs typeface="Arial" pitchFamily="34" charset="0"/>
              </a:rPr>
              <a:t>Because You May Have Plenty of Steam</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But No Direction.</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A41D72E-4498-49C9-987A-36E339FF878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8421100-879A-4C86-89F7-B59BC840A142}"/>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How is your way of getting to heaven?</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“I am the way, the truth &amp; the life.</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No one comes to the Father</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except through Me!”</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Jesus -</a:t>
            </a:r>
          </a:p>
          <a:p>
            <a:pPr marL="609600" indent="-609600" algn="ctr"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John 14:6</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07BE5DB-9372-41F9-84EC-F868962C32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AFB2D5-BA63-4084-A3FB-09703586B4DC}"/>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10:8-10</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But what does it say? “The word is near you; it is in your mouth and in your heart,”</a:t>
            </a:r>
            <a:r>
              <a:rPr lang="en-US" sz="2800" b="1" baseline="30000">
                <a:solidFill>
                  <a:schemeClr val="tx1"/>
                </a:solidFill>
                <a:effectLst>
                  <a:outerShdw blurRad="38100" dist="38100" dir="2700000" algn="tl">
                    <a:srgbClr val="000000">
                      <a:alpha val="43137"/>
                    </a:srgbClr>
                  </a:outerShdw>
                </a:effectLst>
                <a:latin typeface="Arial" charset="0"/>
              </a:rPr>
              <a:t> </a:t>
            </a:r>
            <a:r>
              <a:rPr lang="en-US" sz="2800" b="1">
                <a:solidFill>
                  <a:schemeClr val="tx1"/>
                </a:solidFill>
                <a:effectLst>
                  <a:outerShdw blurRad="38100" dist="38100" dir="2700000" algn="tl">
                    <a:srgbClr val="000000">
                      <a:alpha val="43137"/>
                    </a:srgbClr>
                  </a:outerShdw>
                </a:effectLst>
                <a:latin typeface="Arial" charset="0"/>
              </a:rPr>
              <a:t>that is, the word of faith we are proclaiming: That if you confess with your mouth, “Jesus is Lord,” and believe in your heart that God raised him from the dead, you will be saved. For it is with your heart that you believe and are justified, and it is with your mouth that you confess and are saved.</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1DAF17-A965-4333-BC1D-EC3B728BC6B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BE59458-C019-45BF-A433-2C881B51513D}"/>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10:11-13</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As the Scripture says, “Anyone who trusts in him will never be put to shame.” For there is no difference between Jew and Gentile — the same Lord is Lord of all and richly blesses all who call on him, for, “Everyone who calls on the name of the Lord will be saved.”</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7E7E06A-529F-4D6B-9BD7-04F80A99C52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A9B1A3B-6614-4FA6-A58E-8618793FE698}"/>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10:14-15</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How, then, can they call on the one they have not believed in? And how can they believe in the one of whom they have not heard? And how can they hear without someone preaching to them? And how can they preach unless they are sent? As it is written, “How beautiful are the feet of those who bring good news!”</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01DC8A6-8D24-481C-9864-609FC148B07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A5C1717-A960-4992-8291-D895AB8AE0A3}"/>
              </a:ext>
            </a:extLst>
          </p:cNvPr>
          <p:cNvSpPr>
            <a:spLocks noGrp="1" noChangeArrowheads="1"/>
          </p:cNvSpPr>
          <p:nvPr>
            <p:ph idx="1"/>
          </p:nvPr>
        </p:nvSpPr>
        <p:spPr>
          <a:xfrm>
            <a:off x="457200" y="1143000"/>
            <a:ext cx="8229600" cy="51816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You can’t have a relationship with God on your own terms!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EA902C71-F237-4784-B5CF-B8DA1836C46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931882-0627-40DA-9A67-898F0FA16A2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1F65C5D-A884-414D-ADAA-055CE9CCAAF6}"/>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a:t>
            </a:r>
            <a:r>
              <a:rPr lang="en-US" sz="4400" b="1">
                <a:solidFill>
                  <a:srgbClr val="002060"/>
                </a:solidFill>
                <a:effectLst>
                  <a:outerShdw blurRad="38100" dist="38100" dir="2700000" algn="tl">
                    <a:srgbClr val="000000">
                      <a:alpha val="43137"/>
                    </a:srgbClr>
                  </a:outerShdw>
                </a:effectLst>
                <a:latin typeface="Arial Narrow" pitchFamily="34" charset="0"/>
              </a:rPr>
              <a:t>.  Because You Think More of What You Achieve Than What You Believe</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Why not? Because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they pursued it</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not by faith but as if it were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by works</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They stumbled over the “stumbling stone.” - 9:32</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39148</TotalTime>
  <Words>3220</Words>
  <Application>Microsoft Office PowerPoint</Application>
  <PresentationFormat>On-screen Show (4:3)</PresentationFormat>
  <Paragraphs>284</Paragraphs>
  <Slides>44</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Arial Narrow</vt:lpstr>
      <vt:lpstr>Calibri</vt:lpstr>
      <vt:lpstr>Franklin Gothic Medium</vt:lpstr>
      <vt:lpstr>Lucida Sans Unicode</vt:lpstr>
      <vt:lpstr>Times New Roman</vt:lpstr>
      <vt:lpstr>Wingdings 2</vt:lpstr>
      <vt:lpstr>Trek</vt:lpstr>
      <vt:lpstr>why  isn’t  being good  enough  - good  enough?</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1899</cp:revision>
  <dcterms:created xsi:type="dcterms:W3CDTF">2005-04-23T22:37:40Z</dcterms:created>
  <dcterms:modified xsi:type="dcterms:W3CDTF">2024-06-24T23:33:24Z</dcterms:modified>
</cp:coreProperties>
</file>