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handoutMasterIdLst>
    <p:handoutMasterId r:id="rId46"/>
  </p:handoutMasterIdLst>
  <p:sldIdLst>
    <p:sldId id="398" r:id="rId2"/>
    <p:sldId id="3115" r:id="rId3"/>
    <p:sldId id="3301" r:id="rId4"/>
    <p:sldId id="3302" r:id="rId5"/>
    <p:sldId id="3339" r:id="rId6"/>
    <p:sldId id="3340" r:id="rId7"/>
    <p:sldId id="1362" r:id="rId8"/>
    <p:sldId id="3192" r:id="rId9"/>
    <p:sldId id="3341" r:id="rId10"/>
    <p:sldId id="3342" r:id="rId11"/>
    <p:sldId id="3343" r:id="rId12"/>
    <p:sldId id="3344" r:id="rId13"/>
    <p:sldId id="3345" r:id="rId14"/>
    <p:sldId id="3346" r:id="rId15"/>
    <p:sldId id="3347" r:id="rId16"/>
    <p:sldId id="3348" r:id="rId17"/>
    <p:sldId id="3349" r:id="rId18"/>
    <p:sldId id="3350" r:id="rId19"/>
    <p:sldId id="3351" r:id="rId20"/>
    <p:sldId id="3352" r:id="rId21"/>
    <p:sldId id="2871" r:id="rId22"/>
    <p:sldId id="3353" r:id="rId23"/>
    <p:sldId id="3354" r:id="rId24"/>
    <p:sldId id="3355" r:id="rId25"/>
    <p:sldId id="3356" r:id="rId26"/>
    <p:sldId id="3357" r:id="rId27"/>
    <p:sldId id="3358" r:id="rId28"/>
    <p:sldId id="3359" r:id="rId29"/>
    <p:sldId id="3360" r:id="rId30"/>
    <p:sldId id="3361" r:id="rId31"/>
    <p:sldId id="3366" r:id="rId32"/>
    <p:sldId id="3362" r:id="rId33"/>
    <p:sldId id="3363" r:id="rId34"/>
    <p:sldId id="3364" r:id="rId35"/>
    <p:sldId id="3365" r:id="rId36"/>
    <p:sldId id="3367" r:id="rId37"/>
    <p:sldId id="3368" r:id="rId38"/>
    <p:sldId id="3369" r:id="rId39"/>
    <p:sldId id="3370" r:id="rId40"/>
    <p:sldId id="3371" r:id="rId41"/>
    <p:sldId id="3372" r:id="rId42"/>
    <p:sldId id="3373" r:id="rId43"/>
    <p:sldId id="3029" r:id="rId44"/>
  </p:sldIdLst>
  <p:sldSz cx="9144000" cy="6858000" type="screen4x3"/>
  <p:notesSz cx="6954838" cy="93091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645" autoAdjust="0"/>
    <p:restoredTop sz="90279" autoAdjust="0"/>
  </p:normalViewPr>
  <p:slideViewPr>
    <p:cSldViewPr>
      <p:cViewPr varScale="1">
        <p:scale>
          <a:sx n="101" d="100"/>
          <a:sy n="101" d="100"/>
        </p:scale>
        <p:origin x="1512" y="7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BCB90297-DAB6-453C-B301-B4A7CACFC2A6}"/>
              </a:ext>
            </a:extLst>
          </p:cNvPr>
          <p:cNvSpPr>
            <a:spLocks noGrp="1" noChangeArrowheads="1"/>
          </p:cNvSpPr>
          <p:nvPr>
            <p:ph type="hdr" sz="quarter"/>
          </p:nvPr>
        </p:nvSpPr>
        <p:spPr bwMode="auto">
          <a:xfrm>
            <a:off x="0" y="0"/>
            <a:ext cx="3013075"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BA8D1BD7-9F69-4198-AB66-5D318992839D}"/>
              </a:ext>
            </a:extLst>
          </p:cNvPr>
          <p:cNvSpPr>
            <a:spLocks noGrp="1" noChangeArrowheads="1"/>
          </p:cNvSpPr>
          <p:nvPr>
            <p:ph type="dt" sz="quarter" idx="1"/>
          </p:nvPr>
        </p:nvSpPr>
        <p:spPr bwMode="auto">
          <a:xfrm>
            <a:off x="3941763" y="0"/>
            <a:ext cx="3013075"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19289AA3-BD9B-4904-B3C9-8E0F782182B7}"/>
              </a:ext>
            </a:extLst>
          </p:cNvPr>
          <p:cNvSpPr>
            <a:spLocks noGrp="1" noChangeArrowheads="1"/>
          </p:cNvSpPr>
          <p:nvPr>
            <p:ph type="ftr" sz="quarter" idx="2"/>
          </p:nvPr>
        </p:nvSpPr>
        <p:spPr bwMode="auto">
          <a:xfrm>
            <a:off x="0" y="8843963"/>
            <a:ext cx="3013075"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04D0BCA1-EFAF-4AA0-8D2B-1F915BCC2C86}"/>
              </a:ext>
            </a:extLst>
          </p:cNvPr>
          <p:cNvSpPr>
            <a:spLocks noGrp="1" noChangeArrowheads="1"/>
          </p:cNvSpPr>
          <p:nvPr>
            <p:ph type="sldNum" sz="quarter" idx="3"/>
          </p:nvPr>
        </p:nvSpPr>
        <p:spPr bwMode="auto">
          <a:xfrm>
            <a:off x="3941763" y="8843963"/>
            <a:ext cx="3013075"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AC3471B3-E64B-4BAF-984A-C9764F23B5F4}"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94C95F3-6747-4047-9841-3DFA2CF7C240}"/>
              </a:ext>
            </a:extLst>
          </p:cNvPr>
          <p:cNvSpPr>
            <a:spLocks noGrp="1"/>
          </p:cNvSpPr>
          <p:nvPr>
            <p:ph type="hdr" sz="quarter"/>
          </p:nvPr>
        </p:nvSpPr>
        <p:spPr>
          <a:xfrm>
            <a:off x="0" y="0"/>
            <a:ext cx="3013075" cy="465138"/>
          </a:xfrm>
          <a:prstGeom prst="rect">
            <a:avLst/>
          </a:prstGeom>
        </p:spPr>
        <p:txBody>
          <a:bodyPr vert="horz" lIns="93479" tIns="46740" rIns="93479" bIns="4674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31EEF4F8-0998-4980-B266-35C240369F53}"/>
              </a:ext>
            </a:extLst>
          </p:cNvPr>
          <p:cNvSpPr>
            <a:spLocks noGrp="1"/>
          </p:cNvSpPr>
          <p:nvPr>
            <p:ph type="dt" idx="1"/>
          </p:nvPr>
        </p:nvSpPr>
        <p:spPr>
          <a:xfrm>
            <a:off x="3940175" y="0"/>
            <a:ext cx="3013075" cy="465138"/>
          </a:xfrm>
          <a:prstGeom prst="rect">
            <a:avLst/>
          </a:prstGeom>
        </p:spPr>
        <p:txBody>
          <a:bodyPr vert="horz" lIns="93479" tIns="46740" rIns="93479" bIns="46740" rtlCol="0"/>
          <a:lstStyle>
            <a:lvl1pPr algn="r" eaLnBrk="1" hangingPunct="1">
              <a:defRPr sz="1200"/>
            </a:lvl1pPr>
          </a:lstStyle>
          <a:p>
            <a:pPr>
              <a:defRPr/>
            </a:pPr>
            <a:fld id="{410E279C-DAB1-44CD-ADD9-5A99FE39072B}" type="datetimeFigureOut">
              <a:rPr lang="en-US"/>
              <a:pPr>
                <a:defRPr/>
              </a:pPr>
              <a:t>6/24/2024</a:t>
            </a:fld>
            <a:endParaRPr lang="en-US" dirty="0"/>
          </a:p>
        </p:txBody>
      </p:sp>
      <p:sp>
        <p:nvSpPr>
          <p:cNvPr id="4" name="Slide Image Placeholder 3">
            <a:extLst>
              <a:ext uri="{FF2B5EF4-FFF2-40B4-BE49-F238E27FC236}">
                <a16:creationId xmlns:a16="http://schemas.microsoft.com/office/drawing/2014/main" id="{8265B5B4-E986-43D1-9807-F3E13EB54C21}"/>
              </a:ext>
            </a:extLst>
          </p:cNvPr>
          <p:cNvSpPr>
            <a:spLocks noGrp="1" noRot="1" noChangeAspect="1"/>
          </p:cNvSpPr>
          <p:nvPr>
            <p:ph type="sldImg" idx="2"/>
          </p:nvPr>
        </p:nvSpPr>
        <p:spPr>
          <a:xfrm>
            <a:off x="1152525" y="698500"/>
            <a:ext cx="4649788" cy="3489325"/>
          </a:xfrm>
          <a:prstGeom prst="rect">
            <a:avLst/>
          </a:prstGeom>
          <a:noFill/>
          <a:ln w="12700">
            <a:solidFill>
              <a:prstClr val="black"/>
            </a:solidFill>
          </a:ln>
        </p:spPr>
        <p:txBody>
          <a:bodyPr vert="horz" lIns="93479" tIns="46740" rIns="93479" bIns="46740" rtlCol="0" anchor="ctr"/>
          <a:lstStyle/>
          <a:p>
            <a:pPr lvl="0"/>
            <a:endParaRPr lang="en-US" noProof="0" dirty="0"/>
          </a:p>
        </p:txBody>
      </p:sp>
      <p:sp>
        <p:nvSpPr>
          <p:cNvPr id="5" name="Notes Placeholder 4">
            <a:extLst>
              <a:ext uri="{FF2B5EF4-FFF2-40B4-BE49-F238E27FC236}">
                <a16:creationId xmlns:a16="http://schemas.microsoft.com/office/drawing/2014/main" id="{E9CA15B9-A632-43BD-8A47-2A2A1C4088CF}"/>
              </a:ext>
            </a:extLst>
          </p:cNvPr>
          <p:cNvSpPr>
            <a:spLocks noGrp="1"/>
          </p:cNvSpPr>
          <p:nvPr>
            <p:ph type="body" sz="quarter" idx="3"/>
          </p:nvPr>
        </p:nvSpPr>
        <p:spPr>
          <a:xfrm>
            <a:off x="695325" y="4421188"/>
            <a:ext cx="5564188" cy="4189412"/>
          </a:xfrm>
          <a:prstGeom prst="rect">
            <a:avLst/>
          </a:prstGeom>
        </p:spPr>
        <p:txBody>
          <a:bodyPr vert="horz" lIns="93479" tIns="46740" rIns="93479" bIns="4674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FC3538-91A7-454B-A21C-D169C5296738}"/>
              </a:ext>
            </a:extLst>
          </p:cNvPr>
          <p:cNvSpPr>
            <a:spLocks noGrp="1"/>
          </p:cNvSpPr>
          <p:nvPr>
            <p:ph type="ftr" sz="quarter" idx="4"/>
          </p:nvPr>
        </p:nvSpPr>
        <p:spPr>
          <a:xfrm>
            <a:off x="0" y="8842375"/>
            <a:ext cx="3013075" cy="465138"/>
          </a:xfrm>
          <a:prstGeom prst="rect">
            <a:avLst/>
          </a:prstGeom>
        </p:spPr>
        <p:txBody>
          <a:bodyPr vert="horz" lIns="93479" tIns="46740" rIns="93479" bIns="4674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B8F26ECA-28A7-42CB-AD78-BFEEF352AF73}"/>
              </a:ext>
            </a:extLst>
          </p:cNvPr>
          <p:cNvSpPr>
            <a:spLocks noGrp="1"/>
          </p:cNvSpPr>
          <p:nvPr>
            <p:ph type="sldNum" sz="quarter" idx="5"/>
          </p:nvPr>
        </p:nvSpPr>
        <p:spPr>
          <a:xfrm>
            <a:off x="3940175" y="8842375"/>
            <a:ext cx="3013075" cy="465138"/>
          </a:xfrm>
          <a:prstGeom prst="rect">
            <a:avLst/>
          </a:prstGeom>
        </p:spPr>
        <p:txBody>
          <a:bodyPr vert="horz" wrap="square" lIns="93479" tIns="46740" rIns="93479" bIns="46740" numCol="1" anchor="b" anchorCtr="0" compatLnSpc="1">
            <a:prstTxWarp prst="textNoShape">
              <a:avLst/>
            </a:prstTxWarp>
          </a:bodyPr>
          <a:lstStyle>
            <a:lvl1pPr algn="r" eaLnBrk="1" hangingPunct="1">
              <a:defRPr sz="1200" smtClean="0"/>
            </a:lvl1pPr>
          </a:lstStyle>
          <a:p>
            <a:pPr>
              <a:defRPr/>
            </a:pPr>
            <a:fld id="{97E31A35-E6F0-459A-945D-EEA3AAC3FD0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A5D79C53-BB7E-4D01-9948-1F8832517E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ADE9606E-4524-493A-87DD-39089CE0D8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FB0A6813-9AE8-46AF-A68E-B1691882FC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519340-FF72-4724-932E-B63263C6ACEB}"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5887A3D0-2FD2-4EF4-B4B7-E195EAEF5E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505BB2F5-CF5C-4DDC-A9DC-8ABBA95F54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A454A258-F77F-4484-9FC1-9B261C6974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5E695DD-B315-4665-9BFF-344C62014072}"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FAE6B459-E1B7-4521-A07B-D22E0089E5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27A3FC5-DD97-4842-8F3F-71B9B53EE0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13412446-5D34-4014-8F07-ECFD0E430F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C75C13-EDFA-4D30-8136-8BEC51CF7026}"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1A893DC7-3B34-4EA2-B312-A255542FA9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1FDE82E4-C747-46C9-BAF6-100BE39AB0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67D6B860-9E49-4D64-ADC8-D608F97016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09996F-51B4-471C-B271-2A7F0D736D4C}"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651C6D39-34AB-48EF-B8E9-8A66731A97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A4E68AED-C28D-4DF6-97B7-862D61DD16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824083E5-F13D-45CC-888A-EC8121EFBA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FF1F63-421F-4229-BB2C-560D243B053F}"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A47EF848-B299-4B04-B71C-787351F6CA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7A830708-E03D-45A5-A494-7D8247E59E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77C54F1C-5EBB-48FA-AEFA-9E0F7D3C77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5E90C6-828E-4474-8280-15479270D25A}"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14F5412F-D90C-411B-97D7-B1F00E017C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371F0CC0-4BF6-4879-8257-EB64C02A3F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B0563A75-96D0-432A-8945-A03A07ADE8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C764A25-4876-4E89-BE99-BF1AFF36CA22}"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1813280E-2BE4-4E13-BCAE-55D9469499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5FE25E77-C008-4025-B442-E577BE2AB7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6BA140CF-CD2F-4E59-8CF3-F0E739FF91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D045DE8-4F8F-4A39-A5EA-B7DC240D003C}"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2391C08F-6F1A-4124-81E4-AA4211EB98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ABB48FE8-878B-483A-A4C1-ADB4009FF9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F1154481-B688-42FC-B0B0-B7CCDB3CA8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516301-0384-45E7-AAD3-140673983793}"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ADA8F88D-4D68-4BD2-9503-0F9A7544AA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F5D16F8E-7898-45B3-B556-6F83ED739D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5DF8C749-7E5E-4749-8A87-A6EF02A4C3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C59985-E612-47AA-83A2-ADCB2F973A3E}"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F22A70DD-4456-4E13-BA75-ADC225C9C4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E17D6377-CD69-4BC1-8E1F-CB7F1E506C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DBADC54B-B2BF-4E1D-AE09-A6C85EA068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8A3B5F6-5129-4AC0-BDF6-37CC92240820}"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550E4AF5-C91F-4EFD-9CB3-AF9EE7B948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47AF4346-CB11-4129-8775-ECD9070CAB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D031F90C-FC22-411D-BC8E-F834D2F0CD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81D0513-1E28-4C1F-B077-7C98EAA9EAF4}"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0A2E21E0-6DA5-49FF-8F6B-515FDE2D36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99154F7A-8B5E-4238-8A11-768C8DBE63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9CFBC18C-6F5E-4668-9664-AF6F2169F7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39FDC9-8BCE-473F-A5B9-88AAADEFC143}"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60546705-33D5-4620-B21C-4EB8FA1BBA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EC9B8E3B-5CC8-40D8-BEED-4ED1A92617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9754D8DC-DD86-4708-A469-E53C6C3016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AFE06D5-3051-49BC-AEAA-DFA27F54734F}"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D9A2DD0D-428F-4200-AF1F-C05CF69094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D17602AD-3C4E-4BDD-9A15-9CC89546F3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2D6567DF-20C3-4059-A8C1-CE87A64588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E06852-CFB3-458C-B9E2-AEFF459FF19B}"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850907B8-D764-44CB-AB0D-256A9D7E90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753BAFB5-7E6C-47C0-B596-E241E9EC7D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F30D7AA5-3822-40DC-A8B2-7C621ED3C7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4E105C-C368-4764-B437-5ABB61E9E33C}"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324104CA-DE31-4028-9E6B-B34720382D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8B846AF6-B147-40E5-A6FA-A31145A2FC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19721770-46ED-4B6C-BEC0-ECE088735B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29BAB4-114C-4487-B8C0-C352EB8ED260}"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9C1FCC35-4AA9-42A8-9B3B-AD666767BF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72839EA9-AB2A-49C1-8CEC-A5060022BD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44D251AE-E350-4F40-9463-DA514B9B8B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AD22BD6-47C8-4893-87B2-56C414A0B7BD}"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007B0E0C-C064-4CF1-9891-55F861AB06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BAA64802-85E1-462E-93F6-D5735D9C1A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27EB6D31-BE09-4A46-8A19-AB5E2E167B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B57C0B1-A346-4420-9C28-D7D95EC582F5}"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19F5DDF1-A5ED-4059-BAC8-E9CD869A1A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3C67C11E-9490-4C26-B9BD-BA66C671A6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97BFE2D5-D703-4482-8095-F9F5FA2E53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DFC3CAD-B5A8-454E-AEF3-B8AD10B87945}"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B8D58DD1-839B-4DBC-9DE5-A334B5E699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D70AE20A-EEAF-46F8-A4F7-41C14C3EA5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E03E0664-C639-4ABA-8634-F34CB1BADDB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FD6C76D-E09D-4F0E-AA72-2238007924D0}"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A3914C36-A3E9-4508-AEF6-3FF40E43D1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65999EF1-A8D0-4AD4-9B4C-1BE16D4FFE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8E2B97A0-383A-4E6E-9839-2F1F01D6DE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7028D3-5AE4-438A-A04B-6A31D9F5C56F}"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CF194B23-8E23-42E3-957C-FFADD028C6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9B3914D8-6F25-4199-AD81-E0A6199D54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47CC5EC2-71C7-4241-853F-8C1EAEDAB4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45D4C6-6F8E-44B7-A390-9A81CC026E19}"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09D4AA17-5FD5-46B0-A4CA-C87800591B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172DE78E-5D05-4578-A82E-141EA2336D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1D18BADA-6F9F-4F98-8C0B-BBA59798FF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DEDBF46-9BE2-42DE-A514-642CB67630AB}"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AF6DCA74-B5EB-4A16-855A-F963E76A52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10BB2E01-E32F-4590-9337-994C03A694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2ABCB41F-020E-4E0C-AF72-9E9AE13AAD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23807F-468B-4DFE-BEBE-DE64831A37F5}"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3882B488-6713-4B6F-A9C5-76F98A77E2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C98F77C8-589E-4CF7-919A-09728FF2D0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56C4A860-8161-413E-9122-56463E13F5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9D7671B-993F-49DA-9EAB-4F819531FB29}"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364F065C-2A20-40B7-AD61-3990907B43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EC0EF210-40EF-401E-9FF9-5681234C38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D58EC4C0-BBA1-4E2E-8FAF-A62853F24F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F68E50C-473C-481A-A269-AC80B0A7BB35}"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D1FD4422-91A9-464D-97A0-929147481B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87DE0DD4-CB02-4A01-A509-C7A48EC108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E7928EBB-4FE7-49A4-803B-1E0FE47E87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1F41D4-4ECA-4A88-81EE-04447B14AA19}"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D0B2E613-E54A-40DF-A281-D4D3FD5DA2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9E23B8CF-EBCE-4227-89AD-B1DBC073E0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89BA93FE-D654-430F-B3C5-858BAEDA24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991149E-3ACB-4814-8156-931E9B3DEC4E}"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6BFB6BB9-C715-4945-BF73-50B1CD8CF3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1ED9AD40-EEE5-49C1-AB90-E6E9C0FCE3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2609A3CA-2A01-4494-B801-07DB793D55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520BE2-476F-45D8-9EA1-8D08AC1CDCCE}"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7FE16ACE-4693-496D-9746-C172ED28F4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A70BEE11-BDD3-4003-B519-7DF8D34A6B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F827557F-5E45-41D9-8D05-D31FD36B20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45B915-CFDD-41CB-BD3D-AA3314C3C89F}"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1CD61479-521A-4EEF-B700-FF7BEAA23C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7EE7B454-FC31-44C9-8190-13E65ED83F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14F6FD2E-96F4-408D-B1D4-A7C75B638C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BE352CA-CC40-49AB-A239-F837D4C6585A}"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6599EFAD-540C-4919-B467-9DF237DA56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37399E82-2ED3-4951-9BA9-584D41FC3B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BCB95652-F3D9-43DF-96E9-A29F119C6A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EEFC74-FC13-4DEA-8791-2A0B34CF9873}"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668CD244-8948-4AC6-B968-2FACE4E454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938C134B-4ABB-4C4B-A93F-55E97B43B7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225C4C8E-55D3-4E2B-8FEA-0652FFFEA2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C54AE08-2486-4A8A-A703-1FB3321D49F8}"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5A0DBCA4-606B-41B8-AFF8-7E17363D3F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A2982BE7-9AF4-4CC7-8896-412B296399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F1FD2985-40BD-418F-A899-9726C56879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B30873-5D63-4D24-B168-1E387939CD56}"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864FC3D8-D5E8-45EA-AEE5-A09463B7CD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2C96DBA4-AB0C-4D01-8D0D-7634B5E474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50A3E046-ABA5-4B97-8012-6F102F9213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FC5098F-0D4A-41BC-AA3A-B3DB64C869B2}"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C3F62FB-2354-4C06-BC76-6EFB89704C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DAB717F9-AAA1-46FB-802E-AEAF66BC77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963997E4-7268-43DE-8837-BD5D3A8EBD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A26A74-73FA-4B6D-BE54-47504E7765AF}"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4A2450A1-D776-4DC3-A171-0D2DAD9254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5413F358-C4EF-4FB5-A7E2-2259708892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DD44BFB1-1C45-49A3-B456-2952A38FD1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89B88D5-A724-4006-9296-FE4CBC4BADAE}"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EE5CFBF6-C64D-4124-8A2B-DFEF0A42FC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446D37CB-8DB0-45FA-BA37-3D8D02E371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BD4254EB-9193-4A91-A17F-250CFC21F6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4151AD-44E5-4AE1-9A3D-BC3CAA378728}"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0921D5ED-E1EE-4260-B92B-699B42010B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CE3CD992-DDB1-431A-8B10-79C454B157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F7512F9E-DE55-4B0C-8362-84A0C95D35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45ACB9-A5C7-4BDB-A05B-F6FFDFB723FB}"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2543F21C-B397-4F9E-9B04-E65F89537D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AEBE11FE-E4F2-49C6-A8C6-336D16D531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94BDE4AE-6792-4A75-B8B7-9A9EE4D1DB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CD97697-449E-457E-A00D-A87456C92810}"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9612A0C1-3022-4F2B-8007-E2CE2B94AA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62BF3874-F7C9-4C80-9171-8AEF14CBBC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DDCF887C-1FA6-4A1C-BEFA-D86C311C7E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0E7520E-4DBB-4068-8E32-D894ECC9F090}"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6A0DD48-CD5B-47A8-95A9-1EECCA4054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8A26E3DB-D7CF-4154-8995-26D8A9B35F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6165308F-1F70-4E64-A5DE-C9C70D9161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BE552A-DE9F-40DE-9E0F-1187CE0D4EA7}"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485332EE-30A9-4319-8A1B-9DF92B9CE1CD}"/>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D8E28DF0-C533-485A-A1CD-942EB2E6EED1}"/>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83E3C2F2-A6D2-4BB6-9490-971BD51235C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8E74740E-D0BF-4157-9DB9-3BB271950337}"/>
              </a:ext>
            </a:extLst>
          </p:cNvPr>
          <p:cNvSpPr>
            <a:spLocks noGrp="1"/>
          </p:cNvSpPr>
          <p:nvPr>
            <p:ph type="sldNum" sz="quarter" idx="12"/>
          </p:nvPr>
        </p:nvSpPr>
        <p:spPr>
          <a:xfrm>
            <a:off x="8229600" y="6473825"/>
            <a:ext cx="758825" cy="247650"/>
          </a:xfrm>
        </p:spPr>
        <p:txBody>
          <a:bodyPr/>
          <a:lstStyle>
            <a:lvl1pPr>
              <a:defRPr smtClean="0"/>
            </a:lvl1pPr>
          </a:lstStyle>
          <a:p>
            <a:pPr>
              <a:defRPr/>
            </a:pPr>
            <a:fld id="{541C8E9D-D7E6-42B5-948B-1DE5F86AD1E1}" type="slidenum">
              <a:rPr lang="en-US" altLang="en-US"/>
              <a:pPr>
                <a:defRPr/>
              </a:pPr>
              <a:t>‹#›</a:t>
            </a:fld>
            <a:endParaRPr lang="en-US" altLang="en-US"/>
          </a:p>
        </p:txBody>
      </p:sp>
    </p:spTree>
    <p:extLst>
      <p:ext uri="{BB962C8B-B14F-4D97-AF65-F5344CB8AC3E}">
        <p14:creationId xmlns:p14="http://schemas.microsoft.com/office/powerpoint/2010/main" val="1145913139"/>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864A16B4-D110-47C7-A3F6-109DC7464040}"/>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21C6C3A6-C612-4FF1-A87F-F880B022C84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387F414A-A288-4610-8E73-10F010FA43AC}"/>
              </a:ext>
            </a:extLst>
          </p:cNvPr>
          <p:cNvSpPr>
            <a:spLocks noGrp="1"/>
          </p:cNvSpPr>
          <p:nvPr>
            <p:ph type="sldNum" sz="quarter" idx="12"/>
          </p:nvPr>
        </p:nvSpPr>
        <p:spPr/>
        <p:txBody>
          <a:bodyPr/>
          <a:lstStyle>
            <a:lvl1pPr>
              <a:defRPr/>
            </a:lvl1pPr>
          </a:lstStyle>
          <a:p>
            <a:pPr>
              <a:defRPr/>
            </a:pPr>
            <a:fld id="{B2D0A1FE-E2E1-44DD-8E71-D58E7EEFFDFF}" type="slidenum">
              <a:rPr lang="en-US" altLang="en-US"/>
              <a:pPr>
                <a:defRPr/>
              </a:pPr>
              <a:t>‹#›</a:t>
            </a:fld>
            <a:endParaRPr lang="en-US" altLang="en-US"/>
          </a:p>
        </p:txBody>
      </p:sp>
    </p:spTree>
    <p:extLst>
      <p:ext uri="{BB962C8B-B14F-4D97-AF65-F5344CB8AC3E}">
        <p14:creationId xmlns:p14="http://schemas.microsoft.com/office/powerpoint/2010/main" val="2615319618"/>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C03DE9-9CFB-4F0F-82E5-621D1CD9E58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030C668-99B4-4C25-8287-04B2A370063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E5473C2-1DAF-48D2-B928-5F4BA9F72717}"/>
              </a:ext>
            </a:extLst>
          </p:cNvPr>
          <p:cNvSpPr>
            <a:spLocks noGrp="1"/>
          </p:cNvSpPr>
          <p:nvPr>
            <p:ph type="sldNum" sz="quarter" idx="12"/>
          </p:nvPr>
        </p:nvSpPr>
        <p:spPr/>
        <p:txBody>
          <a:bodyPr/>
          <a:lstStyle>
            <a:lvl1pPr>
              <a:defRPr smtClean="0"/>
            </a:lvl1pPr>
          </a:lstStyle>
          <a:p>
            <a:pPr>
              <a:defRPr/>
            </a:pPr>
            <a:fld id="{BB764C38-5C8C-4B16-94E2-B79EA15A23B9}" type="slidenum">
              <a:rPr lang="en-US" altLang="en-US"/>
              <a:pPr>
                <a:defRPr/>
              </a:pPr>
              <a:t>‹#›</a:t>
            </a:fld>
            <a:endParaRPr lang="en-US" altLang="en-US"/>
          </a:p>
        </p:txBody>
      </p:sp>
    </p:spTree>
    <p:extLst>
      <p:ext uri="{BB962C8B-B14F-4D97-AF65-F5344CB8AC3E}">
        <p14:creationId xmlns:p14="http://schemas.microsoft.com/office/powerpoint/2010/main" val="2910676067"/>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9333B8F5-82DF-4CDC-B011-030B671AD803}"/>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80559703-7337-46B6-90D2-726FB7FDFCD8}"/>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9B48C72C-B800-483C-99F5-8CF2B7641068}"/>
              </a:ext>
            </a:extLst>
          </p:cNvPr>
          <p:cNvSpPr>
            <a:spLocks noGrp="1"/>
          </p:cNvSpPr>
          <p:nvPr>
            <p:ph type="sldNum" sz="quarter" idx="12"/>
          </p:nvPr>
        </p:nvSpPr>
        <p:spPr>
          <a:xfrm>
            <a:off x="8229600" y="6473825"/>
            <a:ext cx="758825" cy="247650"/>
          </a:xfrm>
        </p:spPr>
        <p:txBody>
          <a:bodyPr/>
          <a:lstStyle>
            <a:lvl1pPr>
              <a:defRPr smtClean="0"/>
            </a:lvl1pPr>
          </a:lstStyle>
          <a:p>
            <a:pPr>
              <a:defRPr/>
            </a:pPr>
            <a:fld id="{64F06058-4841-40A1-83A9-F260CA05EC3E}" type="slidenum">
              <a:rPr lang="en-US" altLang="en-US"/>
              <a:pPr>
                <a:defRPr/>
              </a:pPr>
              <a:t>‹#›</a:t>
            </a:fld>
            <a:endParaRPr lang="en-US" altLang="en-US"/>
          </a:p>
        </p:txBody>
      </p:sp>
    </p:spTree>
    <p:extLst>
      <p:ext uri="{BB962C8B-B14F-4D97-AF65-F5344CB8AC3E}">
        <p14:creationId xmlns:p14="http://schemas.microsoft.com/office/powerpoint/2010/main" val="2193335765"/>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208400F6-E449-454A-A201-468931AC1FB3}"/>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ACE8C46C-735D-4A2C-B96E-FAC5503C71BB}"/>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87FE6E63-2214-4587-B6BC-C9CDE4D674C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F3D982DE-465F-4376-9EAC-07C7993A9B83}"/>
              </a:ext>
            </a:extLst>
          </p:cNvPr>
          <p:cNvSpPr>
            <a:spLocks noGrp="1"/>
          </p:cNvSpPr>
          <p:nvPr>
            <p:ph type="sldNum" sz="quarter" idx="12"/>
          </p:nvPr>
        </p:nvSpPr>
        <p:spPr/>
        <p:txBody>
          <a:bodyPr/>
          <a:lstStyle>
            <a:lvl1pPr>
              <a:defRPr smtClean="0"/>
            </a:lvl1pPr>
          </a:lstStyle>
          <a:p>
            <a:pPr>
              <a:defRPr/>
            </a:pPr>
            <a:fld id="{671270CB-CD17-445A-B53E-C91BE0C9E693}" type="slidenum">
              <a:rPr lang="en-US" altLang="en-US"/>
              <a:pPr>
                <a:defRPr/>
              </a:pPr>
              <a:t>‹#›</a:t>
            </a:fld>
            <a:endParaRPr lang="en-US" altLang="en-US"/>
          </a:p>
        </p:txBody>
      </p:sp>
    </p:spTree>
    <p:extLst>
      <p:ext uri="{BB962C8B-B14F-4D97-AF65-F5344CB8AC3E}">
        <p14:creationId xmlns:p14="http://schemas.microsoft.com/office/powerpoint/2010/main" val="3609322275"/>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2859C217-BC44-4D76-BE97-181B3396832C}"/>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480166E4-614C-4A97-B0D8-431C9D7E067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C220B838-6538-4A08-8A42-16B07A908596}"/>
              </a:ext>
            </a:extLst>
          </p:cNvPr>
          <p:cNvSpPr>
            <a:spLocks noGrp="1"/>
          </p:cNvSpPr>
          <p:nvPr>
            <p:ph type="sldNum" sz="quarter" idx="12"/>
          </p:nvPr>
        </p:nvSpPr>
        <p:spPr/>
        <p:txBody>
          <a:bodyPr/>
          <a:lstStyle>
            <a:lvl1pPr>
              <a:defRPr/>
            </a:lvl1pPr>
          </a:lstStyle>
          <a:p>
            <a:pPr>
              <a:defRPr/>
            </a:pPr>
            <a:fld id="{E52516D0-28B2-4A7C-99FA-A1B2AA67DAAE}" type="slidenum">
              <a:rPr lang="en-US" altLang="en-US"/>
              <a:pPr>
                <a:defRPr/>
              </a:pPr>
              <a:t>‹#›</a:t>
            </a:fld>
            <a:endParaRPr lang="en-US" altLang="en-US"/>
          </a:p>
        </p:txBody>
      </p:sp>
    </p:spTree>
    <p:extLst>
      <p:ext uri="{BB962C8B-B14F-4D97-AF65-F5344CB8AC3E}">
        <p14:creationId xmlns:p14="http://schemas.microsoft.com/office/powerpoint/2010/main" val="676921940"/>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F2846802-9676-4EBD-A0BE-C2FA31482BE0}"/>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D0D74DFD-ABEB-424B-AE20-6B4EC7FFB26D}"/>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B71F165F-4E31-4957-91B7-42CD39A8CF42}"/>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3B630F0E-04B9-4123-883C-2873220C601F}"/>
              </a:ext>
            </a:extLst>
          </p:cNvPr>
          <p:cNvSpPr>
            <a:spLocks noGrp="1"/>
          </p:cNvSpPr>
          <p:nvPr>
            <p:ph type="sldNum" sz="quarter" idx="12"/>
          </p:nvPr>
        </p:nvSpPr>
        <p:spPr>
          <a:xfrm>
            <a:off x="8229600" y="6477000"/>
            <a:ext cx="762000" cy="247650"/>
          </a:xfrm>
        </p:spPr>
        <p:txBody>
          <a:bodyPr/>
          <a:lstStyle>
            <a:lvl1pPr>
              <a:defRPr smtClean="0"/>
            </a:lvl1pPr>
          </a:lstStyle>
          <a:p>
            <a:pPr>
              <a:defRPr/>
            </a:pPr>
            <a:fld id="{04A75EDF-217A-4A72-B8E0-A4604BDC93AA}" type="slidenum">
              <a:rPr lang="en-US" altLang="en-US"/>
              <a:pPr>
                <a:defRPr/>
              </a:pPr>
              <a:t>‹#›</a:t>
            </a:fld>
            <a:endParaRPr lang="en-US" altLang="en-US"/>
          </a:p>
        </p:txBody>
      </p:sp>
    </p:spTree>
    <p:extLst>
      <p:ext uri="{BB962C8B-B14F-4D97-AF65-F5344CB8AC3E}">
        <p14:creationId xmlns:p14="http://schemas.microsoft.com/office/powerpoint/2010/main" val="214206754"/>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BB76D0E6-21AB-4D34-BA13-4A3403E17C53}"/>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A91FDF20-4E57-49C0-B36C-84E9A84C2A4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4B3D98D6-A9E5-471B-9A7C-B7C755A36F37}"/>
              </a:ext>
            </a:extLst>
          </p:cNvPr>
          <p:cNvSpPr>
            <a:spLocks noGrp="1"/>
          </p:cNvSpPr>
          <p:nvPr>
            <p:ph type="sldNum" sz="quarter" idx="12"/>
          </p:nvPr>
        </p:nvSpPr>
        <p:spPr/>
        <p:txBody>
          <a:bodyPr/>
          <a:lstStyle>
            <a:lvl1pPr>
              <a:defRPr/>
            </a:lvl1pPr>
          </a:lstStyle>
          <a:p>
            <a:pPr>
              <a:defRPr/>
            </a:pPr>
            <a:fld id="{A1A677CB-3560-46EA-AC3A-FA7606751061}" type="slidenum">
              <a:rPr lang="en-US" altLang="en-US"/>
              <a:pPr>
                <a:defRPr/>
              </a:pPr>
              <a:t>‹#›</a:t>
            </a:fld>
            <a:endParaRPr lang="en-US" altLang="en-US"/>
          </a:p>
        </p:txBody>
      </p:sp>
    </p:spTree>
    <p:extLst>
      <p:ext uri="{BB962C8B-B14F-4D97-AF65-F5344CB8AC3E}">
        <p14:creationId xmlns:p14="http://schemas.microsoft.com/office/powerpoint/2010/main" val="414396180"/>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EBB0E5E3-7CF2-4DB0-87EF-79061341EB2C}"/>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820126DA-B989-4250-9A98-96CD659C90E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2E595A3F-AF9A-4F3E-AC1A-0EF34B949978}"/>
              </a:ext>
            </a:extLst>
          </p:cNvPr>
          <p:cNvSpPr>
            <a:spLocks noGrp="1"/>
          </p:cNvSpPr>
          <p:nvPr>
            <p:ph type="sldNum" sz="quarter" idx="12"/>
          </p:nvPr>
        </p:nvSpPr>
        <p:spPr/>
        <p:txBody>
          <a:bodyPr/>
          <a:lstStyle>
            <a:lvl1pPr>
              <a:defRPr smtClean="0"/>
            </a:lvl1pPr>
          </a:lstStyle>
          <a:p>
            <a:pPr>
              <a:defRPr/>
            </a:pPr>
            <a:fld id="{02E507EF-05B5-4252-94EA-AC1AE45FD391}" type="slidenum">
              <a:rPr lang="en-US" altLang="en-US"/>
              <a:pPr>
                <a:defRPr/>
              </a:pPr>
              <a:t>‹#›</a:t>
            </a:fld>
            <a:endParaRPr lang="en-US" altLang="en-US"/>
          </a:p>
        </p:txBody>
      </p:sp>
    </p:spTree>
    <p:extLst>
      <p:ext uri="{BB962C8B-B14F-4D97-AF65-F5344CB8AC3E}">
        <p14:creationId xmlns:p14="http://schemas.microsoft.com/office/powerpoint/2010/main" val="2532162239"/>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F9905413-0C19-4CA1-B52A-E767AD55AC44}"/>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61C2EA88-1815-4AFD-8602-BD20F4E827C4}"/>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7FF3A1E8-837E-43A8-BB5E-F7EC119EC1A5}"/>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6D8A6B7F-A5E7-444C-8FFB-52846DB4C764}"/>
              </a:ext>
            </a:extLst>
          </p:cNvPr>
          <p:cNvSpPr>
            <a:spLocks noGrp="1"/>
          </p:cNvSpPr>
          <p:nvPr>
            <p:ph type="sldNum" sz="quarter" idx="12"/>
          </p:nvPr>
        </p:nvSpPr>
        <p:spPr/>
        <p:txBody>
          <a:bodyPr/>
          <a:lstStyle>
            <a:lvl1pPr>
              <a:defRPr smtClean="0"/>
            </a:lvl1pPr>
          </a:lstStyle>
          <a:p>
            <a:pPr>
              <a:defRPr/>
            </a:pPr>
            <a:fld id="{2002E289-D635-4E52-A678-ED96F00B839D}" type="slidenum">
              <a:rPr lang="en-US" altLang="en-US"/>
              <a:pPr>
                <a:defRPr/>
              </a:pPr>
              <a:t>‹#›</a:t>
            </a:fld>
            <a:endParaRPr lang="en-US" altLang="en-US"/>
          </a:p>
        </p:txBody>
      </p:sp>
    </p:spTree>
    <p:extLst>
      <p:ext uri="{BB962C8B-B14F-4D97-AF65-F5344CB8AC3E}">
        <p14:creationId xmlns:p14="http://schemas.microsoft.com/office/powerpoint/2010/main" val="1178174585"/>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33F6F497-79D7-41CF-A6DB-6FFEC7ED110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DC1FBA23-A3C7-4AAE-BCA3-44C1632368B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2E206D17-1AED-434C-9687-64F850674E07}"/>
              </a:ext>
            </a:extLst>
          </p:cNvPr>
          <p:cNvSpPr>
            <a:spLocks noGrp="1"/>
          </p:cNvSpPr>
          <p:nvPr>
            <p:ph type="sldNum" sz="quarter" idx="12"/>
          </p:nvPr>
        </p:nvSpPr>
        <p:spPr/>
        <p:txBody>
          <a:bodyPr/>
          <a:lstStyle>
            <a:lvl1pPr>
              <a:defRPr smtClean="0"/>
            </a:lvl1pPr>
          </a:lstStyle>
          <a:p>
            <a:pPr>
              <a:defRPr/>
            </a:pPr>
            <a:fld id="{DB6E8644-D539-41BB-84EF-1FEEB291C9E1}" type="slidenum">
              <a:rPr lang="en-US" altLang="en-US"/>
              <a:pPr>
                <a:defRPr/>
              </a:pPr>
              <a:t>‹#›</a:t>
            </a:fld>
            <a:endParaRPr lang="en-US" altLang="en-US"/>
          </a:p>
        </p:txBody>
      </p:sp>
    </p:spTree>
    <p:extLst>
      <p:ext uri="{BB962C8B-B14F-4D97-AF65-F5344CB8AC3E}">
        <p14:creationId xmlns:p14="http://schemas.microsoft.com/office/powerpoint/2010/main" val="3718374691"/>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B3DFE2B5-0354-4FDF-B455-915FEEEA97BD}"/>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28416C17-3E8B-41E1-8EF2-ED5E2BE2D2B4}"/>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8AC99E54-3A88-43F8-8AEC-F052CEA2D7FB}"/>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CB66025B-9F77-427B-8D7D-315799FABAD2}"/>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B7EB670D-37EC-4704-ADAC-0A223B942433}"/>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DE0B36DA-CF88-416F-BFF0-9DF686F8C444}"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871808F3-DE39-41CC-9F1B-2DE3FB7AD133}"/>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C09F6E2B-C635-474B-BD01-776DD7EC3D79}"/>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873BA664-21E1-4C7A-86F1-6CB633F895CE}"/>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7134" r:id="rId1"/>
    <p:sldLayoutId id="2147487135" r:id="rId2"/>
    <p:sldLayoutId id="2147487136" r:id="rId3"/>
    <p:sldLayoutId id="2147487131" r:id="rId4"/>
    <p:sldLayoutId id="2147487137" r:id="rId5"/>
    <p:sldLayoutId id="2147487132" r:id="rId6"/>
    <p:sldLayoutId id="2147487138" r:id="rId7"/>
    <p:sldLayoutId id="2147487139" r:id="rId8"/>
    <p:sldLayoutId id="2147487140" r:id="rId9"/>
    <p:sldLayoutId id="2147487133" r:id="rId10"/>
    <p:sldLayoutId id="2147487141"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4BC234A9-204D-4A5C-978A-9CC3C15FE122}"/>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000" b="1">
                <a:solidFill>
                  <a:srgbClr val="002060"/>
                </a:solidFill>
                <a:effectLst>
                  <a:outerShdw blurRad="38100" dist="38100" dir="2700000" algn="tl">
                    <a:srgbClr val="000000">
                      <a:alpha val="43137"/>
                    </a:srgbClr>
                  </a:outerShdw>
                </a:effectLst>
              </a:rPr>
              <a:t>does  god  have  a  pre-arranged plan  for  you?</a:t>
            </a:r>
            <a:endParaRPr lang="en-US" sz="6000" b="1"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3AB1A1F-6FF4-41B1-8720-D7F2E00F839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4BBA6FA-6F15-45FA-808B-45788B7D6E3B}"/>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knew beforehand that people would fall away.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15:6 - If anyone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does not remain in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he is like a branch that is thrown away and withers; such branches are picked up, thrown into the fire and burned.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Timothy 4:1 - The Spirit clearly says that in later times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some will abandon the 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follow deceiving spirits and things taught by demons.</a:t>
            </a:r>
          </a:p>
        </p:txBody>
      </p:sp>
      <p:sp>
        <p:nvSpPr>
          <p:cNvPr id="4" name="Rectangle 3">
            <a:extLst>
              <a:ext uri="{FF2B5EF4-FFF2-40B4-BE49-F238E27FC236}">
                <a16:creationId xmlns:a16="http://schemas.microsoft.com/office/drawing/2014/main" id="{CC7CC523-2A66-4CE5-9926-C4444C77984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Is There a Pre Arranged Plan? </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9871002-B35C-4667-B2D9-8B453C72C53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A46459-D0DE-49D7-B67C-056EA9045C7F}"/>
              </a:ext>
            </a:extLst>
          </p:cNvPr>
          <p:cNvSpPr>
            <a:spLocks noGrp="1" noChangeArrowheads="1"/>
          </p:cNvSpPr>
          <p:nvPr>
            <p:ph idx="1"/>
          </p:nvPr>
        </p:nvSpPr>
        <p:spPr>
          <a:xfrm>
            <a:off x="457200" y="1143000"/>
            <a:ext cx="8229600" cy="51816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knew beforehand that people would fall away.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9:27 - No, I beat my body and make it my slave so that after I have preached to others,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myself will not be disqualified for the prize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when I have preached to others,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myself should be a castaway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(King James Version)</a:t>
            </a:r>
          </a:p>
        </p:txBody>
      </p:sp>
      <p:sp>
        <p:nvSpPr>
          <p:cNvPr id="4" name="Rectangle 3">
            <a:extLst>
              <a:ext uri="{FF2B5EF4-FFF2-40B4-BE49-F238E27FC236}">
                <a16:creationId xmlns:a16="http://schemas.microsoft.com/office/drawing/2014/main" id="{A8578A02-6DA7-44C6-BE02-F8DB0602E4D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Is There a Pre Arranged Plan? </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DE0F90A-C71E-45AC-87D5-CDE92341578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E61AA07-DD03-48F1-BDF5-B663262A07A1}"/>
              </a:ext>
            </a:extLst>
          </p:cNvPr>
          <p:cNvSpPr>
            <a:spLocks noGrp="1" noChangeArrowheads="1"/>
          </p:cNvSpPr>
          <p:nvPr>
            <p:ph idx="1"/>
          </p:nvPr>
        </p:nvSpPr>
        <p:spPr>
          <a:xfrm>
            <a:off x="457200" y="1143000"/>
            <a:ext cx="8229600" cy="5181600"/>
          </a:xfrm>
        </p:spPr>
        <p:txBody>
          <a:bodyPr>
            <a:normAutofit fontScale="925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knew beforehand that people would fall away.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6:4-6 - </a:t>
            </a:r>
            <a:r>
              <a:rPr lang="en-US" sz="2800" baseline="30000" dirty="0"/>
              <a: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It is impossible for those who have once been enlightened, who have tasted the heavenly gift, who have shared in the Holy Spirit, who have tasted the goodness of the word of God and the powers of the coming age,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if they fall away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be brought back to repentance, because to their loss they are crucifying the Son of God all over again and subjecting him to public disgrace.</a:t>
            </a:r>
          </a:p>
        </p:txBody>
      </p:sp>
      <p:sp>
        <p:nvSpPr>
          <p:cNvPr id="4" name="Rectangle 3">
            <a:extLst>
              <a:ext uri="{FF2B5EF4-FFF2-40B4-BE49-F238E27FC236}">
                <a16:creationId xmlns:a16="http://schemas.microsoft.com/office/drawing/2014/main" id="{1EF085FE-CB69-4450-8379-E5B7340307F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Is There a Pre Arranged Plan? </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8B243D5-5E69-42CA-B268-DBCF9A40204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DB97E1-DE2E-4660-BC01-398C209526B0}"/>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knew beforehand that people would fall away.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God planned beforehand the means by which you could be redeemed.</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EFFAFE5F-5A66-48E9-90A9-87271A7E8D5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Is There a Pre Arranged Plan? </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3F91856-0F2C-4257-8AF4-FD106F46E3F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38D51D7-8457-4938-893D-E3F94463AFF0}"/>
              </a:ext>
            </a:extLst>
          </p:cNvPr>
          <p:cNvSpPr>
            <a:spLocks noGrp="1" noChangeArrowheads="1"/>
          </p:cNvSpPr>
          <p:nvPr>
            <p:ph idx="1"/>
          </p:nvPr>
        </p:nvSpPr>
        <p:spPr>
          <a:xfrm>
            <a:off x="457200" y="1143000"/>
            <a:ext cx="8229600" cy="51816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 God planned beforehand the means by which you could be redeemed.</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Predestined</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to set the 	limits or boundaries 	before-	hand, “horizon”.</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προορίζω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E708D86D-8FF7-48AE-94D1-160D0ADDE4C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Is There a Pre Arranged Plan? </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E877E5F-F764-4C7A-A95C-F6514CB0E43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0327599-C312-4A3B-AC61-B1FE8FC5A0F8}"/>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God planned beforehand the means by which you could be redeemed.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It does not mean He chose 	individuals to be saved or lost - 	but - </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He pre-arranged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 limits!</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A8050ABB-7789-4133-9FFB-B177ABE4A3C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Is There a Pre Arranged Plan? </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E32267B-4A25-42B5-B543-94325AD7E29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7877A8-7AD8-4B5D-876D-7F62B4E57C3C}"/>
              </a:ext>
            </a:extLst>
          </p:cNvPr>
          <p:cNvSpPr>
            <a:spLocks noGrp="1" noChangeArrowheads="1"/>
          </p:cNvSpPr>
          <p:nvPr>
            <p:ph idx="1"/>
          </p:nvPr>
        </p:nvSpPr>
        <p:spPr>
          <a:xfrm>
            <a:off x="457200" y="1143000"/>
            <a:ext cx="8229600" cy="51816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16:25-26 - Now to him  who is able to establish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by my gospel and the proclamation of Jesus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according to the revelation of the mystery hidden for long ages past, but now revealed and made known through the prophetic writings by the command of the eternal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so that all nations might believe and obey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endParaRPr lang="en-US" sz="28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7DBE0BEF-9C5B-45E1-917B-73F4A3C0221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Is There a Pre Arranged Plan? </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09C5623-FA87-4B1E-B809-14C4A98C861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A1C3718-8612-4185-AE47-AAD7467A247C}"/>
              </a:ext>
            </a:extLst>
          </p:cNvPr>
          <p:cNvSpPr>
            <a:spLocks noGrp="1" noChangeArrowheads="1"/>
          </p:cNvSpPr>
          <p:nvPr>
            <p:ph idx="1"/>
          </p:nvPr>
        </p:nvSpPr>
        <p:spPr>
          <a:xfrm>
            <a:off x="457200" y="1143000"/>
            <a:ext cx="8229600" cy="51816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16:25-26 - I commit you to God Who is able to make you strong and steady in the Lord, just as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gospel says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&amp; just as I have told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This	is God’s plan of salvation for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Gentiles, kept secret from the beginning of time. But now, as the prophets foretold &amp; as God commanded,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this message is being preached everywhere so that people all around the world will have faith in Christ &amp; obey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ct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(Living Bible)</a:t>
            </a:r>
          </a:p>
        </p:txBody>
      </p:sp>
      <p:sp>
        <p:nvSpPr>
          <p:cNvPr id="4" name="Rectangle 3">
            <a:extLst>
              <a:ext uri="{FF2B5EF4-FFF2-40B4-BE49-F238E27FC236}">
                <a16:creationId xmlns:a16="http://schemas.microsoft.com/office/drawing/2014/main" id="{96AA6ADB-4333-40D4-B702-9015D1A4C39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Is There a Pre Arranged Plan? </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CCA751-3256-4B68-9CA5-CC89DDB49C9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077B373-584E-4A1E-8109-B08437333786}"/>
              </a:ext>
            </a:extLst>
          </p:cNvPr>
          <p:cNvSpPr>
            <a:spLocks noGrp="1" noChangeArrowheads="1"/>
          </p:cNvSpPr>
          <p:nvPr>
            <p:ph idx="1"/>
          </p:nvPr>
        </p:nvSpPr>
        <p:spPr>
          <a:xfrm>
            <a:off x="457200" y="1143000"/>
            <a:ext cx="8229600" cy="51816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2:7 - No,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speak of God’s secret wisdom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 wisdom that has been hidden and that God destined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our glory before time began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C9D64C77-DB3C-468B-82EE-B9448EDBE2C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Is There a Pre Arranged Plan? </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088680-1492-4496-B2F1-53A37FDA28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B5B6385-EA0A-4E1F-8521-1D926A54E1DB}"/>
              </a:ext>
            </a:extLst>
          </p:cNvPr>
          <p:cNvSpPr>
            <a:spLocks noGrp="1" noChangeArrowheads="1"/>
          </p:cNvSpPr>
          <p:nvPr>
            <p:ph idx="1"/>
          </p:nvPr>
        </p:nvSpPr>
        <p:spPr>
          <a:xfrm>
            <a:off x="457200" y="1143000"/>
            <a:ext cx="8229600" cy="5181600"/>
          </a:xfrm>
        </p:spPr>
        <p:txBody>
          <a:bodyPr>
            <a:normAutofit lnSpcReduction="10000"/>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2:7 - No,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speak of God’s secret wisdom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 wisdom that has been hidden and that God destined for our glory before time began.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1:25-27 - I have become its servant by the commission God gave me to present to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word of God in its fullness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the mystery that has been kept hidden for ages and generations, but is now disclosed to the saints. To them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God has chosen to make known among the Gentiles the glorious riches of this mystery, which is Christ in you, the hope of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glory</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99449F0A-B83F-48B1-B6CE-69221410084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Is There a Pre Arranged Plan? </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252F984-A5FC-4306-BD00-AF577E4C627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35074B9-7BF6-45BB-8EF8-3398C3645446}"/>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8:28-30</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we know that in all things God works for the good of those who love him, who have been called according to his purpose. For those God foreknew he also predestined to be conformed to the likeness of his Son, that he might be the firstborn among many brothers. And those he predestined, he also called; those he called, he also justified; those he justified, he also glorified.</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82479F3-CFA9-44A8-B641-685F23F82731}"/>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F5966A0-BA05-4C2C-B0F9-BA3E2F6EEF59}"/>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Is There a Pre Arranged Plan?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v29</a:t>
            </a:r>
          </a:p>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What is the Pre Arranged Plan?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v29-30</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23D1AC2-FA47-4211-B538-E3809D5D607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ADC5139-26B1-4F68-B41A-00F58C6A6AB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That you would be conformed to the </a:t>
            </a:r>
            <a:r>
              <a:rPr lang="en-US" sz="4400" b="1" u="sng" dirty="0">
                <a:solidFill>
                  <a:srgbClr val="990033"/>
                </a:solidFill>
                <a:effectLst>
                  <a:outerShdw blurRad="38100" dist="38100" dir="2700000" algn="tl">
                    <a:srgbClr val="000000">
                      <a:alpha val="43137"/>
                    </a:srgbClr>
                  </a:outerShdw>
                </a:effectLst>
                <a:latin typeface="Arial Narrow" pitchFamily="34" charset="0"/>
              </a:rPr>
              <a:t>image</a:t>
            </a:r>
            <a:r>
              <a:rPr lang="en-US" sz="4400" b="1" dirty="0">
                <a:solidFill>
                  <a:srgbClr val="990033"/>
                </a:solidFill>
                <a:effectLst>
                  <a:outerShdw blurRad="38100" dist="38100" dir="2700000" algn="tl">
                    <a:srgbClr val="000000">
                      <a:alpha val="43137"/>
                    </a:srgbClr>
                  </a:outerShdw>
                </a:effectLst>
                <a:latin typeface="Arial Narrow" pitchFamily="34" charset="0"/>
              </a:rPr>
              <a:t> of His Son.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BCCB92A4-5617-4028-B6D8-0A9C9213448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870703C-4F3F-44C7-98BF-314253A0641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DBC6525-0415-4E9A-BB03-74BC81F9490C}"/>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That you would be conformed to the </a:t>
            </a:r>
            <a:r>
              <a:rPr lang="en-US" sz="4400" b="1" u="sng" dirty="0">
                <a:solidFill>
                  <a:srgbClr val="990033"/>
                </a:solidFill>
                <a:effectLst>
                  <a:outerShdw blurRad="38100" dist="38100" dir="2700000" algn="tl">
                    <a:srgbClr val="000000">
                      <a:alpha val="43137"/>
                    </a:srgbClr>
                  </a:outerShdw>
                </a:effectLst>
                <a:latin typeface="Arial Narrow" pitchFamily="34" charset="0"/>
              </a:rPr>
              <a:t>image</a:t>
            </a:r>
            <a:r>
              <a:rPr lang="en-US" sz="4400" b="1" dirty="0">
                <a:solidFill>
                  <a:srgbClr val="990033"/>
                </a:solidFill>
                <a:effectLst>
                  <a:outerShdw blurRad="38100" dist="38100" dir="2700000" algn="tl">
                    <a:srgbClr val="000000">
                      <a:alpha val="43137"/>
                    </a:srgbClr>
                  </a:outerShdw>
                </a:effectLst>
                <a:latin typeface="Arial Narrow" pitchFamily="34" charset="0"/>
              </a:rPr>
              <a:t> of His 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was God’s plan in 	creating us?</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Genesis 1:26-27 - Then God said,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Let us make man in our image</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our likeness</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and let them rule over the fish of the sea and the birds of the air, over the livestock, over all the earth,</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and over all the creatures that move along the ground.”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So God created man in his own image</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the image of God he created him</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male and female he created them.</a:t>
            </a:r>
          </a:p>
          <a:p>
            <a:pPr marL="609600" indent="-609600" algn="just" eaLnBrk="1" fontAlgn="auto" hangingPunct="1">
              <a:spcAft>
                <a:spcPts val="0"/>
              </a:spcAft>
              <a:buFont typeface="Wingdings 2" panose="05020102010507070707" pitchFamily="18" charset="2"/>
              <a:buNone/>
              <a:defRPr/>
            </a:pPr>
            <a:endParaRPr lang="en-US" sz="28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E1EF6123-5576-4B35-9F69-FC67CD4C24B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E82700C-D38F-44DC-A5B1-143B9E17D62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4A2E1C9-52F0-47F6-8711-931DF37B7AE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That you would be conformed to the </a:t>
            </a:r>
            <a:r>
              <a:rPr lang="en-US" sz="4400" b="1" u="sng" dirty="0">
                <a:solidFill>
                  <a:srgbClr val="990033"/>
                </a:solidFill>
                <a:effectLst>
                  <a:outerShdw blurRad="38100" dist="38100" dir="2700000" algn="tl">
                    <a:srgbClr val="000000">
                      <a:alpha val="43137"/>
                    </a:srgbClr>
                  </a:outerShdw>
                </a:effectLst>
                <a:latin typeface="Arial Narrow" pitchFamily="34" charset="0"/>
              </a:rPr>
              <a:t>image</a:t>
            </a:r>
            <a:r>
              <a:rPr lang="en-US" sz="4400" b="1" dirty="0">
                <a:solidFill>
                  <a:srgbClr val="990033"/>
                </a:solidFill>
                <a:effectLst>
                  <a:outerShdw blurRad="38100" dist="38100" dir="2700000" algn="tl">
                    <a:srgbClr val="000000">
                      <a:alpha val="43137"/>
                    </a:srgbClr>
                  </a:outerShdw>
                </a:effectLst>
                <a:latin typeface="Arial Narrow" pitchFamily="34" charset="0"/>
              </a:rPr>
              <a:t> of His 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What happened after the fall?</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Genesis 6:5-6 - The LORD saw how great man’s wickedness on the earth had become, and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every inclination of the thoughts of his heart was only evil all the time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LORD was grieved that he had made man on the earth, and his heart was filled with pain.</a:t>
            </a:r>
          </a:p>
        </p:txBody>
      </p:sp>
      <p:sp>
        <p:nvSpPr>
          <p:cNvPr id="4" name="Rectangle 3">
            <a:extLst>
              <a:ext uri="{FF2B5EF4-FFF2-40B4-BE49-F238E27FC236}">
                <a16:creationId xmlns:a16="http://schemas.microsoft.com/office/drawing/2014/main" id="{AA7EB02B-8D7C-46C0-AD56-C529D115749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D424A09-5792-4BFE-A14E-E32C36DDCCA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78B5028-78EF-40F5-A106-240E9DE5AF4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That you would be conformed to the </a:t>
            </a:r>
            <a:r>
              <a:rPr lang="en-US" sz="4400" b="1" u="sng" dirty="0">
                <a:solidFill>
                  <a:srgbClr val="990033"/>
                </a:solidFill>
                <a:effectLst>
                  <a:outerShdw blurRad="38100" dist="38100" dir="2700000" algn="tl">
                    <a:srgbClr val="000000">
                      <a:alpha val="43137"/>
                    </a:srgbClr>
                  </a:outerShdw>
                </a:effectLst>
                <a:latin typeface="Arial Narrow" pitchFamily="34" charset="0"/>
              </a:rPr>
              <a:t>image</a:t>
            </a:r>
            <a:r>
              <a:rPr lang="en-US" sz="4400" b="1" dirty="0">
                <a:solidFill>
                  <a:srgbClr val="990033"/>
                </a:solidFill>
                <a:effectLst>
                  <a:outerShdw blurRad="38100" dist="38100" dir="2700000" algn="tl">
                    <a:srgbClr val="000000">
                      <a:alpha val="43137"/>
                    </a:srgbClr>
                  </a:outerShdw>
                </a:effectLst>
                <a:latin typeface="Arial Narrow" pitchFamily="34" charset="0"/>
              </a:rPr>
              <a:t> of His 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Man desperately needed this 	plan to get back to God’s 	original purpose for him!</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F2F18810-D37E-4636-8044-02D5976445D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F7D5FB7-2946-455A-94DA-3D5604D497A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FD116DB-AD45-450B-A1B2-9C674536E5D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That you would be conformed to the </a:t>
            </a:r>
            <a:r>
              <a:rPr lang="en-US" sz="4400" b="1" u="sng" dirty="0">
                <a:solidFill>
                  <a:srgbClr val="990033"/>
                </a:solidFill>
                <a:effectLst>
                  <a:outerShdw blurRad="38100" dist="38100" dir="2700000" algn="tl">
                    <a:srgbClr val="000000">
                      <a:alpha val="43137"/>
                    </a:srgbClr>
                  </a:outerShdw>
                </a:effectLst>
                <a:latin typeface="Arial Narrow" pitchFamily="34" charset="0"/>
              </a:rPr>
              <a:t>image</a:t>
            </a:r>
            <a:r>
              <a:rPr lang="en-US" sz="4400" b="1" dirty="0">
                <a:solidFill>
                  <a:srgbClr val="990033"/>
                </a:solidFill>
                <a:effectLst>
                  <a:outerShdw blurRad="38100" dist="38100" dir="2700000" algn="tl">
                    <a:srgbClr val="000000">
                      <a:alpha val="43137"/>
                    </a:srgbClr>
                  </a:outerShdw>
                </a:effectLst>
                <a:latin typeface="Arial Narrow" pitchFamily="34" charset="0"/>
              </a:rPr>
              <a:t> of His 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That you would identify with His Son through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gospel</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message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BB7537CD-1E31-4AD5-9BB1-00A7DB802F8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0C62FE2-366A-4FA6-BE33-F554E653E43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F0E106-2F1E-4A2F-A48B-768FB73B92A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That you would identify with His Son through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gospel</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message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1:16 - I am not ashamed of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gospel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because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is the power of God for the salvation of everyone who believes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p>
        </p:txBody>
      </p:sp>
      <p:sp>
        <p:nvSpPr>
          <p:cNvPr id="4" name="Rectangle 3">
            <a:extLst>
              <a:ext uri="{FF2B5EF4-FFF2-40B4-BE49-F238E27FC236}">
                <a16:creationId xmlns:a16="http://schemas.microsoft.com/office/drawing/2014/main" id="{FEAB399E-67FF-497E-95BE-55F7C38B75F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9ED9BF-F4E9-4B46-A955-DEA26410D17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51E8659-3B09-475A-BF47-9A2A871ACF7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That you would identify with His Son through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gospel</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message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Your initial identification with the Lord &amp; His gospel is baptism!</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0B577579-ABA3-4C00-8F56-343BD86A3AF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1DC3303-3D74-42F1-B0F8-B0A675F7D0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3E299F-E05A-477C-862F-AC23D33DC70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That you would identify with His Son through your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transformed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life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12:2 - Do not conform any longer to the pattern of this world,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transformed by the renewing of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your mind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Then you will be able to test and approve what God’s will is — his good, pleasing and perfect will.</a:t>
            </a:r>
          </a:p>
        </p:txBody>
      </p:sp>
      <p:sp>
        <p:nvSpPr>
          <p:cNvPr id="4" name="Rectangle 3">
            <a:extLst>
              <a:ext uri="{FF2B5EF4-FFF2-40B4-BE49-F238E27FC236}">
                <a16:creationId xmlns:a16="http://schemas.microsoft.com/office/drawing/2014/main" id="{DAAF625D-7078-4974-9111-AF27BD3B15A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E95955-5FC0-428A-A00B-D52E948EA8E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75FCE8C-929E-4DAD-8BD3-4666C1B8235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That you would identify with His Son through your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transformed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life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16:24 - If anyone would come after me,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must deny himself</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take up his cross and follow me.</a:t>
            </a:r>
          </a:p>
        </p:txBody>
      </p:sp>
      <p:sp>
        <p:nvSpPr>
          <p:cNvPr id="4" name="Rectangle 3">
            <a:extLst>
              <a:ext uri="{FF2B5EF4-FFF2-40B4-BE49-F238E27FC236}">
                <a16:creationId xmlns:a16="http://schemas.microsoft.com/office/drawing/2014/main" id="{1E86B891-388A-4C54-965F-ED2DA2458C3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5C68F80-9796-4780-B044-E410DD5EDF9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C43B0E6-12B3-4249-9831-C2B0A50906AA}"/>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8:31-34</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What, then, shall we say in response to this? If God is for us, who can be against us? He who did not spare his own Son, but gave him up for us all — how will he not also, along with him, graciously give us all things? Who will bring any charge against those whom God has chosen? It is God who justifies. Who is he that condemns? Christ Jesus, who died — more than that, who was raised to life — is at the right hand of God and is also interceding for us.</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C8558DB-2ABC-49B2-A2E7-3DA6303B411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3FC705B-CF93-4EC2-A543-0F60181BDEE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That you would identify with His Son through your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transformed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life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The goal of this identification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those God foreknew he also predestined to be conformed to the likeness of his Son,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might be the firstborn among many brothers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v29</a:t>
            </a:r>
          </a:p>
        </p:txBody>
      </p:sp>
      <p:sp>
        <p:nvSpPr>
          <p:cNvPr id="4" name="Rectangle 3">
            <a:extLst>
              <a:ext uri="{FF2B5EF4-FFF2-40B4-BE49-F238E27FC236}">
                <a16:creationId xmlns:a16="http://schemas.microsoft.com/office/drawing/2014/main" id="{91632C94-847A-48FC-9753-08C8472D635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D547938-E34F-4F96-8F23-A5B3A531BD7B}"/>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E516098-BA59-4277-9DD5-649943BB1567}"/>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Is There a Pre Arranged Plan?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v29</a:t>
            </a:r>
          </a:p>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cs typeface="Arial" pitchFamily="34" charset="0"/>
              </a:rPr>
              <a:t>II.  What is the Pre Arranged Plan?</a:t>
            </a:r>
            <a:r>
              <a:rPr lang="en-US" sz="4400" b="1" dirty="0">
                <a:solidFill>
                  <a:schemeClr val="accent1">
                    <a:lumMod val="50000"/>
                  </a:schemeClr>
                </a:solidFill>
                <a:effectLst>
                  <a:outerShdw blurRad="38100" dist="38100" dir="2700000" algn="tl">
                    <a:srgbClr val="000000">
                      <a:alpha val="43137"/>
                    </a:srgbClr>
                  </a:outerShdw>
                </a:effectLst>
                <a:latin typeface="Arial Narrow" pitchFamily="34" charset="0"/>
                <a:cs typeface="Arial" pitchFamily="34" charset="0"/>
              </a:rPr>
              <a:t>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v29</a:t>
            </a:r>
          </a:p>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III.  How Does the Pre Arranged Plan Benefit You?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v30-39</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8DDAED-EA25-4387-97BE-29C5CBE7CD3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A131B4D-DB38-4B32-BEC5-2A06C281EF6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What is to be the result of this Pre Arranged Plan?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B65609F-1AF8-4943-BCF0-06875BBE1B6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915A46-9845-4744-832D-5BCD66B16A0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FDFF717-6545-43F5-BD20-5155C77662E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What is to be the result of this Pre Arranged Plan?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those he predestined, he also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called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those he called, he also justified; those he justified, he also glorified. - v30</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are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called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 called out 	from others.</a:t>
            </a:r>
          </a:p>
        </p:txBody>
      </p:sp>
      <p:sp>
        <p:nvSpPr>
          <p:cNvPr id="4" name="Rectangle 3">
            <a:extLst>
              <a:ext uri="{FF2B5EF4-FFF2-40B4-BE49-F238E27FC236}">
                <a16:creationId xmlns:a16="http://schemas.microsoft.com/office/drawing/2014/main" id="{D0400150-ACE7-432F-AD83-501391E3D5F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7206857-6F5F-4ADA-A4A8-41E7F116893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12CC4EB-1D61-452A-A3E2-CDB26C7796C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What is to be the result of this Pre Arranged Plan?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those he predestined, he also called; those he called, he also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justified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those he justified, he also glorified. - v30</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are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justified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 declared 	“not guilty”.</a:t>
            </a:r>
          </a:p>
        </p:txBody>
      </p:sp>
      <p:sp>
        <p:nvSpPr>
          <p:cNvPr id="4" name="Rectangle 3">
            <a:extLst>
              <a:ext uri="{FF2B5EF4-FFF2-40B4-BE49-F238E27FC236}">
                <a16:creationId xmlns:a16="http://schemas.microsoft.com/office/drawing/2014/main" id="{B6A77013-19D1-4928-ADF1-AC90CBC2D66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8D422FA-0638-41F7-AD5E-A7273512D53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F9E2FA-102C-430B-B28E-4E9428F8683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What is to be the result of this Pre Arranged Plan?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those he predestined, he also called; those he called, he also justified; those he justified, he also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glorified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v30</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You are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glorified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 honored as 	a result of God’s high opinion of 	you.</a:t>
            </a:r>
          </a:p>
        </p:txBody>
      </p:sp>
      <p:sp>
        <p:nvSpPr>
          <p:cNvPr id="4" name="Rectangle 3">
            <a:extLst>
              <a:ext uri="{FF2B5EF4-FFF2-40B4-BE49-F238E27FC236}">
                <a16:creationId xmlns:a16="http://schemas.microsoft.com/office/drawing/2014/main" id="{657DFA7F-FD36-496E-A6EB-110E3B90292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is the Pre Arranged Plan?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58EFEF4-25B3-4AE4-B1C0-4939B228C12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491A621-7362-4CBE-9030-6B8230272AB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Who can accuse you when the Father justifies you?</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What, then, shall we say in response to this? If God is for us, who can be against us? He who did not spare his own Son, but gave him up for us all — how will he not also, along with him, graciously give us all things? Who will bring any charge against those whom God has chosen? It is God who justifies. - v31-33</a:t>
            </a:r>
          </a:p>
        </p:txBody>
      </p:sp>
      <p:sp>
        <p:nvSpPr>
          <p:cNvPr id="4" name="Rectangle 3">
            <a:extLst>
              <a:ext uri="{FF2B5EF4-FFF2-40B4-BE49-F238E27FC236}">
                <a16:creationId xmlns:a16="http://schemas.microsoft.com/office/drawing/2014/main" id="{3BF62B52-2C6D-4D8F-9C78-22D41FBC2E0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How Does the Pre Arranged Plan Benefit You?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DFD7395-985E-426A-871E-7A7B07FB3AB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2BABA17-A35E-4421-AF23-C8951066404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Who can accuse you when the Father justifies you?</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What, then, shall we say in response to this? If God is for us, who can be against us?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who did not spare his own Son, but gave him up for us all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how will he not also, along with him, graciously give us all things? Who will bring any charge against those whom God has chosen?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is God who justifies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v31-33</a:t>
            </a:r>
          </a:p>
        </p:txBody>
      </p:sp>
      <p:sp>
        <p:nvSpPr>
          <p:cNvPr id="4" name="Rectangle 3">
            <a:extLst>
              <a:ext uri="{FF2B5EF4-FFF2-40B4-BE49-F238E27FC236}">
                <a16:creationId xmlns:a16="http://schemas.microsoft.com/office/drawing/2014/main" id="{2A990455-B5AA-4C98-8C55-B0F641F239B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How Does the Pre Arranged Plan Benefit You?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C6249D-38F9-4C67-B4CE-BEFCF989EAC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A9F14A6-65C3-4A56-AEC6-2821F633268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Who can accuse you when the Father justifies you?</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What, then, shall we say in response to this? If God is for us, who can be against us? He who did not spare his own Son, but gave him up for us all — how will he not also, along with him, graciously give us all things?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will bring any charge against those whom God has chosen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It is God who justifies. - v31-33</a:t>
            </a:r>
          </a:p>
        </p:txBody>
      </p:sp>
      <p:sp>
        <p:nvSpPr>
          <p:cNvPr id="4" name="Rectangle 3">
            <a:extLst>
              <a:ext uri="{FF2B5EF4-FFF2-40B4-BE49-F238E27FC236}">
                <a16:creationId xmlns:a16="http://schemas.microsoft.com/office/drawing/2014/main" id="{A1764157-C67D-4650-B60A-003A5F1F9DA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How Does the Pre Arranged Plan Benefit You?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6736E0D-F334-4EDF-882E-4C33CDB2C20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86B0E5B-4BF5-4A0B-9B07-CBEABE80C6BE}"/>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3900" b="1">
                <a:solidFill>
                  <a:srgbClr val="990033"/>
                </a:solidFill>
                <a:effectLst>
                  <a:outerShdw blurRad="38100" dist="38100" dir="2700000" algn="tl">
                    <a:srgbClr val="000000">
                      <a:alpha val="43137"/>
                    </a:srgbClr>
                  </a:outerShdw>
                </a:effectLst>
                <a:latin typeface="Arial Narrow" pitchFamily="34" charset="0"/>
                <a:cs typeface="Arial" pitchFamily="34" charset="0"/>
              </a:rPr>
              <a:t>A.  What is to be the result of this Pre Arranged Plan?</a:t>
            </a:r>
          </a:p>
          <a:p>
            <a:pPr marL="609600" indent="-609600" algn="just" eaLnBrk="1" fontAlgn="auto" hangingPunct="1">
              <a:spcAft>
                <a:spcPts val="0"/>
              </a:spcAft>
              <a:buFont typeface="Wingdings 2" panose="05020102010507070707" pitchFamily="18" charset="2"/>
              <a:buNone/>
              <a:defRPr/>
            </a:pPr>
            <a:r>
              <a:rPr lang="en-US" sz="3900" b="1">
                <a:solidFill>
                  <a:srgbClr val="990033"/>
                </a:solidFill>
                <a:effectLst>
                  <a:outerShdw blurRad="38100" dist="38100" dir="2700000" algn="tl">
                    <a:srgbClr val="000000">
                      <a:alpha val="43137"/>
                    </a:srgbClr>
                  </a:outerShdw>
                </a:effectLst>
                <a:latin typeface="Arial Narrow" pitchFamily="34" charset="0"/>
                <a:cs typeface="Arial" pitchFamily="34" charset="0"/>
              </a:rPr>
              <a:t>B. </a:t>
            </a:r>
            <a:r>
              <a:rPr lang="en-US" sz="39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Who can accuse you when the Father justifies you?</a:t>
            </a:r>
          </a:p>
          <a:p>
            <a:pPr marL="609600" indent="-609600" algn="just" eaLnBrk="1" fontAlgn="auto" hangingPunct="1">
              <a:spcAft>
                <a:spcPts val="0"/>
              </a:spcAft>
              <a:buFont typeface="Wingdings 2" panose="05020102010507070707" pitchFamily="18" charset="2"/>
              <a:buNone/>
              <a:defRPr/>
            </a:pPr>
            <a:r>
              <a:rPr lang="en-US" sz="39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a:t>
            </a:r>
            <a:r>
              <a:rPr lang="en-US" sz="3900" b="1">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39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Who can pass judgment when Jesus intercedes for you?</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Who is he that condemns?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Christ Jesus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who died — more than that, who was raised to life — is at the right hand of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and is also interceding for 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v34</a:t>
            </a:r>
          </a:p>
        </p:txBody>
      </p:sp>
      <p:sp>
        <p:nvSpPr>
          <p:cNvPr id="4" name="Rectangle 3">
            <a:extLst>
              <a:ext uri="{FF2B5EF4-FFF2-40B4-BE49-F238E27FC236}">
                <a16:creationId xmlns:a16="http://schemas.microsoft.com/office/drawing/2014/main" id="{CE8DAD00-1C2D-40FC-BA08-DDB73AFB771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How Does the Pre Arranged Plan Benefit You?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1757F63-AEEF-4DE4-AF89-A8F60FDB1A9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176D187-9A6B-43D8-8054-C394D9811932}"/>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8:35-36</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Who shall separate us from the love of Christ? Shall trouble or hardship or persecution or famine or nakedness or danger or sword? As it is written: “For your sake we face death all day long; we are considered as sheep to be slaughtered.”</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62FE5C3-7BA0-48A5-A8CB-4DB748C639E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96EB786-5A9D-484B-BB98-F5804D8D7939}"/>
              </a:ext>
            </a:extLst>
          </p:cNvPr>
          <p:cNvSpPr>
            <a:spLocks noGrp="1" noChangeArrowheads="1"/>
          </p:cNvSpPr>
          <p:nvPr>
            <p:ph idx="1"/>
          </p:nvPr>
        </p:nvSpPr>
        <p:spPr>
          <a:xfrm>
            <a:off x="457200" y="1143000"/>
            <a:ext cx="8229600" cy="57150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 Who can pass judgment when Jesus intercedes for you?</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Who is he that condemns?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Christ Jesus</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who died — more than that, who was raised to life — is at the right hand of God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is also interceding for us</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v34</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Intercede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“fall in” with you, 	petition, plead for, intervene.</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e</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ντυγχάνω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22BCBE11-AA6E-48F1-9910-7C843FC7F5C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How Does the Pre Arranged Plan Benefit You?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A98B141-1939-4CC8-AD22-286CAAA09DD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CF8BAE2-862D-4492-B30A-DE00CE568890}"/>
              </a:ext>
            </a:extLst>
          </p:cNvPr>
          <p:cNvSpPr>
            <a:spLocks noGrp="1" noChangeArrowheads="1"/>
          </p:cNvSpPr>
          <p:nvPr>
            <p:ph idx="1"/>
          </p:nvPr>
        </p:nvSpPr>
        <p:spPr>
          <a:xfrm>
            <a:off x="457200" y="1143000"/>
            <a:ext cx="8229600" cy="57150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Who can pass judgment when Jesus intercedes for you?</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What do you become?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Who shall separate us from the love of Christ? Shall trouble or hardship or persecution or famine or nakedness or danger or sword? As it is written: “For your sake we face death all day long; we are considered as sheep to be slaughtered.” No, in all these things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are more than conquerors through him who loved 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v35-37</a:t>
            </a:r>
          </a:p>
        </p:txBody>
      </p:sp>
      <p:sp>
        <p:nvSpPr>
          <p:cNvPr id="4" name="Rectangle 3">
            <a:extLst>
              <a:ext uri="{FF2B5EF4-FFF2-40B4-BE49-F238E27FC236}">
                <a16:creationId xmlns:a16="http://schemas.microsoft.com/office/drawing/2014/main" id="{198621EB-268F-4C9C-8885-C9A9DE56768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How Does the Pre Arranged Plan Benefit You?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9E27AE2-7A4A-442D-96B4-BAC8AD1B550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934D47B-EFCC-4ED0-B230-D2A13F511F9A}"/>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Who can pass judgment when Jesus intercedes for you?</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What can separate you from 	the Lord?</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For I am convinced that neither death nor life, neither angels nor demons, neither the present nor the future, nor any powers, neither height nor depth, nor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anything</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else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all creation</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will be able to separate us from the love of God that is in Christ Jesus our Lord</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 v38-39</a:t>
            </a:r>
          </a:p>
        </p:txBody>
      </p:sp>
      <p:sp>
        <p:nvSpPr>
          <p:cNvPr id="4" name="Rectangle 3">
            <a:extLst>
              <a:ext uri="{FF2B5EF4-FFF2-40B4-BE49-F238E27FC236}">
                <a16:creationId xmlns:a16="http://schemas.microsoft.com/office/drawing/2014/main" id="{E0617CD7-36D1-40BA-AE09-F4C12EC86CF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How Does the Pre Arranged Plan Benefit You?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5C62644-1A6A-4FFD-9ABD-C6D188411EB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6523C7A-8CCA-43FD-A897-E10D33191F7F}"/>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God’s Pre Arranged Plan</a:t>
            </a:r>
            <a:b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was to make a way</a:t>
            </a:r>
            <a:b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to have you as His child.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You can decide to come to Him</a:t>
            </a:r>
            <a:b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or walk away.</a:t>
            </a:r>
            <a:b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Please make the right choice!</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85C9185-B9B1-430D-9641-2062162C147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81E69C9-099A-4549-8C4D-1BFA23F8647F}"/>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8:37-39</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 in all these things we are more than conquerors through him who loved us. For I am convinced that neither death nor life, neither angels nor demons, neither the present nor the future, nor any powers, neither height nor depth, nor anything else in all creation, will be able to separate us from the love of God that is in Christ Jesus our Lord.</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1B71537-77CC-45CA-934E-FF6DF22DE77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10B31B0-470B-43D3-8B86-8B8E2189CCB4}"/>
              </a:ext>
            </a:extLst>
          </p:cNvPr>
          <p:cNvSpPr>
            <a:spLocks noGrp="1" noChangeArrowheads="1"/>
          </p:cNvSpPr>
          <p:nvPr>
            <p:ph idx="1"/>
          </p:nvPr>
        </p:nvSpPr>
        <p:spPr>
          <a:xfrm>
            <a:off x="457200" y="1143000"/>
            <a:ext cx="8229600" cy="51816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Everything is working out for your benefit according to</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God’s Pre Arranged Plan!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we know that in all things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God works for the good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those who love him, who have been called according to his purpose. - v28</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How?</a:t>
            </a:r>
          </a:p>
        </p:txBody>
      </p:sp>
      <p:sp>
        <p:nvSpPr>
          <p:cNvPr id="4" name="Rectangle 3">
            <a:extLst>
              <a:ext uri="{FF2B5EF4-FFF2-40B4-BE49-F238E27FC236}">
                <a16:creationId xmlns:a16="http://schemas.microsoft.com/office/drawing/2014/main" id="{C5640FA0-D8CB-41EF-87F9-A47C18525F9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 </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5EB8A25-E77E-4672-8ECA-B02F69B865FC}"/>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3EB56E-A296-4D9F-945C-2A181B2D0E72}"/>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Is There a Pre Arranged Plan?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v29</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59219B1-0445-4E20-8FCE-1B76D396FA7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CC2A25E-FBC1-43AD-81D3-6C355CD1D648}"/>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knew beforehand that people would fall away.</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4359422B-E146-4793-B599-48CB63E3286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Is There a Pre Arranged Plan? </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A706231-EE77-449B-92CD-1A9425CD379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88F3AEE-EC8C-496E-9F10-CDDD5EBB187A}"/>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knew beforehand that people would fall away.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15:6 - If anyone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does not remain in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he is like a branch that is thrown away and withers; such branches are picked up, thrown into the fire and burned.</a:t>
            </a:r>
          </a:p>
        </p:txBody>
      </p:sp>
      <p:sp>
        <p:nvSpPr>
          <p:cNvPr id="4" name="Rectangle 3">
            <a:extLst>
              <a:ext uri="{FF2B5EF4-FFF2-40B4-BE49-F238E27FC236}">
                <a16:creationId xmlns:a16="http://schemas.microsoft.com/office/drawing/2014/main" id="{BB251C13-2903-4100-8406-74935AC3189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Is There a Pre Arranged Plan? </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38271</TotalTime>
  <Words>2809</Words>
  <Application>Microsoft Office PowerPoint</Application>
  <PresentationFormat>On-screen Show (4:3)</PresentationFormat>
  <Paragraphs>222</Paragraphs>
  <Slides>43</Slides>
  <Notes>43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Arial Narrow</vt:lpstr>
      <vt:lpstr>Calibri</vt:lpstr>
      <vt:lpstr>Franklin Gothic Medium</vt:lpstr>
      <vt:lpstr>Lucida Sans Unicode</vt:lpstr>
      <vt:lpstr>Segoe UI Symbol</vt:lpstr>
      <vt:lpstr>Times New Roman</vt:lpstr>
      <vt:lpstr>Wingdings 2</vt:lpstr>
      <vt:lpstr>Trek</vt:lpstr>
      <vt:lpstr>does  god  have  a  pre-arranged plan  for  you?</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1861</cp:revision>
  <dcterms:created xsi:type="dcterms:W3CDTF">2005-04-23T22:37:40Z</dcterms:created>
  <dcterms:modified xsi:type="dcterms:W3CDTF">2024-06-24T23:23:40Z</dcterms:modified>
</cp:coreProperties>
</file>