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9"/>
  </p:notesMasterIdLst>
  <p:handoutMasterIdLst>
    <p:handoutMasterId r:id="rId60"/>
  </p:handoutMasterIdLst>
  <p:sldIdLst>
    <p:sldId id="398" r:id="rId2"/>
    <p:sldId id="1133" r:id="rId3"/>
    <p:sldId id="1259" r:id="rId4"/>
    <p:sldId id="1260" r:id="rId5"/>
    <p:sldId id="1134" r:id="rId6"/>
    <p:sldId id="1211" r:id="rId7"/>
    <p:sldId id="1212" r:id="rId8"/>
    <p:sldId id="1213" r:id="rId9"/>
    <p:sldId id="1214" r:id="rId10"/>
    <p:sldId id="1215" r:id="rId11"/>
    <p:sldId id="1216" r:id="rId12"/>
    <p:sldId id="1217" r:id="rId13"/>
    <p:sldId id="1218" r:id="rId14"/>
    <p:sldId id="1219" r:id="rId15"/>
    <p:sldId id="1220" r:id="rId16"/>
    <p:sldId id="1221" r:id="rId17"/>
    <p:sldId id="1222" r:id="rId18"/>
    <p:sldId id="1223" r:id="rId19"/>
    <p:sldId id="1224" r:id="rId20"/>
    <p:sldId id="1225" r:id="rId21"/>
    <p:sldId id="1226" r:id="rId22"/>
    <p:sldId id="1227" r:id="rId23"/>
    <p:sldId id="1228" r:id="rId24"/>
    <p:sldId id="1229" r:id="rId25"/>
    <p:sldId id="1230" r:id="rId26"/>
    <p:sldId id="1261" r:id="rId27"/>
    <p:sldId id="1262" r:id="rId28"/>
    <p:sldId id="1197" r:id="rId29"/>
    <p:sldId id="1231" r:id="rId30"/>
    <p:sldId id="1232" r:id="rId31"/>
    <p:sldId id="1233" r:id="rId32"/>
    <p:sldId id="1234" r:id="rId33"/>
    <p:sldId id="1235" r:id="rId34"/>
    <p:sldId id="1236" r:id="rId35"/>
    <p:sldId id="1237" r:id="rId36"/>
    <p:sldId id="1238" r:id="rId37"/>
    <p:sldId id="1239" r:id="rId38"/>
    <p:sldId id="1240" r:id="rId39"/>
    <p:sldId id="1241" r:id="rId40"/>
    <p:sldId id="1242" r:id="rId41"/>
    <p:sldId id="1243" r:id="rId42"/>
    <p:sldId id="1244" r:id="rId43"/>
    <p:sldId id="1246" r:id="rId44"/>
    <p:sldId id="1263" r:id="rId45"/>
    <p:sldId id="1245" r:id="rId46"/>
    <p:sldId id="1247" r:id="rId47"/>
    <p:sldId id="1248" r:id="rId48"/>
    <p:sldId id="1249" r:id="rId49"/>
    <p:sldId id="1250" r:id="rId50"/>
    <p:sldId id="1251" r:id="rId51"/>
    <p:sldId id="1253" r:id="rId52"/>
    <p:sldId id="1254" r:id="rId53"/>
    <p:sldId id="1255" r:id="rId54"/>
    <p:sldId id="1256" r:id="rId55"/>
    <p:sldId id="1257" r:id="rId56"/>
    <p:sldId id="1258" r:id="rId57"/>
    <p:sldId id="1207" r:id="rId58"/>
  </p:sldIdLst>
  <p:sldSz cx="9144000" cy="6858000" type="screen4x3"/>
  <p:notesSz cx="6954838" cy="93091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AF63102-6AC6-40FF-A10A-173FE17652DC}"/>
              </a:ext>
            </a:extLst>
          </p:cNvPr>
          <p:cNvSpPr>
            <a:spLocks noGrp="1" noChangeArrowheads="1"/>
          </p:cNvSpPr>
          <p:nvPr>
            <p:ph type="hdr" sz="quarter"/>
          </p:nvPr>
        </p:nvSpPr>
        <p:spPr bwMode="auto">
          <a:xfrm>
            <a:off x="0"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67D5B531-BD51-413C-890F-970F499906C6}"/>
              </a:ext>
            </a:extLst>
          </p:cNvPr>
          <p:cNvSpPr>
            <a:spLocks noGrp="1" noChangeArrowheads="1"/>
          </p:cNvSpPr>
          <p:nvPr>
            <p:ph type="dt" sz="quarter" idx="1"/>
          </p:nvPr>
        </p:nvSpPr>
        <p:spPr bwMode="auto">
          <a:xfrm>
            <a:off x="3941763" y="0"/>
            <a:ext cx="3013075"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AAF163C-C621-4F59-9C69-EC0F29EEF3B5}"/>
              </a:ext>
            </a:extLst>
          </p:cNvPr>
          <p:cNvSpPr>
            <a:spLocks noGrp="1" noChangeArrowheads="1"/>
          </p:cNvSpPr>
          <p:nvPr>
            <p:ph type="ftr" sz="quarter" idx="2"/>
          </p:nvPr>
        </p:nvSpPr>
        <p:spPr bwMode="auto">
          <a:xfrm>
            <a:off x="0"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0C6AE69E-AD7A-4E7E-86A9-BFA3B60741B6}"/>
              </a:ext>
            </a:extLst>
          </p:cNvPr>
          <p:cNvSpPr>
            <a:spLocks noGrp="1" noChangeArrowheads="1"/>
          </p:cNvSpPr>
          <p:nvPr>
            <p:ph type="sldNum" sz="quarter" idx="3"/>
          </p:nvPr>
        </p:nvSpPr>
        <p:spPr bwMode="auto">
          <a:xfrm>
            <a:off x="3941763" y="8843963"/>
            <a:ext cx="3013075" cy="465137"/>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1847ECD4-C37C-4561-8663-C3A1C49392E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9F0E4DA-FBCE-42B3-B8D5-671F78A15AF6}"/>
              </a:ext>
            </a:extLst>
          </p:cNvPr>
          <p:cNvSpPr>
            <a:spLocks noGrp="1"/>
          </p:cNvSpPr>
          <p:nvPr>
            <p:ph type="hdr" sz="quarter"/>
          </p:nvPr>
        </p:nvSpPr>
        <p:spPr>
          <a:xfrm>
            <a:off x="0" y="0"/>
            <a:ext cx="3013075" cy="465138"/>
          </a:xfrm>
          <a:prstGeom prst="rect">
            <a:avLst/>
          </a:prstGeom>
        </p:spPr>
        <p:txBody>
          <a:bodyPr vert="horz" lIns="92930" tIns="46465" rIns="92930" bIns="46465"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E602014C-3A06-45C6-9B99-7DD2955B392B}"/>
              </a:ext>
            </a:extLst>
          </p:cNvPr>
          <p:cNvSpPr>
            <a:spLocks noGrp="1"/>
          </p:cNvSpPr>
          <p:nvPr>
            <p:ph type="dt" idx="1"/>
          </p:nvPr>
        </p:nvSpPr>
        <p:spPr>
          <a:xfrm>
            <a:off x="3940175" y="0"/>
            <a:ext cx="3013075" cy="465138"/>
          </a:xfrm>
          <a:prstGeom prst="rect">
            <a:avLst/>
          </a:prstGeom>
        </p:spPr>
        <p:txBody>
          <a:bodyPr vert="horz" lIns="92930" tIns="46465" rIns="92930" bIns="46465" rtlCol="0"/>
          <a:lstStyle>
            <a:lvl1pPr algn="r" eaLnBrk="1" hangingPunct="1">
              <a:defRPr sz="1200"/>
            </a:lvl1pPr>
          </a:lstStyle>
          <a:p>
            <a:pPr>
              <a:defRPr/>
            </a:pPr>
            <a:fld id="{6A3F4257-9905-40E1-840D-17F8588F53E0}" type="datetimeFigureOut">
              <a:rPr lang="en-US"/>
              <a:pPr>
                <a:defRPr/>
              </a:pPr>
              <a:t>6/24/2024</a:t>
            </a:fld>
            <a:endParaRPr lang="en-US" dirty="0"/>
          </a:p>
        </p:txBody>
      </p:sp>
      <p:sp>
        <p:nvSpPr>
          <p:cNvPr id="4" name="Slide Image Placeholder 3">
            <a:extLst>
              <a:ext uri="{FF2B5EF4-FFF2-40B4-BE49-F238E27FC236}">
                <a16:creationId xmlns:a16="http://schemas.microsoft.com/office/drawing/2014/main" id="{6CAE247D-094A-48AF-9F39-59452432A8A1}"/>
              </a:ext>
            </a:extLst>
          </p:cNvPr>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dirty="0"/>
          </a:p>
        </p:txBody>
      </p:sp>
      <p:sp>
        <p:nvSpPr>
          <p:cNvPr id="5" name="Notes Placeholder 4">
            <a:extLst>
              <a:ext uri="{FF2B5EF4-FFF2-40B4-BE49-F238E27FC236}">
                <a16:creationId xmlns:a16="http://schemas.microsoft.com/office/drawing/2014/main" id="{15D7F61B-F3A2-4833-826D-EC763D882EEB}"/>
              </a:ext>
            </a:extLst>
          </p:cNvPr>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21830FE-381F-4570-81C3-587E5DBDEE3C}"/>
              </a:ext>
            </a:extLst>
          </p:cNvPr>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CEDF2222-4BCA-4F89-A60D-41A1340E3B42}"/>
              </a:ext>
            </a:extLst>
          </p:cNvPr>
          <p:cNvSpPr>
            <a:spLocks noGrp="1"/>
          </p:cNvSpPr>
          <p:nvPr>
            <p:ph type="sldNum" sz="quarter" idx="5"/>
          </p:nvPr>
        </p:nvSpPr>
        <p:spPr>
          <a:xfrm>
            <a:off x="3940175" y="8842375"/>
            <a:ext cx="3013075" cy="465138"/>
          </a:xfrm>
          <a:prstGeom prst="rect">
            <a:avLst/>
          </a:prstGeom>
        </p:spPr>
        <p:txBody>
          <a:bodyPr vert="horz" wrap="square" lIns="92930" tIns="46465" rIns="92930" bIns="46465" numCol="1" anchor="b" anchorCtr="0" compatLnSpc="1">
            <a:prstTxWarp prst="textNoShape">
              <a:avLst/>
            </a:prstTxWarp>
          </a:bodyPr>
          <a:lstStyle>
            <a:lvl1pPr algn="r" eaLnBrk="1" hangingPunct="1">
              <a:defRPr sz="1200" smtClean="0"/>
            </a:lvl1pPr>
          </a:lstStyle>
          <a:p>
            <a:pPr>
              <a:defRPr/>
            </a:pPr>
            <a:fld id="{1E7442E0-3194-4E27-9E70-028D709865A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12EBDF0A-283D-45BE-9AFC-555CF68505C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7B299399-6885-4780-B50A-634A04B732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B8B72CDC-9B7E-4C94-8B3C-E8C33E6C7F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E206B2-00C3-41F8-8D09-5CC2C9936446}"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83C42B2D-B001-428D-8773-69847EEA5C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B0B0C37A-4BB7-4603-AF87-44D8D14CFF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B0BDC561-75F2-4A62-8A88-3891760B3D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219BDB-A626-4F02-8543-EE0E3C0941D2}"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1A09370-0196-491A-A3D1-6E7175C9FC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9D650AA7-2477-4B6C-A36B-7041EC86DE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92F1B7E0-EC67-4EF9-98F7-195F650C27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813B9C1-CF9B-4158-BADE-9170436F5D26}"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3620DB09-4FBB-4033-A467-08A573BDEE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490D1B3F-8E78-4750-A718-EE6B394171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10FB6915-2C91-4E4B-A020-77CD4593C2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6ECEC9-3B5B-4BC2-B2C4-880791ADDA91}"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50FB312-33DA-468C-983D-2FC6A4B7C2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06D2BD32-3F8D-4934-BED4-5711794A6F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F5DE9A46-591E-40D8-A4C6-45C7ECCDDC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A66994-8564-4F75-B662-56A97A2BE9C0}"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583EA2BB-E078-4F99-9DB4-04C8C89673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7173054-7338-4BC2-8530-AEED148C41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C2922DC2-C554-4C35-B1CA-04461F516B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8996AD-68CE-4704-8CE3-C3E2102EA83B}"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677E131C-05AF-4464-836F-13A26F6D5A5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434A28EB-644C-47EA-AB51-4B69E828CE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C6099B5-A8A5-48DD-9268-2C63B64D8B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AE6506-76D4-4DF9-A915-52846D6FA3D8}"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80BC3C28-7490-4B2B-993E-4194D2D4D5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92121223-A9BA-47C9-AC4D-E5A2B9953E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93A4CEBD-8638-468C-ACC4-3B1346A18B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B459DD-D795-45FA-966E-061651FEDC1A}"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682CC502-9E91-4FAF-95FC-536A950910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67E2E4E3-4250-4830-8422-7670E9486C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A820A274-638E-4CFF-A5F4-D394A94333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9F4890-B5AC-4900-BF7F-727A5C179656}"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E2FE0BFA-A1CB-4796-A159-09ACDB09D5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E287E0D9-6704-4267-81A1-3EACF46B9F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7E65FBF2-AB85-49A4-A00C-838AAC62CB9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87356F8-7207-4A40-919A-D56C116DF583}"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9B120EA-E12A-415D-822D-2A1CF71D63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A7211009-3B2F-461F-B06F-5424C00BB2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8C74927B-910D-4216-A23A-7C4D9384E1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F3E73FD-8CA7-47F8-BEA8-4A8D3C9F16AB}"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12963E70-2D31-45E0-8105-984C608FE6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65FB1C0-EFA7-4177-9795-BBE448E3DA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A7D9B8F4-7C8A-4278-84DC-546EF9C5C1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E664512-3428-4E6D-BF10-EFB87111CAF7}"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5B63819F-3CDC-41DE-83C6-CF70FC9341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EC7D5C22-7E8F-4290-AAA2-2B45ABF078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A90E5C1A-0602-473B-9688-C815EAA402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6E5EA0-7174-4980-AFD3-37E1D57F3763}"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E1C3F66-D113-469C-B522-86FFD241A4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7274BA2E-0904-4818-87AF-6BC56F9C4D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C433624-572D-46C5-A574-F00FAC4D85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EB489C-0E36-4EB1-AB06-7BF23A804768}"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B4AB3BAB-C485-4773-B224-649C035C07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EC611FBF-DEA5-4F59-BC7E-E5557FA14F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21D0E5D3-3F15-4DC4-ADB2-3A9D06547B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68F62D-730E-4503-A6D1-3970C2422BD1}"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403E1617-5BA6-447B-A7DC-B8C0FDA7D7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485940EA-99CE-4697-8A05-F73239ACF6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273EC446-33DF-4FDA-BE33-ED2ED20C46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8853CB-0384-4616-B99E-77B860A7C4BC}"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B0E2F06F-0987-40A9-BEC5-20C0215FD5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B49B2E33-95A4-417D-8F31-AD6FB76919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CDE11307-83AB-4E1F-9AC8-FED3A9EC0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E509D3-EDA9-4532-9CB0-90F02A80301C}"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9BB68683-4921-454A-A54D-9100F4FB9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42F7CD52-C536-4000-8CF9-19CBACDBA9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46F3DB6F-1322-4789-BF71-2CAE7619A6E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47E9A39-3683-401B-9B0A-32BBEC09E7CC}"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215E16E-AA3A-4FB2-A28D-D454AC5364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C763E846-B627-49CD-93F7-7AE8E96C85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A3729F03-918F-4106-8642-2144362BEC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5316F6B-D2B6-43F1-AFC3-538E8098D97F}"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71B7DFD-4F46-4CFC-864F-A46F31A3D2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CFF8879C-99B4-4CB5-8585-6157A98267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A6AB984C-7BF6-4C4F-AE5B-8A703B4F89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DEE979-8578-4B4E-B16A-7B57D9F35C8D}"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38E85A5B-4317-416F-B011-D3FD1FBA88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A3134802-ECF5-4351-B57E-515FC2F1A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D47E4699-E2CC-43BE-BD1F-FE0950F33A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4C33F0B-3075-4A03-8CD5-03E7122EB86C}"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DD88928F-BC2A-4884-8932-1F3743C587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BB6FA1AF-1548-4C0A-827E-8E64ADDF16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702D0EF4-AD5D-4E8B-8854-BB858E255A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A7D6B7F-7B57-43FC-80F5-798BF2B653D1}"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5D20855-C10E-4E0E-A9F1-5E31324325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5E03F70A-EC9C-4B21-8901-890970C21C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42DA8CB8-2734-4F41-93DE-8AE172D395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0BFB3D-439E-426E-85E1-7F229485FCC8}"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5B2E7FE-D72A-4E7C-BF98-61EFB442F3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A8540198-CECC-4DBE-9475-399061EA46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C536DB96-834A-4775-9554-481B9372EE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36054B-404F-4177-8AEB-0EC7F8B0C7F9}"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C202B03-A674-4644-9346-CD7B998D3B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D55813B7-ED47-4531-BBB0-84852490AF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C815190D-22EB-4841-A089-D3FAF78511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B94CB9-934F-4190-AA1F-52833D61789D}"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9A6B3E0B-4F0A-428E-AE37-9B82B41011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FCD34398-B773-4BD6-AE80-E29C992862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13D5BD11-C96A-45DE-8768-3FF4E818C9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C972C5-4248-4D9C-9BBE-F5AA32257584}"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CF02AAB5-24D6-4816-B6B5-4B23F89844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C8657E60-F2F1-48A4-9D34-75E68039AF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41088685-BB08-488A-B335-CA7E82D25D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C62196-F9CF-463C-AEEE-351D580A11D1}"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3DDD7BD-7D51-428E-AAE1-C2FB1818D58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F9FC538B-7FDA-4638-BD25-531655C9B8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0F3E686E-F9F0-4233-822A-53AA3AFD10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60D273-4479-4801-B88E-BBFEA9ADE297}"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76733405-9D9F-4ACB-A958-92274A6127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11B253E8-A828-4A7B-9AA0-A363A47F75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9E1EDB7B-0EC1-4FC3-8ED0-F59102F381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E5B1C9D-6953-4C4D-B44C-70A633979150}"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58B3F951-B075-48BB-8F37-FDBFF6EC0B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19F7E80B-E66F-4822-83DE-C1110BE903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C6AF96B6-B828-46C8-BF94-9B595E77D7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3E9246-0647-491E-BAD2-CC527016AE1E}"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F8CC0A5C-6709-483B-BB01-5508E07B9D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BB9C5F55-A0D8-4D0A-AF41-9615851E55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6C59E50A-4216-408A-88AA-17A0062684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8C4807-9689-4931-A502-2893A9F7FF32}"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4CF093A4-9F5E-43EC-B07F-13C5DE8670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938D6F5E-D409-4BD4-B246-80BE0C6069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C35A9ED8-F8AF-4FDD-B41E-01B9D8F4BE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A21294F-F1B8-4607-894E-484070520CC8}"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A88ABE53-0529-4174-AC1A-F0CCA3A418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518D0AFC-7B8E-4B3E-902C-96B64B556F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D4CD2D65-0916-42B9-AE96-C1EC60871E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B4E09C-DFA1-415B-AAFF-040B76735938}"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D6E04FFD-D14A-4A75-9B40-44E68951AA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36311E82-58BB-4AFE-BD39-B63F4908FF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702125D6-BA2C-41D4-B172-A79E7760D7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38F381-7C1B-4D99-8B84-A93DA7516328}"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D922C65C-7AA2-49EC-A9B8-432258FD35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212CB567-4B96-4DC8-9BCF-AE8CC336D7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4CD3FC41-20A8-488D-AC2D-508C35B813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B5D113-F043-48FE-9BB9-B2236C868ABB}"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D5BC9634-26BF-484B-96D2-C4F27B9DDE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4B160F63-92C8-4966-993C-2BAC3C719B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9FD7D85C-6A26-4F0A-A04D-63F9B5EC3C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89B843-1D74-4A7C-B255-9396A23E4F5B}"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FC797B21-5356-4B03-8BA0-3B69B606B7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46E8FC24-EB65-4450-8D1B-5CF9FF0B90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6C66B61E-DADA-44B2-B7F1-2709C66986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4CDCBE-E2A4-48A0-A723-47A3C164FFAC}"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6F66FABA-6238-4128-8717-5B0DEFEAB8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0C902159-522F-40EC-84FC-D691041F0D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C89A1EF4-ED88-4584-80E2-6F9D93B67D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428A896-8905-4AD7-9D28-B471498C8F0C}"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B3D3B53A-161E-4FD5-B184-63DA304403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3BFAD6FF-B306-4C1D-8FAF-D6E38B2E34A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3F14608D-2397-412E-8C26-9DC7688D25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C20F453-0D3B-478C-BCF9-E74FEAF30E58}"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21FE56D1-8C1A-4D73-9DAF-4CC4BD599D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64A08AB1-9A41-4A73-84A9-41AADB6E3B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A6698095-6CA0-4593-A3DF-627AB37A7A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EF8EFE-5EAD-4FDB-90A9-83F26198ED0D}" type="slidenum">
              <a:rPr lang="en-US" altLang="en-US">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1806F09D-1950-49BE-B332-953C2BE438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15640EA2-25D5-4176-B7A5-AB54680D44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8C996440-236D-4258-8C0D-7B99696D92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B4EFE9-34AE-4B70-8D8F-0E1C8D3D7D7A}" type="slidenum">
              <a:rPr lang="en-US" altLang="en-US">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FFBFD7C-6955-43D2-BA51-99B55A10EB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DC02AD9B-613D-4FB1-A233-7928749EF8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C2A245DF-1082-4341-B8A9-66A26A1DD3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20F8A2-BD0B-40EE-A39F-15BF01EAEDC8}" type="slidenum">
              <a:rPr lang="en-US" altLang="en-US">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451FDC89-CB77-47F5-80E1-C083FCBAB2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1D5D0702-20AB-41C1-A300-25971E7BAE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131AC3ED-0229-4363-92E5-6CB94D1A25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DD779C3-0D36-46B8-98C1-DA3B3761FCC0}" type="slidenum">
              <a:rPr lang="en-US" altLang="en-US">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8D11E5BA-2223-4F23-A156-206DB473F3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820A37DB-15D2-41ED-A43E-B39604745A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65B13A8F-1FED-4BF6-88BD-21A7F44C8B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B6923A5-D575-452D-A73F-523951DD762C}" type="slidenum">
              <a:rPr lang="en-US" altLang="en-US">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C460D62-EED4-411A-ACA2-2C5281938A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BB35EE8A-9A07-470B-AB19-6893053466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280DFB56-60F2-4FDC-9087-C354705957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B95362-4A9C-403F-AC12-2BBE05A8633D}"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193D1B08-B0B7-416F-A056-10D14C8979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7FC4F2D7-CB04-416F-9946-BC38AB7FC4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3668" name="Slide Number Placeholder 3">
            <a:extLst>
              <a:ext uri="{FF2B5EF4-FFF2-40B4-BE49-F238E27FC236}">
                <a16:creationId xmlns:a16="http://schemas.microsoft.com/office/drawing/2014/main" id="{3E68F08E-9A20-416F-A3E6-195030C574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BE1B0E-0B14-4D27-8ADA-FB65D1AE4068}" type="slidenum">
              <a:rPr lang="en-US" altLang="en-US">
                <a:solidFill>
                  <a:srgbClr val="990033"/>
                </a:solidFill>
                <a:latin typeface="Arial Narrow" panose="020B0606020202030204" pitchFamily="34" charset="0"/>
              </a:rPr>
              <a:pPr>
                <a:spcBef>
                  <a:spcPct val="0"/>
                </a:spcBef>
              </a:pPr>
              <a:t>50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F320668B-E9BD-49E3-A33E-4DBB54E53C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CE8CFEC2-1C0A-4630-B1C8-9A059DFD2B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5716" name="Slide Number Placeholder 3">
            <a:extLst>
              <a:ext uri="{FF2B5EF4-FFF2-40B4-BE49-F238E27FC236}">
                <a16:creationId xmlns:a16="http://schemas.microsoft.com/office/drawing/2014/main" id="{D6E064F8-6E24-43CA-8717-5A9A3C7C0A9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9AC6B4-4C8F-43A1-8260-FAFB20342761}" type="slidenum">
              <a:rPr lang="en-US" altLang="en-US">
                <a:solidFill>
                  <a:srgbClr val="990033"/>
                </a:solidFill>
                <a:latin typeface="Arial Narrow" panose="020B0606020202030204" pitchFamily="34" charset="0"/>
              </a:rPr>
              <a:pPr>
                <a:spcBef>
                  <a:spcPct val="0"/>
                </a:spcBef>
              </a:pPr>
              <a:t>51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7629E0F6-7698-45E3-8A7C-C824687CD9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9950B08A-99EE-49E7-8DC9-BEC41A1B26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7764" name="Slide Number Placeholder 3">
            <a:extLst>
              <a:ext uri="{FF2B5EF4-FFF2-40B4-BE49-F238E27FC236}">
                <a16:creationId xmlns:a16="http://schemas.microsoft.com/office/drawing/2014/main" id="{C426091D-1D73-4E49-8C1E-1CCDE43306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730BDF-B284-417F-BF72-2034DD145EA1}" type="slidenum">
              <a:rPr lang="en-US" altLang="en-US">
                <a:solidFill>
                  <a:srgbClr val="990033"/>
                </a:solidFill>
                <a:latin typeface="Arial Narrow" panose="020B0606020202030204" pitchFamily="34" charset="0"/>
              </a:rPr>
              <a:pPr>
                <a:spcBef>
                  <a:spcPct val="0"/>
                </a:spcBef>
              </a:pPr>
              <a:t>52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649EBF5E-65D9-43EF-8343-231EAF1A96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EE32B348-4E5A-4EDF-A556-AD94CA41F1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9812" name="Slide Number Placeholder 3">
            <a:extLst>
              <a:ext uri="{FF2B5EF4-FFF2-40B4-BE49-F238E27FC236}">
                <a16:creationId xmlns:a16="http://schemas.microsoft.com/office/drawing/2014/main" id="{79EBF972-5B22-4D1B-AE8A-F8716320A5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24DE62-C7D5-4D4C-8490-1C4F60DECAF3}" type="slidenum">
              <a:rPr lang="en-US" altLang="en-US">
                <a:solidFill>
                  <a:srgbClr val="990033"/>
                </a:solidFill>
                <a:latin typeface="Arial Narrow" panose="020B0606020202030204" pitchFamily="34" charset="0"/>
              </a:rPr>
              <a:pPr>
                <a:spcBef>
                  <a:spcPct val="0"/>
                </a:spcBef>
              </a:pPr>
              <a:t>53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FB43308C-6A33-4ED7-A65D-A6E342F904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678E3DA6-AAFF-49ED-BC52-156D5C32B8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1860" name="Slide Number Placeholder 3">
            <a:extLst>
              <a:ext uri="{FF2B5EF4-FFF2-40B4-BE49-F238E27FC236}">
                <a16:creationId xmlns:a16="http://schemas.microsoft.com/office/drawing/2014/main" id="{6E72C919-3AE3-4B22-A452-3A4D738FBA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C60F86-E848-4B0F-821A-632DDDA5DE89}" type="slidenum">
              <a:rPr lang="en-US" altLang="en-US">
                <a:solidFill>
                  <a:srgbClr val="990033"/>
                </a:solidFill>
                <a:latin typeface="Arial Narrow" panose="020B0606020202030204" pitchFamily="34" charset="0"/>
              </a:rPr>
              <a:pPr>
                <a:spcBef>
                  <a:spcPct val="0"/>
                </a:spcBef>
              </a:pPr>
              <a:t>54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10DDD4A9-E32B-4AF6-9684-B910C700CC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06BB77EA-3254-4DD6-B140-59E74601E2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3908" name="Slide Number Placeholder 3">
            <a:extLst>
              <a:ext uri="{FF2B5EF4-FFF2-40B4-BE49-F238E27FC236}">
                <a16:creationId xmlns:a16="http://schemas.microsoft.com/office/drawing/2014/main" id="{44CB2817-6311-491A-8EB7-A42795F284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247C79-8552-4A1C-8600-BEAB69C664A2}" type="slidenum">
              <a:rPr lang="en-US" altLang="en-US">
                <a:solidFill>
                  <a:srgbClr val="990033"/>
                </a:solidFill>
                <a:latin typeface="Arial Narrow" panose="020B0606020202030204" pitchFamily="34" charset="0"/>
              </a:rPr>
              <a:pPr>
                <a:spcBef>
                  <a:spcPct val="0"/>
                </a:spcBef>
              </a:pPr>
              <a:t>55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38A98BB8-39E1-4FC8-9E9B-617CD861DE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6E5CCFCE-0EA3-4095-BB7B-7D59CAA58B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5956" name="Slide Number Placeholder 3">
            <a:extLst>
              <a:ext uri="{FF2B5EF4-FFF2-40B4-BE49-F238E27FC236}">
                <a16:creationId xmlns:a16="http://schemas.microsoft.com/office/drawing/2014/main" id="{58F4BE49-4408-4C64-B1CA-9C3C136203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D5937E-6391-4756-8F98-2CF69AE63475}" type="slidenum">
              <a:rPr lang="en-US" altLang="en-US">
                <a:solidFill>
                  <a:srgbClr val="990033"/>
                </a:solidFill>
                <a:latin typeface="Arial Narrow" panose="020B0606020202030204" pitchFamily="34" charset="0"/>
              </a:rPr>
              <a:pPr>
                <a:spcBef>
                  <a:spcPct val="0"/>
                </a:spcBef>
              </a:pPr>
              <a:t>56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F3032430-09F3-42EE-A23A-BFA282DDEE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DBEBC6A9-7BD9-4305-8C76-B242F4B4BFD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8004" name="Slide Number Placeholder 3">
            <a:extLst>
              <a:ext uri="{FF2B5EF4-FFF2-40B4-BE49-F238E27FC236}">
                <a16:creationId xmlns:a16="http://schemas.microsoft.com/office/drawing/2014/main" id="{AD9E8EC7-2465-40D7-A543-FB7A99E3E8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5CA0FD-84B9-4EC2-B620-DE2FC4B63ABA}" type="slidenum">
              <a:rPr lang="en-US" altLang="en-US">
                <a:solidFill>
                  <a:srgbClr val="990033"/>
                </a:solidFill>
                <a:latin typeface="Arial Narrow" panose="020B0606020202030204" pitchFamily="34" charset="0"/>
              </a:rPr>
              <a:pPr>
                <a:spcBef>
                  <a:spcPct val="0"/>
                </a:spcBef>
              </a:pPr>
              <a:t>57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A7FE7D6-B264-48D4-A6CE-3C3FC994F55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29A0B747-63A2-4402-BDB5-FF37B5E81D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5E72D3A1-C726-424F-B0D4-13E0693C12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205C32-45BE-49C9-9188-2D7227813C3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2F9542D-883E-4DE1-A673-F7E82D59C2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9EC5BD47-60D7-4C78-9642-07EA97E56D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5CACAA2F-F6A5-4B62-A171-E9838324E4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A2100A-B2CD-4395-8493-E3BDE3D0EED2}"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ECAC3BE1-F16D-4262-BC8E-82B95CBF13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E8868AF-5384-4691-9313-70F21D2DF0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1BF518D-636D-453F-9A16-1981C6D1BA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2182FE-4BA8-4C17-A15E-4B60ECC8B516}"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1DD919F-D9F9-49FB-BD10-72182FFCBD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37B62FCB-E816-4C6F-A618-3D7B6811F9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8E3969A-F43D-4A51-A3CB-61D4E91C8F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69D42F9-171A-40EE-8DD2-848177E56A15}"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766E5B2-34EA-48E5-A22E-755B5F95B1CF}"/>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B3692876-50F0-4CC9-BCCA-E5376EC9176B}"/>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2B224E0C-CE9C-400C-B348-84D8BC56751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928C134F-5BAD-4BD7-8695-4EF9A3248134}"/>
              </a:ext>
            </a:extLst>
          </p:cNvPr>
          <p:cNvSpPr>
            <a:spLocks noGrp="1"/>
          </p:cNvSpPr>
          <p:nvPr>
            <p:ph type="sldNum" sz="quarter" idx="12"/>
          </p:nvPr>
        </p:nvSpPr>
        <p:spPr>
          <a:xfrm>
            <a:off x="8229600" y="6473825"/>
            <a:ext cx="758825" cy="247650"/>
          </a:xfrm>
        </p:spPr>
        <p:txBody>
          <a:bodyPr/>
          <a:lstStyle>
            <a:lvl1pPr>
              <a:defRPr smtClean="0"/>
            </a:lvl1pPr>
          </a:lstStyle>
          <a:p>
            <a:pPr>
              <a:defRPr/>
            </a:pPr>
            <a:fld id="{D4B6FC45-E1B1-48AF-879E-76DC3F5BF70E}" type="slidenum">
              <a:rPr lang="en-US" altLang="en-US"/>
              <a:pPr>
                <a:defRPr/>
              </a:pPr>
              <a:t>‹#›</a:t>
            </a:fld>
            <a:endParaRPr lang="en-US" altLang="en-US"/>
          </a:p>
        </p:txBody>
      </p:sp>
    </p:spTree>
    <p:extLst>
      <p:ext uri="{BB962C8B-B14F-4D97-AF65-F5344CB8AC3E}">
        <p14:creationId xmlns:p14="http://schemas.microsoft.com/office/powerpoint/2010/main" val="4236918548"/>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CA2B90F7-CD42-4AF1-95FB-8C98DF72AD44}"/>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8CCE3FD4-7D7D-492D-98BC-4802B26ACE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861CBBB8-14A1-4FC8-A7EF-AB151881B53A}"/>
              </a:ext>
            </a:extLst>
          </p:cNvPr>
          <p:cNvSpPr>
            <a:spLocks noGrp="1"/>
          </p:cNvSpPr>
          <p:nvPr>
            <p:ph type="sldNum" sz="quarter" idx="12"/>
          </p:nvPr>
        </p:nvSpPr>
        <p:spPr/>
        <p:txBody>
          <a:bodyPr/>
          <a:lstStyle>
            <a:lvl1pPr>
              <a:defRPr/>
            </a:lvl1pPr>
          </a:lstStyle>
          <a:p>
            <a:pPr>
              <a:defRPr/>
            </a:pPr>
            <a:fld id="{80C8DAE7-D7C9-4E8C-A03B-4CA6AC6A971A}" type="slidenum">
              <a:rPr lang="en-US" altLang="en-US"/>
              <a:pPr>
                <a:defRPr/>
              </a:pPr>
              <a:t>‹#›</a:t>
            </a:fld>
            <a:endParaRPr lang="en-US" altLang="en-US"/>
          </a:p>
        </p:txBody>
      </p:sp>
    </p:spTree>
    <p:extLst>
      <p:ext uri="{BB962C8B-B14F-4D97-AF65-F5344CB8AC3E}">
        <p14:creationId xmlns:p14="http://schemas.microsoft.com/office/powerpoint/2010/main" val="398306667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3A3E4-F62C-43DA-9E59-6FC4DCBB5E9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9DF80B4-B105-46E4-88F4-FB5664BF607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E3A2AA3-6ACE-4595-8653-641613E1F3BF}"/>
              </a:ext>
            </a:extLst>
          </p:cNvPr>
          <p:cNvSpPr>
            <a:spLocks noGrp="1"/>
          </p:cNvSpPr>
          <p:nvPr>
            <p:ph type="sldNum" sz="quarter" idx="12"/>
          </p:nvPr>
        </p:nvSpPr>
        <p:spPr/>
        <p:txBody>
          <a:bodyPr/>
          <a:lstStyle>
            <a:lvl1pPr>
              <a:defRPr smtClean="0"/>
            </a:lvl1pPr>
          </a:lstStyle>
          <a:p>
            <a:pPr>
              <a:defRPr/>
            </a:pPr>
            <a:fld id="{3EA30DB4-13DF-4605-B540-771FE4072EF7}" type="slidenum">
              <a:rPr lang="en-US" altLang="en-US"/>
              <a:pPr>
                <a:defRPr/>
              </a:pPr>
              <a:t>‹#›</a:t>
            </a:fld>
            <a:endParaRPr lang="en-US" altLang="en-US"/>
          </a:p>
        </p:txBody>
      </p:sp>
    </p:spTree>
    <p:extLst>
      <p:ext uri="{BB962C8B-B14F-4D97-AF65-F5344CB8AC3E}">
        <p14:creationId xmlns:p14="http://schemas.microsoft.com/office/powerpoint/2010/main" val="2566638242"/>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F98D4F95-EB0C-4C83-9A07-526507E172AB}"/>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3002E71B-BEC2-478E-B99F-41BD6807B4BB}"/>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C87FBDAD-FFCD-49C9-98C6-DB8B9A348C86}"/>
              </a:ext>
            </a:extLst>
          </p:cNvPr>
          <p:cNvSpPr>
            <a:spLocks noGrp="1"/>
          </p:cNvSpPr>
          <p:nvPr>
            <p:ph type="sldNum" sz="quarter" idx="12"/>
          </p:nvPr>
        </p:nvSpPr>
        <p:spPr>
          <a:xfrm>
            <a:off x="8229600" y="6473825"/>
            <a:ext cx="758825" cy="247650"/>
          </a:xfrm>
        </p:spPr>
        <p:txBody>
          <a:bodyPr/>
          <a:lstStyle>
            <a:lvl1pPr>
              <a:defRPr smtClean="0"/>
            </a:lvl1pPr>
          </a:lstStyle>
          <a:p>
            <a:pPr>
              <a:defRPr/>
            </a:pPr>
            <a:fld id="{0B6079FC-97E9-4558-88CD-C326C82FD2F8}" type="slidenum">
              <a:rPr lang="en-US" altLang="en-US"/>
              <a:pPr>
                <a:defRPr/>
              </a:pPr>
              <a:t>‹#›</a:t>
            </a:fld>
            <a:endParaRPr lang="en-US" altLang="en-US"/>
          </a:p>
        </p:txBody>
      </p:sp>
    </p:spTree>
    <p:extLst>
      <p:ext uri="{BB962C8B-B14F-4D97-AF65-F5344CB8AC3E}">
        <p14:creationId xmlns:p14="http://schemas.microsoft.com/office/powerpoint/2010/main" val="396937322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966E6C60-81E5-42D7-99FC-7D56479083ED}"/>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41ACD41B-1C92-4804-ADF2-748F34A802DE}"/>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F2636208-445F-4907-A35D-F8EF0C181D6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29DCCB5A-338C-43B1-9A6D-1B2866F35D06}"/>
              </a:ext>
            </a:extLst>
          </p:cNvPr>
          <p:cNvSpPr>
            <a:spLocks noGrp="1"/>
          </p:cNvSpPr>
          <p:nvPr>
            <p:ph type="sldNum" sz="quarter" idx="12"/>
          </p:nvPr>
        </p:nvSpPr>
        <p:spPr/>
        <p:txBody>
          <a:bodyPr/>
          <a:lstStyle>
            <a:lvl1pPr>
              <a:defRPr smtClean="0"/>
            </a:lvl1pPr>
          </a:lstStyle>
          <a:p>
            <a:pPr>
              <a:defRPr/>
            </a:pPr>
            <a:fld id="{6B11FD72-69DA-4EFF-8D93-36B6ABDD6E45}" type="slidenum">
              <a:rPr lang="en-US" altLang="en-US"/>
              <a:pPr>
                <a:defRPr/>
              </a:pPr>
              <a:t>‹#›</a:t>
            </a:fld>
            <a:endParaRPr lang="en-US" altLang="en-US"/>
          </a:p>
        </p:txBody>
      </p:sp>
    </p:spTree>
    <p:extLst>
      <p:ext uri="{BB962C8B-B14F-4D97-AF65-F5344CB8AC3E}">
        <p14:creationId xmlns:p14="http://schemas.microsoft.com/office/powerpoint/2010/main" val="678004625"/>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5BE953C-F579-42BF-9C3B-0A526309543D}"/>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E005111E-202C-49EB-8A6D-6A665C2D85D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4F92912D-C43D-486A-A05E-FEEC2215CD12}"/>
              </a:ext>
            </a:extLst>
          </p:cNvPr>
          <p:cNvSpPr>
            <a:spLocks noGrp="1"/>
          </p:cNvSpPr>
          <p:nvPr>
            <p:ph type="sldNum" sz="quarter" idx="12"/>
          </p:nvPr>
        </p:nvSpPr>
        <p:spPr/>
        <p:txBody>
          <a:bodyPr/>
          <a:lstStyle>
            <a:lvl1pPr>
              <a:defRPr/>
            </a:lvl1pPr>
          </a:lstStyle>
          <a:p>
            <a:pPr>
              <a:defRPr/>
            </a:pPr>
            <a:fld id="{6CFA234E-DB50-4DB3-B36B-539F752B47C9}" type="slidenum">
              <a:rPr lang="en-US" altLang="en-US"/>
              <a:pPr>
                <a:defRPr/>
              </a:pPr>
              <a:t>‹#›</a:t>
            </a:fld>
            <a:endParaRPr lang="en-US" altLang="en-US"/>
          </a:p>
        </p:txBody>
      </p:sp>
    </p:spTree>
    <p:extLst>
      <p:ext uri="{BB962C8B-B14F-4D97-AF65-F5344CB8AC3E}">
        <p14:creationId xmlns:p14="http://schemas.microsoft.com/office/powerpoint/2010/main" val="532330795"/>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FB656E6B-F9C5-4F92-B934-8196685C4064}"/>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D5E1AF0-8D7C-45F8-9AA6-7A106FC540EA}"/>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2564D02C-6C13-418C-AAF2-BD41552B968C}"/>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BA6A7595-C443-446B-890C-A59BCA7C8F3E}"/>
              </a:ext>
            </a:extLst>
          </p:cNvPr>
          <p:cNvSpPr>
            <a:spLocks noGrp="1"/>
          </p:cNvSpPr>
          <p:nvPr>
            <p:ph type="sldNum" sz="quarter" idx="12"/>
          </p:nvPr>
        </p:nvSpPr>
        <p:spPr>
          <a:xfrm>
            <a:off x="8229600" y="6477000"/>
            <a:ext cx="762000" cy="247650"/>
          </a:xfrm>
        </p:spPr>
        <p:txBody>
          <a:bodyPr/>
          <a:lstStyle>
            <a:lvl1pPr>
              <a:defRPr smtClean="0"/>
            </a:lvl1pPr>
          </a:lstStyle>
          <a:p>
            <a:pPr>
              <a:defRPr/>
            </a:pPr>
            <a:fld id="{017CB94F-C8A0-4C9C-9D5B-95405701FD46}" type="slidenum">
              <a:rPr lang="en-US" altLang="en-US"/>
              <a:pPr>
                <a:defRPr/>
              </a:pPr>
              <a:t>‹#›</a:t>
            </a:fld>
            <a:endParaRPr lang="en-US" altLang="en-US"/>
          </a:p>
        </p:txBody>
      </p:sp>
    </p:spTree>
    <p:extLst>
      <p:ext uri="{BB962C8B-B14F-4D97-AF65-F5344CB8AC3E}">
        <p14:creationId xmlns:p14="http://schemas.microsoft.com/office/powerpoint/2010/main" val="784715844"/>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97C6371-D8C0-4F6C-B241-72A2705E395E}"/>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2A33300E-06A7-49F6-AADA-4A640E38E0A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D5B98BE5-5C41-40BD-B396-3DC3EAA740C9}"/>
              </a:ext>
            </a:extLst>
          </p:cNvPr>
          <p:cNvSpPr>
            <a:spLocks noGrp="1"/>
          </p:cNvSpPr>
          <p:nvPr>
            <p:ph type="sldNum" sz="quarter" idx="12"/>
          </p:nvPr>
        </p:nvSpPr>
        <p:spPr/>
        <p:txBody>
          <a:bodyPr/>
          <a:lstStyle>
            <a:lvl1pPr>
              <a:defRPr/>
            </a:lvl1pPr>
          </a:lstStyle>
          <a:p>
            <a:pPr>
              <a:defRPr/>
            </a:pPr>
            <a:fld id="{0A8E4452-AD2E-47C3-86B5-1C1932CD0AB2}" type="slidenum">
              <a:rPr lang="en-US" altLang="en-US"/>
              <a:pPr>
                <a:defRPr/>
              </a:pPr>
              <a:t>‹#›</a:t>
            </a:fld>
            <a:endParaRPr lang="en-US" altLang="en-US"/>
          </a:p>
        </p:txBody>
      </p:sp>
    </p:spTree>
    <p:extLst>
      <p:ext uri="{BB962C8B-B14F-4D97-AF65-F5344CB8AC3E}">
        <p14:creationId xmlns:p14="http://schemas.microsoft.com/office/powerpoint/2010/main" val="403688195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BE7515C9-30D1-4234-AB54-08010BEBBD5B}"/>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330E0876-E198-46ED-A397-CDBA38DCD6F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79B13D07-0309-4EB1-BCAB-AEE79DF6EFB6}"/>
              </a:ext>
            </a:extLst>
          </p:cNvPr>
          <p:cNvSpPr>
            <a:spLocks noGrp="1"/>
          </p:cNvSpPr>
          <p:nvPr>
            <p:ph type="sldNum" sz="quarter" idx="12"/>
          </p:nvPr>
        </p:nvSpPr>
        <p:spPr/>
        <p:txBody>
          <a:bodyPr/>
          <a:lstStyle>
            <a:lvl1pPr>
              <a:defRPr smtClean="0"/>
            </a:lvl1pPr>
          </a:lstStyle>
          <a:p>
            <a:pPr>
              <a:defRPr/>
            </a:pPr>
            <a:fld id="{9B84A36A-1BA7-4F1C-A628-1EB301B31B84}" type="slidenum">
              <a:rPr lang="en-US" altLang="en-US"/>
              <a:pPr>
                <a:defRPr/>
              </a:pPr>
              <a:t>‹#›</a:t>
            </a:fld>
            <a:endParaRPr lang="en-US" altLang="en-US"/>
          </a:p>
        </p:txBody>
      </p:sp>
    </p:spTree>
    <p:extLst>
      <p:ext uri="{BB962C8B-B14F-4D97-AF65-F5344CB8AC3E}">
        <p14:creationId xmlns:p14="http://schemas.microsoft.com/office/powerpoint/2010/main" val="730460333"/>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D1E0F9EC-7D4C-4C5B-991E-9590151994B1}"/>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7D0C4B32-9851-444B-9749-7A19F69D5DED}"/>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B9E2DA98-9D62-4EFC-8EC3-23BAD07880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A96C5BD7-2D0B-48E5-9E19-7942A0D0696A}"/>
              </a:ext>
            </a:extLst>
          </p:cNvPr>
          <p:cNvSpPr>
            <a:spLocks noGrp="1"/>
          </p:cNvSpPr>
          <p:nvPr>
            <p:ph type="sldNum" sz="quarter" idx="12"/>
          </p:nvPr>
        </p:nvSpPr>
        <p:spPr/>
        <p:txBody>
          <a:bodyPr/>
          <a:lstStyle>
            <a:lvl1pPr>
              <a:defRPr smtClean="0"/>
            </a:lvl1pPr>
          </a:lstStyle>
          <a:p>
            <a:pPr>
              <a:defRPr/>
            </a:pPr>
            <a:fld id="{1885A149-D261-4E5A-BE2E-44234FA326E1}" type="slidenum">
              <a:rPr lang="en-US" altLang="en-US"/>
              <a:pPr>
                <a:defRPr/>
              </a:pPr>
              <a:t>‹#›</a:t>
            </a:fld>
            <a:endParaRPr lang="en-US" altLang="en-US"/>
          </a:p>
        </p:txBody>
      </p:sp>
    </p:spTree>
    <p:extLst>
      <p:ext uri="{BB962C8B-B14F-4D97-AF65-F5344CB8AC3E}">
        <p14:creationId xmlns:p14="http://schemas.microsoft.com/office/powerpoint/2010/main" val="154736429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C65E51D9-812E-4944-848E-1C7E97601609}"/>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EAA0107-3392-4AF1-A941-ABB988E6913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82034CBA-7AC6-494D-B1CF-41FE91EF1D34}"/>
              </a:ext>
            </a:extLst>
          </p:cNvPr>
          <p:cNvSpPr>
            <a:spLocks noGrp="1"/>
          </p:cNvSpPr>
          <p:nvPr>
            <p:ph type="sldNum" sz="quarter" idx="12"/>
          </p:nvPr>
        </p:nvSpPr>
        <p:spPr/>
        <p:txBody>
          <a:bodyPr/>
          <a:lstStyle>
            <a:lvl1pPr>
              <a:defRPr smtClean="0"/>
            </a:lvl1pPr>
          </a:lstStyle>
          <a:p>
            <a:pPr>
              <a:defRPr/>
            </a:pPr>
            <a:fld id="{6EFD624F-4712-4C61-BD73-261385994EFE}" type="slidenum">
              <a:rPr lang="en-US" altLang="en-US"/>
              <a:pPr>
                <a:defRPr/>
              </a:pPr>
              <a:t>‹#›</a:t>
            </a:fld>
            <a:endParaRPr lang="en-US" altLang="en-US"/>
          </a:p>
        </p:txBody>
      </p:sp>
    </p:spTree>
    <p:extLst>
      <p:ext uri="{BB962C8B-B14F-4D97-AF65-F5344CB8AC3E}">
        <p14:creationId xmlns:p14="http://schemas.microsoft.com/office/powerpoint/2010/main" val="1547002070"/>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C030DC0D-627C-4B40-A4F7-1C326062887D}"/>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15C90328-CBF1-4D0F-9B2C-787A16751063}"/>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BFAA9E0C-9177-46E7-B3B3-F4FE1736923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98F94241-E599-4008-8019-BA9A5339FB1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064B0261-4937-4F50-9DCE-CC06E84D684D}"/>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ACEF955D-9360-4B74-8868-CFFA459AD729}"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7B16B225-872B-4DC3-AE3E-00C3781F6CEF}"/>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FE45D092-9A73-41E7-8944-BE73228E32A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3000F209-9164-4222-ABC9-285C323CD69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4626" r:id="rId1"/>
    <p:sldLayoutId id="2147484627" r:id="rId2"/>
    <p:sldLayoutId id="2147484628" r:id="rId3"/>
    <p:sldLayoutId id="2147484623" r:id="rId4"/>
    <p:sldLayoutId id="2147484629" r:id="rId5"/>
    <p:sldLayoutId id="2147484624" r:id="rId6"/>
    <p:sldLayoutId id="2147484630" r:id="rId7"/>
    <p:sldLayoutId id="2147484631" r:id="rId8"/>
    <p:sldLayoutId id="2147484632" r:id="rId9"/>
    <p:sldLayoutId id="2147484625" r:id="rId10"/>
    <p:sldLayoutId id="2147484633"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CDBF5A2-BB66-492D-9BD7-28E275FC3A71}"/>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a:solidFill>
                  <a:srgbClr val="002060"/>
                </a:solidFill>
                <a:effectLst>
                  <a:outerShdw blurRad="38100" dist="38100" dir="2700000" algn="tl">
                    <a:srgbClr val="000000">
                      <a:alpha val="43137"/>
                    </a:srgbClr>
                  </a:outerShdw>
                </a:effectLst>
              </a:rPr>
              <a:t>What  Does  It Mean  to  be  In Christ ? </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516FD8-ED0D-45CE-87AB-C4FC41A92A3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AB52939-60A6-4E2E-B1D9-BCDD5E894144}"/>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The result of the sin oriented 	life is death – because:</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  The sin oriented life is not 		able to obey the Law be-			cause it is too weak.</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what the law was powerless to do in that it was weakened by the sinful nature . . . - v3</a:t>
            </a: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93CAB19-A024-47AF-B898-FCE81BBF917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04719D4-D97B-48ED-9619-BFB2A706178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C2C771-3EE4-47A7-B784-39A04ED12731}"/>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The result of the sin oriented 	life is death – because:</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d.  The sin oriented life can’t 			please God.</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Those controlled by the sinful nature cannot please God. - v8</a:t>
            </a: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2C8E877-D89E-46EB-8744-6B85CC4224A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49DE2A-FBCC-495E-B94E-CACA7232272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E52650-05B0-4AC8-BDFF-358DCC8ADD43}"/>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The Law was powerless to make people sinless because the </a:t>
            </a:r>
            <a:r>
              <a:rPr lang="en-US" sz="4400" b="1" u="sng">
                <a:solidFill>
                  <a:srgbClr val="990033"/>
                </a:solidFill>
                <a:effectLst>
                  <a:outerShdw blurRad="38100" dist="38100" dir="2700000" algn="tl">
                    <a:srgbClr val="000000">
                      <a:alpha val="43137"/>
                    </a:srgbClr>
                  </a:outerShdw>
                </a:effectLst>
                <a:latin typeface="Arial Narrow" pitchFamily="34" charset="0"/>
              </a:rPr>
              <a:t>flesh</a:t>
            </a:r>
            <a:r>
              <a:rPr lang="en-US" sz="4400" b="1">
                <a:solidFill>
                  <a:srgbClr val="990033"/>
                </a:solidFill>
                <a:effectLst>
                  <a:outerShdw blurRad="38100" dist="38100" dir="2700000" algn="tl">
                    <a:srgbClr val="000000">
                      <a:alpha val="43137"/>
                    </a:srgbClr>
                  </a:outerShdw>
                </a:effectLst>
                <a:latin typeface="Arial Narrow" pitchFamily="34" charset="0"/>
              </a:rPr>
              <a:t> was too weak.</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God did something about it!</a:t>
            </a: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0A7224E-FD49-43AB-B2E2-D9C7981F93A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AB969A-7091-450D-B577-038CBD64FAC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576453-7D26-44EA-9018-FD89463D6926}"/>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God did something about it!</a:t>
            </a:r>
          </a:p>
          <a:p>
            <a:pPr marL="609600" indent="-609600">
              <a:buFontTx/>
              <a:buNone/>
              <a:defRPr/>
            </a:pPr>
            <a:r>
              <a:rPr lang="en-US" sz="2800" b="1">
                <a:solidFill>
                  <a:schemeClr val="tx1"/>
                </a:solidFill>
                <a:effectLst>
                  <a:outerShdw blurRad="38100" dist="38100" dir="2700000" algn="tl">
                    <a:srgbClr val="000000">
                      <a:alpha val="43137"/>
                    </a:srgbClr>
                  </a:outerShdw>
                </a:effectLst>
                <a:latin typeface="Arial" charset="0"/>
              </a:rPr>
              <a:t>John 3:17 - </a:t>
            </a:r>
            <a:r>
              <a:rPr lang="en-US" sz="2800" b="1" noProof="1">
                <a:solidFill>
                  <a:schemeClr val="tx1"/>
                </a:solidFill>
                <a:effectLst>
                  <a:outerShdw blurRad="38100" dist="38100" dir="2700000" algn="tl">
                    <a:srgbClr val="000000">
                      <a:alpha val="43137"/>
                    </a:srgbClr>
                  </a:outerShdw>
                </a:effectLst>
                <a:latin typeface="Arial" charset="0"/>
              </a:rPr>
              <a:t>For God did not send his </a:t>
            </a:r>
            <a:r>
              <a:rPr lang="en-US" sz="2800" b="1" u="sng" noProof="1">
                <a:solidFill>
                  <a:schemeClr val="tx1"/>
                </a:solidFill>
                <a:effectLst>
                  <a:outerShdw blurRad="38100" dist="38100" dir="2700000" algn="tl">
                    <a:srgbClr val="000000">
                      <a:alpha val="43137"/>
                    </a:srgbClr>
                  </a:outerShdw>
                </a:effectLst>
                <a:latin typeface="Arial" charset="0"/>
              </a:rPr>
              <a:t>Son</a:t>
            </a:r>
            <a:r>
              <a:rPr lang="en-US" sz="2800" b="1" noProof="1">
                <a:solidFill>
                  <a:schemeClr val="tx1"/>
                </a:solidFill>
                <a:effectLst>
                  <a:outerShdw blurRad="38100" dist="38100" dir="2700000" algn="tl">
                    <a:srgbClr val="000000">
                      <a:alpha val="43137"/>
                    </a:srgbClr>
                  </a:outerShdw>
                </a:effectLst>
                <a:latin typeface="Arial" charset="0"/>
              </a:rPr>
              <a:t> into the world to condemn the world, </a:t>
            </a:r>
            <a:r>
              <a:rPr lang="en-US" sz="2800" b="1" u="sng" noProof="1">
                <a:solidFill>
                  <a:schemeClr val="tx1"/>
                </a:solidFill>
                <a:effectLst>
                  <a:outerShdw blurRad="38100" dist="38100" dir="2700000" algn="tl">
                    <a:srgbClr val="000000">
                      <a:alpha val="43137"/>
                    </a:srgbClr>
                  </a:outerShdw>
                </a:effectLst>
                <a:latin typeface="Arial" charset="0"/>
              </a:rPr>
              <a:t>but to save the world through him</a:t>
            </a:r>
            <a:r>
              <a:rPr lang="en-US" sz="2800" b="1" noProof="1">
                <a:solidFill>
                  <a:schemeClr val="tx1"/>
                </a:solidFill>
                <a:effectLst>
                  <a:outerShdw blurRad="38100" dist="38100" dir="2700000" algn="tl">
                    <a:srgbClr val="000000">
                      <a:alpha val="43137"/>
                    </a:srgbClr>
                  </a:outerShdw>
                </a:effectLst>
                <a:latin typeface="Arial" charset="0"/>
              </a:rPr>
              <a:t>.</a:t>
            </a: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buFontTx/>
              <a:buNone/>
              <a:defRPr/>
            </a:pPr>
            <a:endParaRPr lang="en-US" sz="4400" b="1">
              <a:solidFill>
                <a:srgbClr val="CC0066"/>
              </a:solidFill>
              <a:latin typeface="Arial" charset="0"/>
            </a:endParaRPr>
          </a:p>
          <a:p>
            <a:pPr marL="609600" indent="-609600" algn="ctr">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The Law condemned</a:t>
            </a:r>
            <a:br>
              <a:rPr lang="en-US" sz="4400" b="1">
                <a:solidFill>
                  <a:srgbClr val="990033"/>
                </a:solidFill>
                <a:effectLst>
                  <a:outerShdw blurRad="38100" dist="38100" dir="2700000" algn="tl">
                    <a:srgbClr val="000000">
                      <a:alpha val="43137"/>
                    </a:srgbClr>
                  </a:outerShdw>
                </a:effectLst>
                <a:latin typeface="Arial Narrow" pitchFamily="34" charset="0"/>
              </a:rPr>
            </a:br>
            <a:r>
              <a:rPr lang="en-US" sz="4400" b="1">
                <a:solidFill>
                  <a:srgbClr val="006600"/>
                </a:solidFill>
                <a:effectLst>
                  <a:outerShdw blurRad="38100" dist="38100" dir="2700000" algn="tl">
                    <a:srgbClr val="000000">
                      <a:alpha val="43137"/>
                    </a:srgbClr>
                  </a:outerShdw>
                </a:effectLst>
                <a:latin typeface="Arial Narrow" pitchFamily="34" charset="0"/>
              </a:rPr>
              <a:t>The Son saves!</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764AB363-397F-423A-8961-BA3F1D6267F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8C321C-9843-4B37-84CE-20AFCC67C7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90E59C3-0043-4587-BEB0-EB87353DBB6A}"/>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God did something about it!</a:t>
            </a:r>
          </a:p>
          <a:p>
            <a:pPr marL="609600" indent="-609600">
              <a:buFontTx/>
              <a:buNone/>
              <a:defRPr/>
            </a:pPr>
            <a:r>
              <a:rPr lang="en-US" sz="2800" b="1">
                <a:solidFill>
                  <a:schemeClr val="tx1"/>
                </a:solidFill>
                <a:effectLst>
                  <a:outerShdw blurRad="38100" dist="38100" dir="2700000" algn="tl">
                    <a:srgbClr val="000000">
                      <a:alpha val="43137"/>
                    </a:srgbClr>
                  </a:outerShdw>
                </a:effectLst>
                <a:latin typeface="Arial" charset="0"/>
              </a:rPr>
              <a:t>John 3:17 - </a:t>
            </a:r>
            <a:r>
              <a:rPr lang="en-US" sz="2800" b="1" noProof="1">
                <a:solidFill>
                  <a:schemeClr val="tx1"/>
                </a:solidFill>
                <a:effectLst>
                  <a:outerShdw blurRad="38100" dist="38100" dir="2700000" algn="tl">
                    <a:srgbClr val="000000">
                      <a:alpha val="43137"/>
                    </a:srgbClr>
                  </a:outerShdw>
                </a:effectLst>
                <a:latin typeface="Arial" charset="0"/>
              </a:rPr>
              <a:t>For God did not send his </a:t>
            </a:r>
            <a:r>
              <a:rPr lang="en-US" sz="2800" b="1" u="sng" noProof="1">
                <a:solidFill>
                  <a:schemeClr val="tx1"/>
                </a:solidFill>
                <a:effectLst>
                  <a:outerShdw blurRad="38100" dist="38100" dir="2700000" algn="tl">
                    <a:srgbClr val="000000">
                      <a:alpha val="43137"/>
                    </a:srgbClr>
                  </a:outerShdw>
                </a:effectLst>
                <a:latin typeface="Arial" charset="0"/>
              </a:rPr>
              <a:t>Son</a:t>
            </a:r>
            <a:r>
              <a:rPr lang="en-US" sz="2800" b="1" noProof="1">
                <a:solidFill>
                  <a:schemeClr val="tx1"/>
                </a:solidFill>
                <a:effectLst>
                  <a:outerShdw blurRad="38100" dist="38100" dir="2700000" algn="tl">
                    <a:srgbClr val="000000">
                      <a:alpha val="43137"/>
                    </a:srgbClr>
                  </a:outerShdw>
                </a:effectLst>
                <a:latin typeface="Arial" charset="0"/>
              </a:rPr>
              <a:t> into the world to condemn the world, </a:t>
            </a:r>
            <a:r>
              <a:rPr lang="en-US" sz="2800" b="1" u="sng" noProof="1">
                <a:solidFill>
                  <a:schemeClr val="tx1"/>
                </a:solidFill>
                <a:effectLst>
                  <a:outerShdw blurRad="38100" dist="38100" dir="2700000" algn="tl">
                    <a:srgbClr val="000000">
                      <a:alpha val="43137"/>
                    </a:srgbClr>
                  </a:outerShdw>
                </a:effectLst>
                <a:latin typeface="Arial" charset="0"/>
              </a:rPr>
              <a:t>but to save the world through him</a:t>
            </a:r>
            <a:r>
              <a:rPr lang="en-US" sz="2800" b="1" noProof="1">
                <a:solidFill>
                  <a:schemeClr val="tx1"/>
                </a:solidFill>
                <a:effectLst>
                  <a:outerShdw blurRad="38100" dist="38100" dir="2700000" algn="tl">
                    <a:srgbClr val="000000">
                      <a:alpha val="43137"/>
                    </a:srgbClr>
                  </a:outerShdw>
                </a:effectLst>
                <a:latin typeface="Arial" charset="0"/>
              </a:rPr>
              <a:t>.</a:t>
            </a: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2.  The Lord was sent as a man – with </a:t>
            </a:r>
            <a:r>
              <a:rPr lang="en-US" sz="4400" b="1" u="sng">
                <a:solidFill>
                  <a:srgbClr val="990033"/>
                </a:solidFill>
                <a:effectLst>
                  <a:outerShdw blurRad="38100" dist="38100" dir="2700000" algn="tl">
                    <a:srgbClr val="000000">
                      <a:alpha val="43137"/>
                    </a:srgbClr>
                  </a:outerShdw>
                </a:effectLst>
                <a:latin typeface="Arial Narrow" pitchFamily="34" charset="0"/>
              </a:rPr>
              <a:t>human weaknesses</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ctr">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what the law was powerless to do in that it was weakened by the sinful nature . . . - v3</a:t>
            </a: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F8BE332-D5C8-4F67-845C-771BC99CDBB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005E096-836A-4C86-9B90-1AC81025D82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111C83-0F04-4815-9ACE-81EC6855DD39}"/>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God did something about it!</a:t>
            </a:r>
          </a:p>
          <a:p>
            <a:pPr marL="609600" indent="-609600">
              <a:buFontTx/>
              <a:buNone/>
              <a:defRPr/>
            </a:pPr>
            <a:r>
              <a:rPr lang="en-US" sz="2800" b="1">
                <a:solidFill>
                  <a:schemeClr val="tx1"/>
                </a:solidFill>
                <a:effectLst>
                  <a:outerShdw blurRad="38100" dist="38100" dir="2700000" algn="tl">
                    <a:srgbClr val="000000">
                      <a:alpha val="43137"/>
                    </a:srgbClr>
                  </a:outerShdw>
                </a:effectLst>
                <a:latin typeface="Arial" charset="0"/>
              </a:rPr>
              <a:t>John 3:17 - </a:t>
            </a:r>
            <a:r>
              <a:rPr lang="en-US" sz="2800" b="1" noProof="1">
                <a:solidFill>
                  <a:schemeClr val="tx1"/>
                </a:solidFill>
                <a:effectLst>
                  <a:outerShdw blurRad="38100" dist="38100" dir="2700000" algn="tl">
                    <a:srgbClr val="000000">
                      <a:alpha val="43137"/>
                    </a:srgbClr>
                  </a:outerShdw>
                </a:effectLst>
                <a:latin typeface="Arial" charset="0"/>
              </a:rPr>
              <a:t>For God did not send his </a:t>
            </a:r>
            <a:r>
              <a:rPr lang="en-US" sz="2800" b="1" u="sng" noProof="1">
                <a:solidFill>
                  <a:schemeClr val="tx1"/>
                </a:solidFill>
                <a:effectLst>
                  <a:outerShdw blurRad="38100" dist="38100" dir="2700000" algn="tl">
                    <a:srgbClr val="000000">
                      <a:alpha val="43137"/>
                    </a:srgbClr>
                  </a:outerShdw>
                </a:effectLst>
                <a:latin typeface="Arial" charset="0"/>
              </a:rPr>
              <a:t>Son</a:t>
            </a:r>
            <a:r>
              <a:rPr lang="en-US" sz="2800" b="1" noProof="1">
                <a:solidFill>
                  <a:schemeClr val="tx1"/>
                </a:solidFill>
                <a:effectLst>
                  <a:outerShdw blurRad="38100" dist="38100" dir="2700000" algn="tl">
                    <a:srgbClr val="000000">
                      <a:alpha val="43137"/>
                    </a:srgbClr>
                  </a:outerShdw>
                </a:effectLst>
                <a:latin typeface="Arial" charset="0"/>
              </a:rPr>
              <a:t> into the world to condemn the world, </a:t>
            </a:r>
            <a:r>
              <a:rPr lang="en-US" sz="2800" b="1" u="sng" noProof="1">
                <a:solidFill>
                  <a:schemeClr val="tx1"/>
                </a:solidFill>
                <a:effectLst>
                  <a:outerShdw blurRad="38100" dist="38100" dir="2700000" algn="tl">
                    <a:srgbClr val="000000">
                      <a:alpha val="43137"/>
                    </a:srgbClr>
                  </a:outerShdw>
                </a:effectLst>
                <a:latin typeface="Arial" charset="0"/>
              </a:rPr>
              <a:t>but to save the world through him</a:t>
            </a:r>
            <a:r>
              <a:rPr lang="en-US" sz="2800" b="1" noProof="1">
                <a:solidFill>
                  <a:schemeClr val="tx1"/>
                </a:solidFill>
                <a:effectLst>
                  <a:outerShdw blurRad="38100" dist="38100" dir="2700000" algn="tl">
                    <a:srgbClr val="000000">
                      <a:alpha val="43137"/>
                    </a:srgbClr>
                  </a:outerShdw>
                </a:effectLst>
                <a:latin typeface="Arial" charset="0"/>
              </a:rPr>
              <a:t>.</a:t>
            </a: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2.  The Lord was sent as a man – with </a:t>
            </a:r>
            <a:r>
              <a:rPr lang="en-US" sz="4400" b="1" u="sng">
                <a:solidFill>
                  <a:srgbClr val="990033"/>
                </a:solidFill>
                <a:effectLst>
                  <a:outerShdw blurRad="38100" dist="38100" dir="2700000" algn="tl">
                    <a:srgbClr val="000000">
                      <a:alpha val="43137"/>
                    </a:srgbClr>
                  </a:outerShdw>
                </a:effectLst>
                <a:latin typeface="Arial Narrow" pitchFamily="34" charset="0"/>
              </a:rPr>
              <a:t>human weaknesses</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ctr">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Narrow" pitchFamily="34" charset="0"/>
              </a:rPr>
              <a:t> Matthew 4:1-11.</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1964719-DBD6-45AE-85F0-B7B92CCB698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27DD9E8-262F-4E52-9A8E-6761DA0DC97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A817949-DE47-427E-9E23-87EC057302BB}"/>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God did something about it!</a:t>
            </a:r>
          </a:p>
          <a:p>
            <a:pPr marL="609600" indent="-609600">
              <a:buFontTx/>
              <a:buNone/>
              <a:defRPr/>
            </a:pPr>
            <a:r>
              <a:rPr lang="en-US" sz="2800" b="1">
                <a:solidFill>
                  <a:schemeClr val="tx1"/>
                </a:solidFill>
                <a:effectLst>
                  <a:outerShdw blurRad="38100" dist="38100" dir="2700000" algn="tl">
                    <a:srgbClr val="000000">
                      <a:alpha val="43137"/>
                    </a:srgbClr>
                  </a:outerShdw>
                </a:effectLst>
                <a:latin typeface="Arial" charset="0"/>
              </a:rPr>
              <a:t>John 3:17 - </a:t>
            </a:r>
            <a:r>
              <a:rPr lang="en-US" sz="2800" b="1" noProof="1">
                <a:solidFill>
                  <a:schemeClr val="tx1"/>
                </a:solidFill>
                <a:effectLst>
                  <a:outerShdw blurRad="38100" dist="38100" dir="2700000" algn="tl">
                    <a:srgbClr val="000000">
                      <a:alpha val="43137"/>
                    </a:srgbClr>
                  </a:outerShdw>
                </a:effectLst>
                <a:latin typeface="Arial" charset="0"/>
              </a:rPr>
              <a:t>For God did not send his </a:t>
            </a:r>
            <a:r>
              <a:rPr lang="en-US" sz="2800" b="1" u="sng" noProof="1">
                <a:solidFill>
                  <a:schemeClr val="tx1"/>
                </a:solidFill>
                <a:effectLst>
                  <a:outerShdw blurRad="38100" dist="38100" dir="2700000" algn="tl">
                    <a:srgbClr val="000000">
                      <a:alpha val="43137"/>
                    </a:srgbClr>
                  </a:outerShdw>
                </a:effectLst>
                <a:latin typeface="Arial" charset="0"/>
              </a:rPr>
              <a:t>Son</a:t>
            </a:r>
            <a:r>
              <a:rPr lang="en-US" sz="2800" b="1" noProof="1">
                <a:solidFill>
                  <a:schemeClr val="tx1"/>
                </a:solidFill>
                <a:effectLst>
                  <a:outerShdw blurRad="38100" dist="38100" dir="2700000" algn="tl">
                    <a:srgbClr val="000000">
                      <a:alpha val="43137"/>
                    </a:srgbClr>
                  </a:outerShdw>
                </a:effectLst>
                <a:latin typeface="Arial" charset="0"/>
              </a:rPr>
              <a:t> into the world to condemn the world, </a:t>
            </a:r>
            <a:r>
              <a:rPr lang="en-US" sz="2800" b="1" u="sng" noProof="1">
                <a:solidFill>
                  <a:schemeClr val="tx1"/>
                </a:solidFill>
                <a:effectLst>
                  <a:outerShdw blurRad="38100" dist="38100" dir="2700000" algn="tl">
                    <a:srgbClr val="000000">
                      <a:alpha val="43137"/>
                    </a:srgbClr>
                  </a:outerShdw>
                </a:effectLst>
                <a:latin typeface="Arial" charset="0"/>
              </a:rPr>
              <a:t>but to save the world through him</a:t>
            </a:r>
            <a:r>
              <a:rPr lang="en-US" sz="2800" b="1" noProof="1">
                <a:solidFill>
                  <a:schemeClr val="tx1"/>
                </a:solidFill>
                <a:effectLst>
                  <a:outerShdw blurRad="38100" dist="38100" dir="2700000" algn="tl">
                    <a:srgbClr val="000000">
                      <a:alpha val="43137"/>
                    </a:srgbClr>
                  </a:outerShdw>
                </a:effectLst>
                <a:latin typeface="Arial" charset="0"/>
              </a:rPr>
              <a:t>.</a:t>
            </a: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The Lord made it possible for 	the legal demands of the Law to 	be fulfilled in you.</a:t>
            </a:r>
          </a:p>
          <a:p>
            <a:pPr marL="609600" indent="-609600" algn="ctr">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How?</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18C452C-28A6-4D82-9ED2-54884F7A7D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9AB2EA1-001E-4717-831C-75F2CE91AC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FF3A85-6583-41DE-831F-F34CE76FB4EB}"/>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The Lord fulfilled the Law by 		obeying it perfectly - as a 		man.</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Hebrews 4:15.	For we do not have a high priest who is unable to sympathize with our weaknesses, but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we have one who has been tempted in every way, just as we are — yet was without sin</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C3649BF-425D-4B73-A505-C7792FCA534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ACCFB1-96F6-47BB-A970-039F7C4855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92515B-1D7A-448B-9A8C-350723BB43DE}"/>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Then – the Law was nailed to 		the cross!</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Colossians 2:13-14 - When you were dead in your sins and in the uncircumcision of your sinful nature, God made you alive with Christ. He forgave us all our sins,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having canceled the written code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with its regulations, that was against us and that stood opposed to us; he took it away,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nailing it to the cross</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59CD8A8-7F3B-4155-BE4D-033D41DBAB7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F713CDD-9ABB-4981-9C6C-2CB26EFEF0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775D20-07F0-4395-8EDB-A172DE55FD20}"/>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4.  When you identify with the 	Lord Jesus – shown in your 	baptism – His victory over the 	Law’s requirements becomes 	your victory!</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2A864F2-65C3-491A-A692-C0142CE5E0C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E790A2E-5FD1-44F6-97FA-8ED27201E2E2}"/>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9C02FFC-82CA-45A1-9469-2A559189A35F}"/>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a:t>
            </a:r>
            <a:r>
              <a:rPr lang="en-US" sz="4400" b="1">
                <a:solidFill>
                  <a:srgbClr val="002060"/>
                </a:solidFill>
                <a:effectLst>
                  <a:outerShdw blurRad="38100" dist="38100" dir="2700000" algn="tl">
                    <a:srgbClr val="000000">
                      <a:alpha val="43137"/>
                    </a:srgbClr>
                  </a:outerShdw>
                </a:effectLst>
                <a:latin typeface="Arial Narrow" pitchFamily="34" charset="0"/>
              </a:rPr>
              <a:t>.   Those in Christ are Set Free from the Law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v2-8</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F1D891C-4D88-4DA9-B0D2-641BD19E03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D99097-E2F6-4602-8E00-ED0A8D2ED12E}"/>
              </a:ext>
            </a:extLst>
          </p:cNvPr>
          <p:cNvSpPr>
            <a:spLocks noGrp="1" noChangeArrowheads="1"/>
          </p:cNvSpPr>
          <p:nvPr>
            <p:ph idx="1"/>
          </p:nvPr>
        </p:nvSpPr>
        <p:spPr>
          <a:xfrm>
            <a:off x="457200" y="1143000"/>
            <a:ext cx="8229600" cy="5715000"/>
          </a:xfrm>
        </p:spPr>
        <p:txBody>
          <a:bodyPr>
            <a:normAutofit/>
          </a:bodyPr>
          <a:lstStyle/>
          <a:p>
            <a:pPr marL="609600" indent="-609600">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You were made righteous </a:t>
            </a:r>
            <a:r>
              <a:rPr lang="en-US" sz="4400" b="1" dirty="0">
                <a:latin typeface="Arial" charset="0"/>
              </a:rPr>
              <a:t>– </a:t>
            </a:r>
          </a:p>
          <a:p>
            <a:pPr marL="609600" indent="-609600" algn="just">
              <a:lnSpc>
                <a:spcPct val="90000"/>
              </a:lnSpc>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3:21-22 - But now a righteousness from God, apart from law, has been made known, to which the Law and the Prophets testify.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righteousness from God comes through faith in Jesus Christ to all who believe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15A78A10-2A2C-4532-9F70-DBB34C50DBD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ADD51F-AF18-4B29-A008-EFE2DB2A4F2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EEDD10-C384-4251-9377-327371D989D7}"/>
              </a:ext>
            </a:extLst>
          </p:cNvPr>
          <p:cNvSpPr>
            <a:spLocks noGrp="1" noChangeArrowheads="1"/>
          </p:cNvSpPr>
          <p:nvPr>
            <p:ph idx="1"/>
          </p:nvPr>
        </p:nvSpPr>
        <p:spPr>
          <a:xfrm>
            <a:off x="457200" y="1143000"/>
            <a:ext cx="8229600" cy="5715000"/>
          </a:xfrm>
        </p:spPr>
        <p:txBody>
          <a:bodyPr>
            <a:normAutofit/>
          </a:bodyPr>
          <a:lstStyle/>
          <a:p>
            <a:pPr marL="609600" indent="-609600">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You were justified by His 			blood.</a:t>
            </a: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charset="0"/>
              </a:rPr>
              <a:t>Romans 5:9 - Since </a:t>
            </a:r>
            <a:r>
              <a:rPr lang="en-US" sz="2800" b="1" u="sng" dirty="0">
                <a:solidFill>
                  <a:schemeClr val="tx1"/>
                </a:solidFill>
                <a:effectLst>
                  <a:outerShdw blurRad="38100" dist="38100" dir="2700000" algn="tl">
                    <a:srgbClr val="000000">
                      <a:alpha val="43137"/>
                    </a:srgbClr>
                  </a:outerShdw>
                </a:effectLst>
                <a:latin typeface="Arial" charset="0"/>
              </a:rPr>
              <a:t>we have now been justified by his blood</a:t>
            </a:r>
            <a:r>
              <a:rPr lang="en-US" sz="2800" b="1" dirty="0">
                <a:solidFill>
                  <a:schemeClr val="tx1"/>
                </a:solidFill>
                <a:effectLst>
                  <a:outerShdw blurRad="38100" dist="38100" dir="2700000" algn="tl">
                    <a:srgbClr val="000000">
                      <a:alpha val="43137"/>
                    </a:srgbClr>
                  </a:outerShdw>
                </a:effectLst>
                <a:latin typeface="Arial" charset="0"/>
              </a:rPr>
              <a:t>, how much more shall we be saved from God’s wrath through him!</a:t>
            </a:r>
          </a:p>
          <a:p>
            <a:pPr marL="609600" indent="-609600" algn="just">
              <a:lnSpc>
                <a:spcPct val="90000"/>
              </a:lnSpc>
              <a:buFontTx/>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B49C27E-6FB4-4E4A-91B0-BD121E8492F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8871058-CB04-44E1-8244-2096A876345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DE082E-9F25-4611-91C9-90F569BE6495}"/>
              </a:ext>
            </a:extLst>
          </p:cNvPr>
          <p:cNvSpPr>
            <a:spLocks noGrp="1" noChangeArrowheads="1"/>
          </p:cNvSpPr>
          <p:nvPr>
            <p:ph idx="1"/>
          </p:nvPr>
        </p:nvSpPr>
        <p:spPr>
          <a:xfrm>
            <a:off x="457200" y="1143000"/>
            <a:ext cx="8229600" cy="5715000"/>
          </a:xfrm>
        </p:spPr>
        <p:txBody>
          <a:bodyPr>
            <a:normAutofit/>
          </a:bodyPr>
          <a:lstStyle/>
          <a:p>
            <a:pPr marL="1009650" lvl="1"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You are free from sin’s do-	</a:t>
            </a:r>
            <a:r>
              <a:rPr lang="en-US" sz="4400" b="1" dirty="0" err="1">
                <a:solidFill>
                  <a:srgbClr val="990033"/>
                </a:solidFill>
                <a:effectLst>
                  <a:outerShdw blurRad="38100" dist="38100" dir="2700000" algn="tl">
                    <a:srgbClr val="000000">
                      <a:alpha val="43137"/>
                    </a:srgbClr>
                  </a:outerShdw>
                </a:effectLst>
                <a:latin typeface="Arial Narrow" pitchFamily="34" charset="0"/>
              </a:rPr>
              <a:t>mination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charset="0"/>
              </a:rPr>
              <a:t>Romans 6:22 - But now that </a:t>
            </a:r>
            <a:r>
              <a:rPr lang="en-US" sz="2800" b="1" u="sng" dirty="0">
                <a:solidFill>
                  <a:schemeClr val="tx1"/>
                </a:solidFill>
                <a:effectLst>
                  <a:outerShdw blurRad="38100" dist="38100" dir="2700000" algn="tl">
                    <a:srgbClr val="000000">
                      <a:alpha val="43137"/>
                    </a:srgbClr>
                  </a:outerShdw>
                </a:effectLst>
                <a:latin typeface="Arial" charset="0"/>
              </a:rPr>
              <a:t>you have been set free from sin</a:t>
            </a:r>
            <a:r>
              <a:rPr lang="en-US" sz="2800" b="1" dirty="0">
                <a:solidFill>
                  <a:schemeClr val="tx1"/>
                </a:solidFill>
                <a:effectLst>
                  <a:outerShdw blurRad="38100" dist="38100" dir="2700000" algn="tl">
                    <a:srgbClr val="000000">
                      <a:alpha val="43137"/>
                    </a:srgbClr>
                  </a:outerShdw>
                </a:effectLst>
                <a:latin typeface="Arial" charset="0"/>
              </a:rPr>
              <a:t> and have become slaves to God, the benefit you reap leads to holiness, and the result is eternal life.</a:t>
            </a:r>
          </a:p>
          <a:p>
            <a:pPr marL="609600" indent="-609600" algn="just">
              <a:buFontTx/>
              <a:buNone/>
              <a:defRPr/>
            </a:pPr>
            <a:endParaRPr lang="en-US" sz="2800" b="1" dirty="0">
              <a:solidFill>
                <a:schemeClr val="tx1"/>
              </a:solidFill>
              <a:effectLst>
                <a:outerShdw blurRad="38100" dist="38100" dir="2700000" algn="tl">
                  <a:srgbClr val="000000">
                    <a:alpha val="43137"/>
                  </a:srgbClr>
                </a:outerShdw>
              </a:effectLst>
              <a:latin typeface="Arial" charset="0"/>
            </a:endParaRPr>
          </a:p>
          <a:p>
            <a:pPr marL="609600" indent="-609600" algn="just">
              <a:lnSpc>
                <a:spcPct val="90000"/>
              </a:lnSpc>
              <a:buFontTx/>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82E4455-5A9E-462C-A9D8-54E95EC5B4E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98AD50-4A35-4B2C-8818-800A41125EB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E89A94-F2E8-4B9B-84A7-6B3165589AA3}"/>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d.  You are no longer under 			condemnation.</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charset="0"/>
              </a:rPr>
              <a:t>Romans 8:1 - Therefore, there is now no condemnation for those who are in Christ Jesus.</a:t>
            </a:r>
          </a:p>
          <a:p>
            <a:pPr marL="609600" indent="-609600" algn="just">
              <a:buFontTx/>
              <a:buNone/>
              <a:defRPr/>
            </a:pP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lgn="just">
              <a:lnSpc>
                <a:spcPct val="90000"/>
              </a:lnSpc>
              <a:buFontTx/>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172B6CB-EE74-4262-98DF-7E32519F3F6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0C41426-4D3B-4A66-BE76-D2DF54DC4A5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6C05CBA-F9CA-48AB-9823-B7FD724EF4DD}"/>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e.  You become the people of 		God.</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I Peter 2:10 - Once you were not a people, but now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you are the people of God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a:buFontTx/>
              <a:buNone/>
              <a:defRPr/>
            </a:pP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lgn="just">
              <a:buFontTx/>
              <a:buNone/>
              <a:defRPr/>
            </a:pPr>
            <a:endParaRPr lang="en-US" sz="2800" b="1">
              <a:solidFill>
                <a:schemeClr val="tx1"/>
              </a:solidFill>
              <a:effectLst>
                <a:outerShdw blurRad="38100" dist="38100" dir="2700000" algn="tl">
                  <a:srgbClr val="000000">
                    <a:alpha val="43137"/>
                  </a:srgbClr>
                </a:outerShdw>
              </a:effectLst>
              <a:latin typeface="Arial" charset="0"/>
            </a:endParaRPr>
          </a:p>
          <a:p>
            <a:pPr marL="609600" indent="-609600" algn="just">
              <a:lnSpc>
                <a:spcPct val="90000"/>
              </a:lnSpc>
              <a:buFontTx/>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AB9D50E-423B-469E-95D5-A64E0634014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133700D-3288-48BC-A38C-0496D218347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CD2E8E-0094-4ECA-9885-DBC8EB8B9A4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Those in Christ are Set Free from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the Law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v2-8</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Those in Christ Will Know They Are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in Christ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v9-13</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CDC0DF-FB70-4D1F-B95B-8287CDED381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0B2DEB-FB01-447E-BB2A-84DEE8F47855}"/>
              </a:ext>
            </a:extLst>
          </p:cNvPr>
          <p:cNvSpPr>
            <a:spLocks noGrp="1" noChangeArrowheads="1"/>
          </p:cNvSpPr>
          <p:nvPr>
            <p:ph idx="1"/>
          </p:nvPr>
        </p:nvSpPr>
        <p:spPr>
          <a:xfrm>
            <a:off x="152400" y="1066800"/>
            <a:ext cx="8839200" cy="51054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8:9-11</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charset="0"/>
              </a:rPr>
              <a:t>You, however, are controlled not by the sinful nature but by the Spirit, if the Spirit of God lives in you. And if anyone does not have the Spirit of Christ, he does not belong to Christ. But if Christ is in you, your body is dead because of sin, yet your spirit is alive because of righteousness. And if the Spirit of him who raised Jesus from the dead is living in you, he who raised Christ from the dead will also give life to your mortal bodies through his Spirit, who lives in you.</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D2477F-88B3-4B3A-A155-B7F65A8EA36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06AD45-5E57-436A-9A19-8897466DCC50}"/>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8:12-13</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charset="0"/>
              </a:rPr>
              <a:t>Therefore, brothers, we have an obligation — but it is not to the sinful nature, to live according to it. For if you live according to the sinful nature, you will die; but if by the Spirit you put to death the misdeeds of the body, you will live . . .</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28916B-214B-4BF9-8241-A9048034AEC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FFEDFD-D0D3-4592-8F8B-C74FD4098E84}"/>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a:t>
            </a:r>
            <a:r>
              <a:rPr lang="en-US" sz="4400" b="1">
                <a:solidFill>
                  <a:srgbClr val="990033"/>
                </a:solidFill>
                <a:effectLst>
                  <a:outerShdw blurRad="38100" dist="38100" dir="2700000" algn="tl">
                    <a:srgbClr val="000000">
                      <a:alpha val="43137"/>
                    </a:srgbClr>
                  </a:outerShdw>
                </a:effectLst>
                <a:latin typeface="Arial Narrow" pitchFamily="34" charset="0"/>
              </a:rPr>
              <a:t>If God’s Spirit is dwelling in you, you are in the </a:t>
            </a:r>
            <a:r>
              <a:rPr lang="en-US" sz="4400" b="1" u="sng">
                <a:solidFill>
                  <a:srgbClr val="990033"/>
                </a:solidFill>
                <a:effectLst>
                  <a:outerShdw blurRad="38100" dist="38100" dir="2700000" algn="tl">
                    <a:srgbClr val="000000">
                      <a:alpha val="43137"/>
                    </a:srgbClr>
                  </a:outerShdw>
                </a:effectLst>
                <a:latin typeface="Arial Narrow" pitchFamily="34" charset="0"/>
              </a:rPr>
              <a:t>Spirit</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You</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however,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are controlled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not by the sinful nature but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by the Spirit</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if the Spirit of God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lives in you</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v9.</a:t>
            </a:r>
          </a:p>
        </p:txBody>
      </p:sp>
      <p:sp>
        <p:nvSpPr>
          <p:cNvPr id="4" name="Rectangle 3">
            <a:extLst>
              <a:ext uri="{FF2B5EF4-FFF2-40B4-BE49-F238E27FC236}">
                <a16:creationId xmlns:a16="http://schemas.microsoft.com/office/drawing/2014/main" id="{2D28C3CC-858C-48C6-8AD6-B1B59A242955}"/>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84C01C-4FCD-4063-87B4-F9EB30BAD74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50154A-CAA2-473F-9B89-85741D6463DF}"/>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a:t>
            </a:r>
            <a:r>
              <a:rPr lang="en-US" sz="4400" b="1">
                <a:solidFill>
                  <a:srgbClr val="990033"/>
                </a:solidFill>
                <a:effectLst>
                  <a:outerShdw blurRad="38100" dist="38100" dir="2700000" algn="tl">
                    <a:srgbClr val="000000">
                      <a:alpha val="43137"/>
                    </a:srgbClr>
                  </a:outerShdw>
                </a:effectLst>
                <a:latin typeface="Arial Narrow" pitchFamily="34" charset="0"/>
              </a:rPr>
              <a:t>If God’s Spirit is dwelling in you, you are in the </a:t>
            </a:r>
            <a:r>
              <a:rPr lang="en-US" sz="4400" b="1" u="sng">
                <a:solidFill>
                  <a:srgbClr val="990033"/>
                </a:solidFill>
                <a:effectLst>
                  <a:outerShdw blurRad="38100" dist="38100" dir="2700000" algn="tl">
                    <a:srgbClr val="000000">
                      <a:alpha val="43137"/>
                    </a:srgbClr>
                  </a:outerShdw>
                </a:effectLst>
                <a:latin typeface="Arial Narrow" pitchFamily="34" charset="0"/>
              </a:rPr>
              <a:t>Spirit</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You can’t be </a:t>
            </a:r>
            <a:r>
              <a:rPr lang="en-US" sz="4400" b="1" u="sng">
                <a:solidFill>
                  <a:srgbClr val="990033"/>
                </a:solidFill>
                <a:effectLst>
                  <a:outerShdw blurRad="38100" dist="38100" dir="2700000" algn="tl">
                    <a:srgbClr val="000000">
                      <a:alpha val="43137"/>
                    </a:srgbClr>
                  </a:outerShdw>
                </a:effectLst>
                <a:latin typeface="Arial Narrow" pitchFamily="34" charset="0"/>
              </a:rPr>
              <a:t>in the Spirit</a:t>
            </a:r>
            <a:r>
              <a:rPr lang="en-US" sz="4400" b="1">
                <a:solidFill>
                  <a:srgbClr val="990033"/>
                </a:solidFill>
                <a:effectLst>
                  <a:outerShdw blurRad="38100" dist="38100" dir="2700000" algn="tl">
                    <a:srgbClr val="000000">
                      <a:alpha val="43137"/>
                    </a:srgbClr>
                  </a:outerShdw>
                </a:effectLst>
                <a:latin typeface="Arial Narrow" pitchFamily="34" charset="0"/>
              </a:rPr>
              <a:t> – and 	</a:t>
            </a:r>
            <a:r>
              <a:rPr lang="en-US" sz="4400" b="1" u="sng">
                <a:solidFill>
                  <a:srgbClr val="990033"/>
                </a:solidFill>
                <a:effectLst>
                  <a:outerShdw blurRad="38100" dist="38100" dir="2700000" algn="tl">
                    <a:srgbClr val="000000">
                      <a:alpha val="43137"/>
                    </a:srgbClr>
                  </a:outerShdw>
                </a:effectLst>
                <a:latin typeface="Arial Narrow" pitchFamily="34" charset="0"/>
              </a:rPr>
              <a:t>in the flesh</a:t>
            </a:r>
            <a:r>
              <a:rPr lang="en-US" sz="4400" b="1">
                <a:solidFill>
                  <a:srgbClr val="990033"/>
                </a:solidFill>
                <a:effectLst>
                  <a:outerShdw blurRad="38100" dist="38100" dir="2700000" algn="tl">
                    <a:srgbClr val="000000">
                      <a:alpha val="43137"/>
                    </a:srgbClr>
                  </a:outerShdw>
                </a:effectLst>
                <a:latin typeface="Arial Narrow" pitchFamily="34" charset="0"/>
              </a:rPr>
              <a:t> at the same time!</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536A6D5-7517-46F3-BDCD-BD73DCFCAAAF}"/>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pic>
        <p:nvPicPr>
          <p:cNvPr id="69637" name="Picture 4" descr="C:\Documents and Settings\Stephen H. Thomason\My Documents\My Pictures\airplane-longerpath.gif">
            <a:extLst>
              <a:ext uri="{FF2B5EF4-FFF2-40B4-BE49-F238E27FC236}">
                <a16:creationId xmlns:a16="http://schemas.microsoft.com/office/drawing/2014/main" id="{65FC4DEA-82E7-4084-8D4C-335912CDDD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4800600"/>
            <a:ext cx="476567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E21CCD-B1D2-46D7-B4FB-B3F70D85E87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1A8FA62-6C8F-40D8-ABAA-26385D581BC0}"/>
              </a:ext>
            </a:extLst>
          </p:cNvPr>
          <p:cNvSpPr>
            <a:spLocks noGrp="1" noChangeArrowheads="1"/>
          </p:cNvSpPr>
          <p:nvPr>
            <p:ph idx="1"/>
          </p:nvPr>
        </p:nvSpPr>
        <p:spPr>
          <a:xfrm>
            <a:off x="152400" y="1066800"/>
            <a:ext cx="8839200" cy="5105400"/>
          </a:xfrm>
        </p:spPr>
        <p:txBody>
          <a:bodyPr>
            <a:normAutofit fontScale="92500"/>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8:1-4</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charset="0"/>
              </a:rPr>
              <a:t>Therefore, there is now no condemnation for those who are in Christ Jesus, because through Christ Jesus the law of the Spirit of life set me free from the law of sin and death. For what the law was powerless to do in that it was weakened by the sinful nature,</a:t>
            </a:r>
            <a:r>
              <a:rPr lang="en-US" sz="2800" b="1" baseline="30000">
                <a:solidFill>
                  <a:schemeClr val="tx1"/>
                </a:solidFill>
                <a:effectLst>
                  <a:outerShdw blurRad="38100" dist="38100" dir="2700000" algn="tl">
                    <a:srgbClr val="000000">
                      <a:alpha val="43137"/>
                    </a:srgbClr>
                  </a:outerShdw>
                </a:effectLst>
                <a:latin typeface="Arial" charset="0"/>
              </a:rPr>
              <a:t> </a:t>
            </a:r>
            <a:r>
              <a:rPr lang="en-US" sz="2800" b="1">
                <a:solidFill>
                  <a:schemeClr val="tx1"/>
                </a:solidFill>
                <a:effectLst>
                  <a:outerShdw blurRad="38100" dist="38100" dir="2700000" algn="tl">
                    <a:srgbClr val="000000">
                      <a:alpha val="43137"/>
                    </a:srgbClr>
                  </a:outerShdw>
                </a:effectLst>
                <a:latin typeface="Arial" charset="0"/>
              </a:rPr>
              <a:t>God did by sending his own Son in the likeness of sinful man to be a sin offering.</a:t>
            </a:r>
            <a:r>
              <a:rPr lang="en-US" sz="2800" b="1" baseline="30000">
                <a:solidFill>
                  <a:schemeClr val="tx1"/>
                </a:solidFill>
                <a:effectLst>
                  <a:outerShdw blurRad="38100" dist="38100" dir="2700000" algn="tl">
                    <a:srgbClr val="000000">
                      <a:alpha val="43137"/>
                    </a:srgbClr>
                  </a:outerShdw>
                </a:effectLst>
                <a:latin typeface="Arial" charset="0"/>
              </a:rPr>
              <a:t> </a:t>
            </a:r>
            <a:r>
              <a:rPr lang="en-US" sz="2800" b="1">
                <a:solidFill>
                  <a:schemeClr val="tx1"/>
                </a:solidFill>
                <a:effectLst>
                  <a:outerShdw blurRad="38100" dist="38100" dir="2700000" algn="tl">
                    <a:srgbClr val="000000">
                      <a:alpha val="43137"/>
                    </a:srgbClr>
                  </a:outerShdw>
                </a:effectLst>
                <a:latin typeface="Arial" charset="0"/>
              </a:rPr>
              <a:t>And so he condemned sin in sinful man, in order that the righteous requirements of the law might be fully met in us, who do not live according to the sinful nature but according to the Spirit.</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F53D133-8FCE-49DD-8F7F-D9752D15924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94CF7B-BF6E-4BE1-B8C0-3600682052E5}"/>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a:t>
            </a:r>
            <a:r>
              <a:rPr lang="en-US" sz="4400" b="1">
                <a:solidFill>
                  <a:srgbClr val="990033"/>
                </a:solidFill>
                <a:effectLst>
                  <a:outerShdw blurRad="38100" dist="38100" dir="2700000" algn="tl">
                    <a:srgbClr val="000000">
                      <a:alpha val="43137"/>
                    </a:srgbClr>
                  </a:outerShdw>
                </a:effectLst>
                <a:latin typeface="Arial Narrow" pitchFamily="34" charset="0"/>
              </a:rPr>
              <a:t>If God’s Spirit is dwelling in you, you are in the </a:t>
            </a:r>
            <a:r>
              <a:rPr lang="en-US" sz="4400" b="1" u="sng">
                <a:solidFill>
                  <a:srgbClr val="990033"/>
                </a:solidFill>
                <a:effectLst>
                  <a:outerShdw blurRad="38100" dist="38100" dir="2700000" algn="tl">
                    <a:srgbClr val="000000">
                      <a:alpha val="43137"/>
                    </a:srgbClr>
                  </a:outerShdw>
                </a:effectLst>
                <a:latin typeface="Arial Narrow" pitchFamily="34" charset="0"/>
              </a:rPr>
              <a:t>Spirit</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You can’t be </a:t>
            </a:r>
            <a:r>
              <a:rPr lang="en-US" sz="4400" b="1" u="sng">
                <a:solidFill>
                  <a:srgbClr val="990033"/>
                </a:solidFill>
                <a:effectLst>
                  <a:outerShdw blurRad="38100" dist="38100" dir="2700000" algn="tl">
                    <a:srgbClr val="000000">
                      <a:alpha val="43137"/>
                    </a:srgbClr>
                  </a:outerShdw>
                </a:effectLst>
                <a:latin typeface="Arial Narrow" pitchFamily="34" charset="0"/>
              </a:rPr>
              <a:t>in the Spirit</a:t>
            </a:r>
            <a:r>
              <a:rPr lang="en-US" sz="4400" b="1">
                <a:solidFill>
                  <a:srgbClr val="990033"/>
                </a:solidFill>
                <a:effectLst>
                  <a:outerShdw blurRad="38100" dist="38100" dir="2700000" algn="tl">
                    <a:srgbClr val="000000">
                      <a:alpha val="43137"/>
                    </a:srgbClr>
                  </a:outerShdw>
                </a:effectLst>
                <a:latin typeface="Arial Narrow" pitchFamily="34" charset="0"/>
              </a:rPr>
              <a:t> – and 	</a:t>
            </a:r>
            <a:r>
              <a:rPr lang="en-US" sz="4400" b="1" u="sng">
                <a:solidFill>
                  <a:srgbClr val="990033"/>
                </a:solidFill>
                <a:effectLst>
                  <a:outerShdw blurRad="38100" dist="38100" dir="2700000" algn="tl">
                    <a:srgbClr val="000000">
                      <a:alpha val="43137"/>
                    </a:srgbClr>
                  </a:outerShdw>
                </a:effectLst>
                <a:latin typeface="Arial Narrow" pitchFamily="34" charset="0"/>
              </a:rPr>
              <a:t>in the flesh</a:t>
            </a:r>
            <a:r>
              <a:rPr lang="en-US" sz="4400" b="1">
                <a:solidFill>
                  <a:srgbClr val="990033"/>
                </a:solidFill>
                <a:effectLst>
                  <a:outerShdw blurRad="38100" dist="38100" dir="2700000" algn="tl">
                    <a:srgbClr val="000000">
                      <a:alpha val="43137"/>
                    </a:srgbClr>
                  </a:outerShdw>
                </a:effectLst>
                <a:latin typeface="Arial Narrow" pitchFamily="34" charset="0"/>
              </a:rPr>
              <a:t> at the same time!</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DA00D0E7-EB44-4F90-ACE0-58B7680D3E65}"/>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pic>
        <p:nvPicPr>
          <p:cNvPr id="71685" name="Picture 5" descr="C:\Documents and Settings\Stephen H. Thomason\My Documents\My Pictures\airplane-forces.gif">
            <a:extLst>
              <a:ext uri="{FF2B5EF4-FFF2-40B4-BE49-F238E27FC236}">
                <a16:creationId xmlns:a16="http://schemas.microsoft.com/office/drawing/2014/main" id="{D10EC8DE-B551-4EA8-88B1-3145EF5859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7217" r="7217" b="33102"/>
          <a:stretch>
            <a:fillRect/>
          </a:stretch>
        </p:blipFill>
        <p:spPr bwMode="auto">
          <a:xfrm>
            <a:off x="2636838" y="4876800"/>
            <a:ext cx="3251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DD0EAD-7ED1-456E-B044-700EA11CC10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6EEF42-748F-4E6F-8983-337E3B026A19}"/>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a:t>
            </a:r>
            <a:r>
              <a:rPr lang="en-US" sz="4400" b="1">
                <a:solidFill>
                  <a:srgbClr val="990033"/>
                </a:solidFill>
                <a:effectLst>
                  <a:outerShdw blurRad="38100" dist="38100" dir="2700000" algn="tl">
                    <a:srgbClr val="000000">
                      <a:alpha val="43137"/>
                    </a:srgbClr>
                  </a:outerShdw>
                </a:effectLst>
                <a:latin typeface="Arial Narrow" pitchFamily="34" charset="0"/>
              </a:rPr>
              <a:t>If God’s Spirit is dwelling in you, you are in the </a:t>
            </a:r>
            <a:r>
              <a:rPr lang="en-US" sz="4400" b="1" u="sng">
                <a:solidFill>
                  <a:srgbClr val="990033"/>
                </a:solidFill>
                <a:effectLst>
                  <a:outerShdw blurRad="38100" dist="38100" dir="2700000" algn="tl">
                    <a:srgbClr val="000000">
                      <a:alpha val="43137"/>
                    </a:srgbClr>
                  </a:outerShdw>
                </a:effectLst>
                <a:latin typeface="Arial Narrow" pitchFamily="34" charset="0"/>
              </a:rPr>
              <a:t>Spirit</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When you become in Christ, 	the Spirit </a:t>
            </a:r>
            <a:r>
              <a:rPr lang="en-US" sz="4400" b="1" u="sng">
                <a:solidFill>
                  <a:srgbClr val="990033"/>
                </a:solidFill>
                <a:effectLst>
                  <a:outerShdw blurRad="38100" dist="38100" dir="2700000" algn="tl">
                    <a:srgbClr val="000000">
                      <a:alpha val="43137"/>
                    </a:srgbClr>
                  </a:outerShdw>
                </a:effectLst>
                <a:latin typeface="Arial Narrow" pitchFamily="34" charset="0"/>
              </a:rPr>
              <a:t>supersedes</a:t>
            </a:r>
            <a:r>
              <a:rPr lang="en-US" sz="4400" b="1">
                <a:solidFill>
                  <a:srgbClr val="990033"/>
                </a:solidFill>
                <a:effectLst>
                  <a:outerShdw blurRad="38100" dist="38100" dir="2700000" algn="tl">
                    <a:srgbClr val="000000">
                      <a:alpha val="43137"/>
                    </a:srgbClr>
                  </a:outerShdw>
                </a:effectLst>
                <a:latin typeface="Arial Narrow" pitchFamily="34" charset="0"/>
              </a:rPr>
              <a:t> the flesh!</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82BE230-4AC3-4B76-AC71-D0157AA65DA9}"/>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B9F38B2-6DA0-41B2-96BD-72D24600BC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2F82F8-9969-4906-86E4-B6B7F4E51F68}"/>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  </a:t>
            </a:r>
            <a:r>
              <a:rPr lang="en-US" sz="4400" b="1">
                <a:solidFill>
                  <a:srgbClr val="990033"/>
                </a:solidFill>
                <a:effectLst>
                  <a:outerShdw blurRad="38100" dist="38100" dir="2700000" algn="tl">
                    <a:srgbClr val="000000">
                      <a:alpha val="43137"/>
                    </a:srgbClr>
                  </a:outerShdw>
                </a:effectLst>
                <a:latin typeface="Arial Narrow" pitchFamily="34" charset="0"/>
              </a:rPr>
              <a:t>If God’s Spirit is dwelling in you, you are in the </a:t>
            </a:r>
            <a:r>
              <a:rPr lang="en-US" sz="4400" b="1" u="sng">
                <a:solidFill>
                  <a:srgbClr val="990033"/>
                </a:solidFill>
                <a:effectLst>
                  <a:outerShdw blurRad="38100" dist="38100" dir="2700000" algn="tl">
                    <a:srgbClr val="000000">
                      <a:alpha val="43137"/>
                    </a:srgbClr>
                  </a:outerShdw>
                </a:effectLst>
                <a:latin typeface="Arial Narrow" pitchFamily="34" charset="0"/>
              </a:rPr>
              <a:t>Spirit</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When you become in Christ, 	the Spirit </a:t>
            </a:r>
            <a:r>
              <a:rPr lang="en-US" sz="4400" b="1" u="sng">
                <a:solidFill>
                  <a:srgbClr val="990033"/>
                </a:solidFill>
                <a:effectLst>
                  <a:outerShdw blurRad="38100" dist="38100" dir="2700000" algn="tl">
                    <a:srgbClr val="000000">
                      <a:alpha val="43137"/>
                    </a:srgbClr>
                  </a:outerShdw>
                </a:effectLst>
                <a:latin typeface="Arial Narrow" pitchFamily="34" charset="0"/>
              </a:rPr>
              <a:t>supersedes</a:t>
            </a:r>
            <a:r>
              <a:rPr lang="en-US" sz="4400" b="1">
                <a:solidFill>
                  <a:srgbClr val="990033"/>
                </a:solidFill>
                <a:effectLst>
                  <a:outerShdw blurRad="38100" dist="38100" dir="2700000" algn="tl">
                    <a:srgbClr val="000000">
                      <a:alpha val="43137"/>
                    </a:srgbClr>
                  </a:outerShdw>
                </a:effectLst>
                <a:latin typeface="Arial Narrow" pitchFamily="34" charset="0"/>
              </a:rPr>
              <a:t> the flesh!</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If the Spirit is not in you – you 	are not a </a:t>
            </a:r>
            <a:r>
              <a:rPr lang="en-US" sz="4400" b="1" u="sng">
                <a:solidFill>
                  <a:srgbClr val="990033"/>
                </a:solidFill>
                <a:effectLst>
                  <a:outerShdw blurRad="38100" dist="38100" dir="2700000" algn="tl">
                    <a:srgbClr val="000000">
                      <a:alpha val="43137"/>
                    </a:srgbClr>
                  </a:outerShdw>
                </a:effectLst>
                <a:latin typeface="Arial Narrow" pitchFamily="34" charset="0"/>
              </a:rPr>
              <a:t>Christian</a:t>
            </a:r>
            <a:r>
              <a:rPr lang="en-US" sz="4400" b="1">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A4A15FB-2017-4C1E-942C-AA7F4A37E56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BEE92C0-E35D-4D67-B039-3ADD2C705DF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5ED4ED-F969-4BC5-840D-755F407B6D96}"/>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a:t>
            </a:r>
            <a:r>
              <a:rPr lang="en-US" sz="4400" b="1" dirty="0">
                <a:solidFill>
                  <a:srgbClr val="990033"/>
                </a:solidFill>
                <a:effectLst>
                  <a:outerShdw blurRad="38100" dist="38100" dir="2700000" algn="tl">
                    <a:srgbClr val="000000">
                      <a:alpha val="43137"/>
                    </a:srgbClr>
                  </a:outerShdw>
                </a:effectLst>
                <a:latin typeface="Arial Narrow" pitchFamily="34" charset="0"/>
              </a:rPr>
              <a:t>If God’s Spirit is dwelling in you, you are in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So – how do you know if you have God’s Spirit?</a:t>
            </a:r>
          </a:p>
          <a:p>
            <a:pPr marL="609600" indent="-609600"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A2E7DDE-7242-428D-8724-934E4199E827}"/>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5CF8BD-C39F-4AE5-81E4-FE710D999A8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B0C793A-3CA2-40D6-97EB-FEDB1D96D604}"/>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 how do you know if you have God’s Spirit?</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You know when you are 	</a:t>
            </a:r>
            <a:r>
              <a:rPr lang="en-US" sz="4400" b="1" u="sng">
                <a:solidFill>
                  <a:srgbClr val="990033"/>
                </a:solidFill>
                <a:effectLst>
                  <a:outerShdw blurRad="38100" dist="38100" dir="2700000" algn="tl">
                    <a:srgbClr val="000000">
                      <a:alpha val="43137"/>
                    </a:srgbClr>
                  </a:outerShdw>
                </a:effectLst>
                <a:latin typeface="Arial Narrow" pitchFamily="34" charset="0"/>
              </a:rPr>
              <a:t>obeying</a:t>
            </a:r>
            <a:r>
              <a:rPr lang="en-US" sz="4400" b="1">
                <a:solidFill>
                  <a:srgbClr val="990033"/>
                </a:solidFill>
                <a:effectLst>
                  <a:outerShdw blurRad="38100" dist="38100" dir="2700000" algn="tl">
                    <a:srgbClr val="000000">
                      <a:alpha val="43137"/>
                    </a:srgbClr>
                  </a:outerShdw>
                </a:effectLst>
                <a:latin typeface="Arial Narrow" pitchFamily="34" charset="0"/>
              </a:rPr>
              <a:t> God’s word.</a:t>
            </a:r>
          </a:p>
        </p:txBody>
      </p:sp>
      <p:sp>
        <p:nvSpPr>
          <p:cNvPr id="4" name="Rectangle 3">
            <a:extLst>
              <a:ext uri="{FF2B5EF4-FFF2-40B4-BE49-F238E27FC236}">
                <a16:creationId xmlns:a16="http://schemas.microsoft.com/office/drawing/2014/main" id="{C8EB1D24-9F1B-4AD7-98BE-0DCAB92AF3E4}"/>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79BB6D-2504-4F7F-BCAA-50A1BE2163E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DFAF0C-BB1B-4FBD-969E-86C97EC5A16B}"/>
              </a:ext>
            </a:extLst>
          </p:cNvPr>
          <p:cNvSpPr>
            <a:spLocks noGrp="1" noChangeArrowheads="1"/>
          </p:cNvSpPr>
          <p:nvPr>
            <p:ph idx="1"/>
          </p:nvPr>
        </p:nvSpPr>
        <p:spPr>
          <a:xfrm>
            <a:off x="457200" y="1143000"/>
            <a:ext cx="8229600" cy="5715000"/>
          </a:xfrm>
        </p:spPr>
        <p:txBody>
          <a:bodyPr>
            <a:normAutofit/>
          </a:bodyPr>
          <a:lstStyle/>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So – how do you know if you have God’s Spirit?</a:t>
            </a:r>
          </a:p>
          <a:p>
            <a:pPr marL="609600" indent="-609600"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know when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obeying</a:t>
            </a:r>
            <a:r>
              <a:rPr lang="en-US" sz="4400" b="1" dirty="0">
                <a:solidFill>
                  <a:srgbClr val="990033"/>
                </a:solidFill>
                <a:effectLst>
                  <a:outerShdw blurRad="38100" dist="38100" dir="2700000" algn="tl">
                    <a:srgbClr val="000000">
                      <a:alpha val="43137"/>
                    </a:srgbClr>
                  </a:outerShdw>
                </a:effectLst>
                <a:latin typeface="Arial Narrow" pitchFamily="34" charset="0"/>
              </a:rPr>
              <a:t> God’s word.</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2:38-39 - Repent and be baptized, every one of you, in the name of Jesus Christ for the forgiveness of your sins. And you will receive the gift of the Holy Spirit. </a:t>
            </a:r>
            <a:r>
              <a:rPr lang="en-US" sz="27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The promise is for you and your children and for all who are far off — for all whom the Lord our God will call.</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C6A3606-5B2E-4AA9-84E1-ABA78AC951E6}"/>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92FBED0-F799-4797-B10B-2163EF1FFC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35CC88-8912-403D-B0D3-83C835F68749}"/>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So – how do you know if you have God’s Spirit?</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You know when you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surrender</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your life to the Lord.</a:t>
            </a:r>
          </a:p>
        </p:txBody>
      </p:sp>
      <p:sp>
        <p:nvSpPr>
          <p:cNvPr id="4" name="Rectangle 3">
            <a:extLst>
              <a:ext uri="{FF2B5EF4-FFF2-40B4-BE49-F238E27FC236}">
                <a16:creationId xmlns:a16="http://schemas.microsoft.com/office/drawing/2014/main" id="{DCDD7A5B-C405-4BA2-BD44-3775CE07C87D}"/>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DFBD182-563D-4845-A00C-19505A8CA73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96DB4A-1EBC-4E6B-8C79-EE5841B43FE0}"/>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You know when you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surrender</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your life to the Lord.</a:t>
            </a:r>
          </a:p>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This surrender is illustrated 		in your baptism.</a:t>
            </a:r>
          </a:p>
          <a:p>
            <a:pPr marL="609600" indent="-609600">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a:buFontTx/>
              <a:buNone/>
              <a:defRPr/>
            </a:pPr>
            <a:r>
              <a:rPr lang="en-US" sz="4400" b="1">
                <a:solidFill>
                  <a:srgbClr val="006600"/>
                </a:solidFill>
                <a:effectLst>
                  <a:outerShdw blurRad="38100" dist="38100" dir="2700000" algn="tl">
                    <a:srgbClr val="000000">
                      <a:alpha val="43137"/>
                    </a:srgbClr>
                  </a:outerShdw>
                </a:effectLst>
                <a:latin typeface="Arial Narrow" pitchFamily="34" charset="0"/>
              </a:rPr>
              <a:t>Notice the similarity</a:t>
            </a: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43197B8B-D0B2-4058-8193-1D1219276594}"/>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202E3E-7C3D-43E1-9A8B-372CD24E769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1FB32D-EE14-4B6A-818C-665F5DB6C80A}"/>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You know when you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surrender</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your life to the Lord.</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Your body will be dead be-		cause of sin.</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charset="0"/>
              </a:rPr>
              <a:t>But if Christ is in you, your body is dead because of sin . . . – v10</a:t>
            </a:r>
          </a:p>
          <a:p>
            <a:pPr marL="609600" indent="-609600">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3BCECD7F-E2B5-444E-9188-1C71043D0D69}"/>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488418-A8A2-4A3E-8F2C-90AC0BCFE44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D33EF3-BB1C-480E-8BFD-4710A964BA54}"/>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You know when you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surrender</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your life to the Lord.</a:t>
            </a:r>
          </a:p>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  Your spirit is alive because of 		the Lord’s righteousness.</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charset="0"/>
              </a:rPr>
              <a:t>. . . yet your spirit is alive because of right-eousness. – 10</a:t>
            </a:r>
          </a:p>
          <a:p>
            <a:pPr marL="609600" indent="-609600">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jus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045B80B6-BA1E-4525-A450-EA0F2D677468}"/>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546C6F0-955A-4510-B916-7D0946D002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545EC62-5D25-4549-A305-3667BD87A93A}"/>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8:5-8</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charset="0"/>
              </a:rPr>
              <a:t>Those who live according to the sinful nature have their minds set on what that nature desires; but those who live in accordance with the Spirit have their minds set on what the Spirit desires. The mind of sinful man</a:t>
            </a:r>
            <a:r>
              <a:rPr lang="en-US" sz="2800" b="1" baseline="30000">
                <a:solidFill>
                  <a:schemeClr val="tx1"/>
                </a:solidFill>
                <a:effectLst>
                  <a:outerShdw blurRad="38100" dist="38100" dir="2700000" algn="tl">
                    <a:srgbClr val="000000">
                      <a:alpha val="43137"/>
                    </a:srgbClr>
                  </a:outerShdw>
                </a:effectLst>
                <a:latin typeface="Arial" charset="0"/>
              </a:rPr>
              <a:t> </a:t>
            </a:r>
            <a:r>
              <a:rPr lang="en-US" sz="2800" b="1">
                <a:solidFill>
                  <a:schemeClr val="tx1"/>
                </a:solidFill>
                <a:effectLst>
                  <a:outerShdw blurRad="38100" dist="38100" dir="2700000" algn="tl">
                    <a:srgbClr val="000000">
                      <a:alpha val="43137"/>
                    </a:srgbClr>
                  </a:outerShdw>
                </a:effectLst>
                <a:latin typeface="Arial" charset="0"/>
              </a:rPr>
              <a:t> is death, but the mind controlled by the Spirit is life and peace; the sinful mind</a:t>
            </a:r>
            <a:r>
              <a:rPr lang="en-US" sz="2800" b="1" baseline="30000">
                <a:solidFill>
                  <a:schemeClr val="tx1"/>
                </a:solidFill>
                <a:effectLst>
                  <a:outerShdw blurRad="38100" dist="38100" dir="2700000" algn="tl">
                    <a:srgbClr val="000000">
                      <a:alpha val="43137"/>
                    </a:srgbClr>
                  </a:outerShdw>
                </a:effectLst>
                <a:latin typeface="Arial" charset="0"/>
              </a:rPr>
              <a:t> </a:t>
            </a:r>
            <a:r>
              <a:rPr lang="en-US" sz="2800" b="1">
                <a:solidFill>
                  <a:schemeClr val="tx1"/>
                </a:solidFill>
                <a:effectLst>
                  <a:outerShdw blurRad="38100" dist="38100" dir="2700000" algn="tl">
                    <a:srgbClr val="000000">
                      <a:alpha val="43137"/>
                    </a:srgbClr>
                  </a:outerShdw>
                </a:effectLst>
                <a:latin typeface="Arial" charset="0"/>
              </a:rPr>
              <a:t>is hostile to God. It does not submit to God’s law, nor can it do so. Those controlled by the sinful nature cannot please God.</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FDF8D07-6AF0-4E05-A513-C6ABC821059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1A068D-9805-4DCB-90B4-36A93C8D4F51}"/>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You know when you </a:t>
            </a:r>
            <a:r>
              <a:rPr lang="en-US" sz="4400" b="1" u="sng">
                <a:solidFill>
                  <a:srgbClr val="990033"/>
                </a:solidFill>
                <a:effectLst>
                  <a:outerShdw blurRad="38100" dist="38100" dir="2700000" algn="tl">
                    <a:srgbClr val="000000">
                      <a:alpha val="43137"/>
                    </a:srgbClr>
                  </a:outerShdw>
                </a:effectLst>
                <a:latin typeface="Arial Narrow" pitchFamily="34" charset="0"/>
                <a:cs typeface="Arial" pitchFamily="34" charset="0"/>
              </a:rPr>
              <a:t>surrender</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your life to the Lord.</a:t>
            </a:r>
          </a:p>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c.  Your spirit is alive because of 		the Lord’s righteousness.</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charset="0"/>
              </a:rPr>
              <a:t>Romans 5:18 - Consequently, just as the result of one trespass was condemnation for all men, so also </a:t>
            </a:r>
            <a:r>
              <a:rPr lang="en-US" sz="2800" b="1" u="sng">
                <a:solidFill>
                  <a:schemeClr val="tx1"/>
                </a:solidFill>
                <a:effectLst>
                  <a:outerShdw blurRad="38100" dist="38100" dir="2700000" algn="tl">
                    <a:srgbClr val="000000">
                      <a:alpha val="43137"/>
                    </a:srgbClr>
                  </a:outerShdw>
                </a:effectLst>
                <a:latin typeface="Arial" charset="0"/>
              </a:rPr>
              <a:t>the result of one act of righteousness</a:t>
            </a:r>
            <a:r>
              <a:rPr lang="en-US" sz="2800" b="1">
                <a:solidFill>
                  <a:schemeClr val="tx1"/>
                </a:solidFill>
                <a:effectLst>
                  <a:outerShdw blurRad="38100" dist="38100" dir="2700000" algn="tl">
                    <a:srgbClr val="000000">
                      <a:alpha val="43137"/>
                    </a:srgbClr>
                  </a:outerShdw>
                </a:effectLst>
                <a:latin typeface="Arial" charset="0"/>
              </a:rPr>
              <a:t> was justification that brings life for all men.</a:t>
            </a: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11243226-B5E8-4F28-8476-EC258A71B807}"/>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87D8A0-6C6B-455D-B240-557646EF8FD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F6C21C8-FBE8-41AD-BFD8-B5D767F19518}"/>
              </a:ext>
            </a:extLst>
          </p:cNvPr>
          <p:cNvSpPr>
            <a:spLocks noGrp="1" noChangeArrowheads="1"/>
          </p:cNvSpPr>
          <p:nvPr>
            <p:ph idx="1"/>
          </p:nvPr>
        </p:nvSpPr>
        <p:spPr>
          <a:xfrm>
            <a:off x="457200" y="1143000"/>
            <a:ext cx="8229600" cy="5410200"/>
          </a:xfrm>
        </p:spPr>
        <p:txBody>
          <a:bodyPr>
            <a:normAutofit/>
          </a:bodyPr>
          <a:lstStyle/>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3. The indwelling Holy Spirit will 	raise you up &amp; give you life.</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charset="0"/>
              </a:rPr>
              <a:t>And if the Spirit of him who raised Jesus from the dead is living in you, </a:t>
            </a:r>
            <a:r>
              <a:rPr lang="en-US" sz="2800" b="1" u="sng">
                <a:solidFill>
                  <a:schemeClr val="tx1"/>
                </a:solidFill>
                <a:effectLst>
                  <a:outerShdw blurRad="38100" dist="38100" dir="2700000" algn="tl">
                    <a:srgbClr val="000000">
                      <a:alpha val="43137"/>
                    </a:srgbClr>
                  </a:outerShdw>
                </a:effectLst>
                <a:latin typeface="Arial" charset="0"/>
              </a:rPr>
              <a:t>he who raised Christ from the dead will also give life to your mortal bodies</a:t>
            </a:r>
            <a:r>
              <a:rPr lang="en-US" sz="2800" b="1">
                <a:solidFill>
                  <a:schemeClr val="tx1"/>
                </a:solidFill>
                <a:effectLst>
                  <a:outerShdw blurRad="38100" dist="38100" dir="2700000" algn="tl">
                    <a:srgbClr val="000000">
                      <a:alpha val="43137"/>
                    </a:srgbClr>
                  </a:outerShdw>
                </a:effectLst>
                <a:latin typeface="Arial" charset="0"/>
              </a:rPr>
              <a:t> through his Spirit, who lives in you. – v11.</a:t>
            </a:r>
            <a:endParaRPr lang="en-US" sz="4400" b="1">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76109D8-D099-4607-8F2C-DD4BBBA54485}"/>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6985E20-61B9-49BF-B92E-55F45FA98DB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A6CD803-27A6-4E7A-B635-E801D1E60EE1}"/>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4.  This indwelling Holy Spirit will 	help you kill the practices of 	your sin oriented life.</a:t>
            </a:r>
          </a:p>
          <a:p>
            <a:pPr marL="609600" indent="-609600" algn="just">
              <a:lnSpc>
                <a:spcPct val="90000"/>
              </a:lnSpc>
              <a:buFontTx/>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Therefore, brothers, we have an obligation —but it is not to the sinful nature, to live according to it. For if you live according to the sinful nature, you will die; but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if by the Spirit you put to death the misdeeds of the body, you will live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v12-13.</a:t>
            </a:r>
          </a:p>
          <a:p>
            <a:pPr marL="609600" indent="-609600">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63AD5D73-572B-4140-876D-39751E7FB8CB}"/>
              </a:ext>
            </a:extLst>
          </p:cNvPr>
          <p:cNvSpPr/>
          <p:nvPr/>
        </p:nvSpPr>
        <p:spPr>
          <a:xfrm>
            <a:off x="762000" y="152400"/>
            <a:ext cx="7848600" cy="523875"/>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  </a:t>
            </a:r>
            <a:r>
              <a:rPr lang="en-US">
                <a:solidFill>
                  <a:srgbClr val="002060"/>
                </a:solidFill>
                <a:effectLst>
                  <a:outerShdw blurRad="38100" dist="38100" dir="2700000" algn="tl">
                    <a:srgbClr val="000000">
                      <a:alpha val="43137"/>
                    </a:srgbClr>
                  </a:outerShdw>
                </a:effectLst>
                <a:cs typeface="Arial" pitchFamily="34" charset="0"/>
              </a:rPr>
              <a:t>Those in Christ Will Know They Are in Christ.</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3D29393-E5B4-41D6-826C-E7486F5EB46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433F3CE-CCE6-491A-9EA3-DE2B794C722E}"/>
              </a:ext>
            </a:extLst>
          </p:cNvPr>
          <p:cNvSpPr>
            <a:spLocks noGrp="1" noChangeArrowheads="1"/>
          </p:cNvSpPr>
          <p:nvPr>
            <p:ph idx="1"/>
          </p:nvPr>
        </p:nvSpPr>
        <p:spPr>
          <a:xfrm>
            <a:off x="457200" y="1066800"/>
            <a:ext cx="8229600" cy="4648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Those in Christ are Set Free from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the Law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v2-8</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Those in Christ Will Know They Are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in Christ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v9-13</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Those in Christ are Adopted Children - Not Slaves </a:t>
            </a:r>
            <a:r>
              <a:rPr lang="en-US" sz="4400" b="1">
                <a:solidFill>
                  <a:srgbClr val="002060"/>
                </a:solidFill>
                <a:effectLst>
                  <a:outerShdw blurRad="38100" dist="38100" dir="2700000" algn="tl">
                    <a:srgbClr val="000000">
                      <a:alpha val="43137"/>
                    </a:srgbClr>
                  </a:outerShdw>
                </a:effectLst>
                <a:latin typeface="Arial Narrow" pitchFamily="34" charset="0"/>
                <a:cs typeface="Arial" pitchFamily="34" charset="0"/>
              </a:rPr>
              <a:t>of Law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v14-17</a:t>
            </a: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B0FF84E-1A04-4A7A-8B66-7EEE3C8C99E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E44E14-26DA-465C-B3CA-93FC6D4263D8}"/>
              </a:ext>
            </a:extLst>
          </p:cNvPr>
          <p:cNvSpPr>
            <a:spLocks noGrp="1" noChangeArrowheads="1"/>
          </p:cNvSpPr>
          <p:nvPr>
            <p:ph idx="1"/>
          </p:nvPr>
        </p:nvSpPr>
        <p:spPr>
          <a:xfrm>
            <a:off x="152400" y="1066800"/>
            <a:ext cx="88392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8:14-17</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charset="0"/>
              </a:rPr>
              <a:t>. . . because those who are led by the Spirit of God are sons of God. For you did not receive a spirit that makes you a slave again to fear, but you received the Spirit of sonship.</a:t>
            </a:r>
            <a:r>
              <a:rPr lang="en-US" sz="2800" b="1" baseline="30000">
                <a:solidFill>
                  <a:schemeClr val="tx1"/>
                </a:solidFill>
                <a:effectLst>
                  <a:outerShdw blurRad="38100" dist="38100" dir="2700000" algn="tl">
                    <a:srgbClr val="000000">
                      <a:alpha val="43137"/>
                    </a:srgbClr>
                  </a:outerShdw>
                </a:effectLst>
                <a:latin typeface="Arial" charset="0"/>
              </a:rPr>
              <a:t> </a:t>
            </a:r>
            <a:r>
              <a:rPr lang="en-US" sz="2800" b="1">
                <a:solidFill>
                  <a:schemeClr val="tx1"/>
                </a:solidFill>
                <a:effectLst>
                  <a:outerShdw blurRad="38100" dist="38100" dir="2700000" algn="tl">
                    <a:srgbClr val="000000">
                      <a:alpha val="43137"/>
                    </a:srgbClr>
                  </a:outerShdw>
                </a:effectLst>
                <a:latin typeface="Arial" charset="0"/>
              </a:rPr>
              <a:t>And by him we cry, </a:t>
            </a:r>
            <a:r>
              <a:rPr lang="en-US" sz="2800" b="1" i="1">
                <a:solidFill>
                  <a:schemeClr val="tx1"/>
                </a:solidFill>
                <a:effectLst>
                  <a:outerShdw blurRad="38100" dist="38100" dir="2700000" algn="tl">
                    <a:srgbClr val="000000">
                      <a:alpha val="43137"/>
                    </a:srgbClr>
                  </a:outerShdw>
                </a:effectLst>
                <a:latin typeface="Arial" charset="0"/>
              </a:rPr>
              <a:t>“Abba,</a:t>
            </a:r>
            <a:r>
              <a:rPr lang="en-US" sz="2800" b="1" baseline="30000">
                <a:solidFill>
                  <a:schemeClr val="tx1"/>
                </a:solidFill>
                <a:effectLst>
                  <a:outerShdw blurRad="38100" dist="38100" dir="2700000" algn="tl">
                    <a:srgbClr val="000000">
                      <a:alpha val="43137"/>
                    </a:srgbClr>
                  </a:outerShdw>
                </a:effectLst>
                <a:latin typeface="Arial" charset="0"/>
              </a:rPr>
              <a:t> </a:t>
            </a:r>
            <a:r>
              <a:rPr lang="en-US" sz="2800" b="1">
                <a:solidFill>
                  <a:schemeClr val="tx1"/>
                </a:solidFill>
                <a:effectLst>
                  <a:outerShdw blurRad="38100" dist="38100" dir="2700000" algn="tl">
                    <a:srgbClr val="000000">
                      <a:alpha val="43137"/>
                    </a:srgbClr>
                  </a:outerShdw>
                </a:effectLst>
                <a:latin typeface="Arial" charset="0"/>
              </a:rPr>
              <a:t> Father.” The Spirit himself testifies with our spirit that we are God’s children. Now if we are children, then we are heirs — heirs of God and co-heirs with Christ, if indeed we share in his sufferings in order that we may also share in his glory.</a:t>
            </a:r>
            <a:endParaRPr lang="en-US" sz="2800" b="1">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F4A9997-73B5-4030-BFE1-BC3A955689B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696FD5-490B-48A3-99FA-9757D73AF361}"/>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p>
          <a:p>
            <a:pPr marL="609600" indent="-609600" algn="just">
              <a:lnSpc>
                <a:spcPct val="90000"/>
              </a:lnSpc>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you did not receive a spirit that makes you a slave again to fear, but you received the Spirit of sonship. And by him we cry, </a:t>
            </a:r>
            <a:r>
              <a:rPr lang="en-US" sz="2800" b="1" i="1">
                <a:solidFill>
                  <a:schemeClr val="tx1"/>
                </a:solidFill>
                <a:effectLst>
                  <a:outerShdw blurRad="38100" dist="38100" dir="2700000" algn="tl">
                    <a:srgbClr val="000000">
                      <a:alpha val="43137"/>
                    </a:srgbClr>
                  </a:outerShdw>
                </a:effectLst>
                <a:latin typeface="Arial" pitchFamily="34" charset="0"/>
                <a:cs typeface="Arial" pitchFamily="34" charset="0"/>
              </a:rPr>
              <a:t>“Abba, Father.”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v15.</a:t>
            </a:r>
          </a:p>
        </p:txBody>
      </p:sp>
      <p:sp>
        <p:nvSpPr>
          <p:cNvPr id="4" name="Rectangle 3">
            <a:extLst>
              <a:ext uri="{FF2B5EF4-FFF2-40B4-BE49-F238E27FC236}">
                <a16:creationId xmlns:a16="http://schemas.microsoft.com/office/drawing/2014/main" id="{3F1E43C4-069C-4103-9F98-4674D933E02B}"/>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A80858-961F-4F8B-B7EA-FF28BD1220D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5808771-1362-4D2A-B4AE-0A88636DCF68}"/>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a:lnSpc>
                <a:spcPct val="90000"/>
              </a:lnSpc>
              <a:buFont typeface="Wingdings 2" panose="05020102010507070707" pitchFamily="18" charset="2"/>
              <a:buNone/>
              <a:defRPr/>
            </a:pPr>
            <a:r>
              <a:rPr lang="en-US" sz="4400" b="1">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4400" b="1">
                <a:solidFill>
                  <a:srgbClr val="990033"/>
                </a:solidFill>
                <a:effectLst>
                  <a:outerShdw blurRad="38100" dist="38100" dir="2700000" algn="tl">
                    <a:srgbClr val="000000">
                      <a:alpha val="43137"/>
                    </a:srgbClr>
                  </a:outerShdw>
                </a:effectLst>
                <a:latin typeface="Arial" pitchFamily="34" charset="0"/>
                <a:cs typeface="Arial" pitchFamily="34" charset="0"/>
              </a:rPr>
              <a:t>1</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cs typeface="Arial" pitchFamily="34" charset="0"/>
              </a:rPr>
              <a:t>Abba</a:t>
            </a:r>
            <a:r>
              <a:rPr lang="en-US" sz="4400" b="1">
                <a:solidFill>
                  <a:srgbClr val="339966"/>
                </a:solidFill>
                <a:effectLst>
                  <a:outerShdw blurRad="38100" dist="38100" dir="2700000" algn="tl">
                    <a:srgbClr val="000000">
                      <a:alpha val="43137"/>
                    </a:srgbClr>
                  </a:outerShdw>
                </a:effectLst>
                <a:latin typeface="Arial Narrow" pitchFamily="34" charset="0"/>
                <a:cs typeface="Arial"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a:t>
            </a:r>
            <a:r>
              <a:rPr lang="en-US" sz="4400" b="1" noProof="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rPr>
              <a:t>A</a:t>
            </a:r>
            <a:r>
              <a:rPr lang="el-GR" sz="4400" b="1" noProof="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itchFamily="34" charset="0"/>
              </a:rPr>
              <a:t>ββά</a:t>
            </a:r>
            <a:r>
              <a:rPr lang="en-US" sz="4400" b="1">
                <a:solidFill>
                  <a:schemeClr val="tx1"/>
                </a:solidFill>
                <a:effectLst>
                  <a:outerShdw blurRad="38100" dist="38100" dir="2700000" algn="tl">
                    <a:srgbClr val="000000">
                      <a:alpha val="43137"/>
                    </a:srgbClr>
                  </a:outerShdw>
                </a:effectLst>
                <a:latin typeface="Arial Narrow" pitchFamily="34" charset="0"/>
                <a:cs typeface="Arial"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from Aramaic 	</a:t>
            </a:r>
            <a:r>
              <a:rPr lang="he-IL" sz="4400" b="1">
                <a:solidFill>
                  <a:srgbClr val="000000"/>
                </a:solidFill>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rPr>
              <a:t>אַבּֿא</a:t>
            </a: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 “daddy” – the most 	intimate word a child would use 	to address his father.</a:t>
            </a:r>
          </a:p>
        </p:txBody>
      </p:sp>
      <p:sp>
        <p:nvSpPr>
          <p:cNvPr id="4" name="Rectangle 3">
            <a:extLst>
              <a:ext uri="{FF2B5EF4-FFF2-40B4-BE49-F238E27FC236}">
                <a16:creationId xmlns:a16="http://schemas.microsoft.com/office/drawing/2014/main" id="{4C6192B6-C8CE-4B71-9561-6C6356A9B36D}"/>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CB81A8F-5F52-436B-BC18-61D182E3BC8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5CEB8B-6099-49FA-8D04-28CC6DC96FBB}"/>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a:lnSpc>
                <a:spcPct val="90000"/>
              </a:lnSpc>
              <a:buFont typeface="Wingdings 2" panose="05020102010507070707" pitchFamily="18" charset="2"/>
              <a:buNone/>
              <a:defRPr/>
            </a:pPr>
            <a:r>
              <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rPr>
              <a:t>2</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From Vine’s Expository 	Dictionary of Biblical Words:</a:t>
            </a:r>
          </a:p>
          <a:p>
            <a:pPr marL="609600" indent="-609600" algn="just">
              <a:lnSpc>
                <a:spcPct val="90000"/>
              </a:lnSpc>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In the </a:t>
            </a:r>
            <a:r>
              <a:rPr lang="en-US" sz="2700" b="1" dirty="0" err="1">
                <a:solidFill>
                  <a:schemeClr val="tx1"/>
                </a:solidFill>
                <a:effectLst>
                  <a:outerShdw blurRad="38100" dist="38100" dir="2700000" algn="tl">
                    <a:srgbClr val="000000">
                      <a:alpha val="43137"/>
                    </a:srgbClr>
                  </a:outerShdw>
                </a:effectLst>
                <a:latin typeface="Arial" pitchFamily="34" charset="0"/>
                <a:cs typeface="Arial" pitchFamily="34" charset="0"/>
              </a:rPr>
              <a:t>Gamara</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 Rabbinical commentary on the </a:t>
            </a:r>
            <a:r>
              <a:rPr lang="en-US" sz="2700" b="1" dirty="0" err="1">
                <a:solidFill>
                  <a:schemeClr val="tx1"/>
                </a:solidFill>
                <a:effectLst>
                  <a:outerShdw blurRad="38100" dist="38100" dir="2700000" algn="tl">
                    <a:srgbClr val="000000">
                      <a:alpha val="43137"/>
                    </a:srgbClr>
                  </a:outerShdw>
                </a:effectLst>
                <a:latin typeface="Arial" pitchFamily="34" charset="0"/>
                <a:cs typeface="Arial" pitchFamily="34" charset="0"/>
              </a:rPr>
              <a:t>Mishna</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the traditional teaching of the Jews) it is stated that slaves were forbidden to address the head of the family by this title.</a:t>
            </a:r>
          </a:p>
        </p:txBody>
      </p:sp>
      <p:sp>
        <p:nvSpPr>
          <p:cNvPr id="4" name="Rectangle 3">
            <a:extLst>
              <a:ext uri="{FF2B5EF4-FFF2-40B4-BE49-F238E27FC236}">
                <a16:creationId xmlns:a16="http://schemas.microsoft.com/office/drawing/2014/main" id="{B0CF0D4F-6BD5-40A2-9795-C0B7D8E0EAA6}"/>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9E5E37D-6386-4F5F-9EC2-B0AB5E42E47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451670-C6F4-4E99-B194-FFF49C81AAD3}"/>
              </a:ext>
            </a:extLst>
          </p:cNvPr>
          <p:cNvSpPr>
            <a:spLocks noGrp="1" noChangeArrowheads="1"/>
          </p:cNvSpPr>
          <p:nvPr>
            <p:ph idx="1"/>
          </p:nvPr>
        </p:nvSpPr>
        <p:spPr>
          <a:xfrm>
            <a:off x="457200" y="1143000"/>
            <a:ext cx="8229600" cy="5715000"/>
          </a:xfrm>
        </p:spPr>
        <p:txBody>
          <a:bodyPr>
            <a:normAutofit/>
          </a:bodyPr>
          <a:lstStyle/>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a:lnSpc>
                <a:spcPct val="90000"/>
              </a:lnSpc>
              <a:buFont typeface="Wingdings 2" panose="05020102010507070707" pitchFamily="18" charset="2"/>
              <a:buNone/>
              <a:defRPr/>
            </a:pPr>
            <a:r>
              <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pitchFamily="34" charset="0"/>
                <a:cs typeface="Arial" pitchFamily="34" charset="0"/>
              </a:rPr>
              <a:t>2</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From Vine’s Expository 	Dictionary of Biblical Words:</a:t>
            </a:r>
          </a:p>
          <a:p>
            <a:pPr marL="609600" indent="-609600" algn="just">
              <a:lnSpc>
                <a:spcPct val="90000"/>
              </a:lnSpc>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It approximates to a personal name, in contrast to “Father,” with which it is always joined in the New Testament. Abba is the word framed by the lips of infants &amp; betokens unreasoning trust; “father” expresses an intelligent apprehension of the relationship. The two together express the love &amp; intelligent confidence of a child.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22FB553-8EFB-4B10-8221-1BB34C7B04A3}"/>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217803-34A6-427C-8E38-DA1892061E5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FBDEA79-4045-4057-867D-F34E77DEB26A}"/>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p>
          <a:p>
            <a:pPr marL="609600" indent="-609600" algn="just">
              <a:lnSpc>
                <a:spcPct val="90000"/>
              </a:lnSpc>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Mark 14:36 - “Abba, Father,” he said, “everything is possible for you. Take this cup from me. Yet not what I will, but what you will.”</a:t>
            </a:r>
          </a:p>
        </p:txBody>
      </p:sp>
      <p:sp>
        <p:nvSpPr>
          <p:cNvPr id="4" name="Rectangle 3">
            <a:extLst>
              <a:ext uri="{FF2B5EF4-FFF2-40B4-BE49-F238E27FC236}">
                <a16:creationId xmlns:a16="http://schemas.microsoft.com/office/drawing/2014/main" id="{E815921E-A905-46D4-B79F-123BDDB73982}"/>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7B9FABC-CC34-4A68-BF98-FFDD231B3CA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AE535B-B791-4045-8D35-2A03B0E0CB33}"/>
              </a:ext>
            </a:extLst>
          </p:cNvPr>
          <p:cNvSpPr>
            <a:spLocks noGrp="1" noChangeArrowheads="1"/>
          </p:cNvSpPr>
          <p:nvPr>
            <p:ph idx="1"/>
          </p:nvPr>
        </p:nvSpPr>
        <p:spPr>
          <a:xfrm>
            <a:off x="457200" y="1143000"/>
            <a:ext cx="8229600" cy="5410200"/>
          </a:xfrm>
        </p:spPr>
        <p:txBody>
          <a:bodyPr>
            <a:normAutofit/>
          </a:bodyPr>
          <a:lstStyle/>
          <a:p>
            <a:pPr marL="609600" indent="-609600" algn="just">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rPr>
              <a:t>A. The Law was powerless to make people sinless because the </a:t>
            </a:r>
            <a:r>
              <a:rPr lang="en-US" sz="4400" b="1" u="sng">
                <a:solidFill>
                  <a:srgbClr val="990033"/>
                </a:solidFill>
                <a:effectLst>
                  <a:outerShdw blurRad="38100" dist="38100" dir="2700000" algn="tl">
                    <a:srgbClr val="000000">
                      <a:alpha val="43137"/>
                    </a:srgbClr>
                  </a:outerShdw>
                </a:effectLst>
                <a:latin typeface="Arial Narrow" pitchFamily="34" charset="0"/>
              </a:rPr>
              <a:t>flesh</a:t>
            </a:r>
            <a:r>
              <a:rPr lang="en-US" sz="4400" b="1">
                <a:solidFill>
                  <a:srgbClr val="990033"/>
                </a:solidFill>
                <a:effectLst>
                  <a:outerShdw blurRad="38100" dist="38100" dir="2700000" algn="tl">
                    <a:srgbClr val="000000">
                      <a:alpha val="43137"/>
                    </a:srgbClr>
                  </a:outerShdw>
                </a:effectLst>
                <a:latin typeface="Arial Narrow" pitchFamily="34" charset="0"/>
              </a:rPr>
              <a:t> was too weak.</a:t>
            </a:r>
          </a:p>
          <a:p>
            <a:pPr marL="609600" indent="-609600" algn="just">
              <a:buFontTx/>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For what the law was powerless to do in that it was weakened by the sinful nature . . . - v3</a:t>
            </a:r>
          </a:p>
        </p:txBody>
      </p:sp>
      <p:sp>
        <p:nvSpPr>
          <p:cNvPr id="4" name="Rectangle 3">
            <a:extLst>
              <a:ext uri="{FF2B5EF4-FFF2-40B4-BE49-F238E27FC236}">
                <a16:creationId xmlns:a16="http://schemas.microsoft.com/office/drawing/2014/main" id="{82DD370D-086D-465E-B817-E901D85C77A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D3CC23-3506-4194-A9C9-8E5CF1BB16A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6AF4006-3527-459B-9208-D67E6B513F87}"/>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p>
          <a:p>
            <a:pPr marL="609600" indent="-609600" algn="just">
              <a:lnSpc>
                <a:spcPct val="90000"/>
              </a:lnSpc>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Mark 14:36 - “Abba, Father,” he said, “everything is possible for you. Take this cup from me. Yet not what I will, but what you will.”</a:t>
            </a:r>
          </a:p>
          <a:p>
            <a:pPr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Galatians 4:6 - Because you are sons, God sent the Spirit of his Son into our hearts, the Spirit who calls out, </a:t>
            </a:r>
            <a:r>
              <a:rPr lang="en-US" sz="2800" b="1" i="1">
                <a:solidFill>
                  <a:schemeClr val="tx1"/>
                </a:solidFill>
                <a:effectLst>
                  <a:outerShdw blurRad="38100" dist="38100" dir="2700000" algn="tl">
                    <a:srgbClr val="000000">
                      <a:alpha val="43137"/>
                    </a:srgbClr>
                  </a:outerShdw>
                </a:effectLst>
                <a:latin typeface="Arial" pitchFamily="34" charset="0"/>
                <a:cs typeface="Arial" pitchFamily="34" charset="0"/>
              </a:rPr>
              <a:t>“Abba</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baseline="3000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Father.” -</a:t>
            </a:r>
          </a:p>
        </p:txBody>
      </p:sp>
      <p:sp>
        <p:nvSpPr>
          <p:cNvPr id="4" name="Rectangle 3">
            <a:extLst>
              <a:ext uri="{FF2B5EF4-FFF2-40B4-BE49-F238E27FC236}">
                <a16:creationId xmlns:a16="http://schemas.microsoft.com/office/drawing/2014/main" id="{B4D9999C-D7A5-46EF-B868-E27F19D38AC3}"/>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F372CD-4BC8-48C9-B0B0-52BCDF0BF05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D5A5ABC-1BA7-4460-9E13-E9D7356D3E7C}"/>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have a personal relationship with the Creator of the universe!</a:t>
            </a:r>
          </a:p>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can become an adopted child.</a:t>
            </a:r>
          </a:p>
          <a:p>
            <a:pPr marL="609600" indent="-609600" algn="just">
              <a:lnSpc>
                <a:spcPct val="90000"/>
              </a:lnSpc>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because those who are led by the Spirit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are sons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v14</a:t>
            </a:r>
          </a:p>
          <a:p>
            <a:pPr marL="609600" indent="-609600" algn="just">
              <a:lnSpc>
                <a:spcPct val="90000"/>
              </a:lnSpc>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Not only so, but we ourselves, who have the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firstfruits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the Spirit, groan inwardly as we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wait eagerly for our adoption as sons, the redemption of our bodies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v23</a:t>
            </a:r>
          </a:p>
        </p:txBody>
      </p:sp>
      <p:sp>
        <p:nvSpPr>
          <p:cNvPr id="4" name="Rectangle 3">
            <a:extLst>
              <a:ext uri="{FF2B5EF4-FFF2-40B4-BE49-F238E27FC236}">
                <a16:creationId xmlns:a16="http://schemas.microsoft.com/office/drawing/2014/main" id="{961173CA-8B81-417B-ACD1-B3275C774626}"/>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09640B-7991-4102-8333-A9C02C67044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698438F-3D52-474A-9435-F803E32E49D4}"/>
              </a:ext>
            </a:extLst>
          </p:cNvPr>
          <p:cNvSpPr>
            <a:spLocks noGrp="1" noChangeArrowheads="1"/>
          </p:cNvSpPr>
          <p:nvPr>
            <p:ph idx="1"/>
          </p:nvPr>
        </p:nvSpPr>
        <p:spPr>
          <a:xfrm>
            <a:off x="457200" y="1143000"/>
            <a:ext cx="8229600" cy="5715000"/>
          </a:xfrm>
        </p:spPr>
        <p:txBody>
          <a:bodyPr>
            <a:normAutofit/>
          </a:bodyPr>
          <a:lstStyle/>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can become an adopted child.</a:t>
            </a:r>
          </a:p>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Adoption” from Nelson’s Illus-	</a:t>
            </a:r>
            <a:r>
              <a:rPr lang="en-US" sz="4400" b="1" dirty="0" err="1">
                <a:solidFill>
                  <a:srgbClr val="990033"/>
                </a:solidFill>
                <a:effectLst>
                  <a:outerShdw blurRad="38100" dist="38100" dir="2700000" algn="tl">
                    <a:srgbClr val="000000">
                      <a:alpha val="43137"/>
                    </a:srgbClr>
                  </a:outerShdw>
                </a:effectLst>
                <a:latin typeface="Arial Narrow" pitchFamily="34" charset="0"/>
              </a:rPr>
              <a:t>trated</a:t>
            </a:r>
            <a:r>
              <a:rPr lang="en-US" sz="4400" b="1" dirty="0">
                <a:solidFill>
                  <a:srgbClr val="990033"/>
                </a:solidFill>
                <a:effectLst>
                  <a:outerShdw blurRad="38100" dist="38100" dir="2700000" algn="tl">
                    <a:srgbClr val="000000">
                      <a:alpha val="43137"/>
                    </a:srgbClr>
                  </a:outerShdw>
                </a:effectLst>
                <a:latin typeface="Arial Narrow" pitchFamily="34" charset="0"/>
              </a:rPr>
              <a:t> Bible Dictionary:</a:t>
            </a:r>
          </a:p>
          <a:p>
            <a:pPr marL="609600" indent="-609600" algn="just">
              <a:lnSpc>
                <a:spcPct val="90000"/>
              </a:lnSpc>
              <a:buFont typeface="Wingdings 2" panose="05020102010507070707" pitchFamily="18" charset="2"/>
              <a:buNone/>
              <a:defRPr/>
            </a:pPr>
            <a:r>
              <a:rPr lang="en-US" sz="2800" b="1" dirty="0">
                <a:solidFill>
                  <a:srgbClr val="000000"/>
                </a:solidFill>
                <a:effectLst>
                  <a:outerShdw blurRad="38100" dist="38100" dir="2700000" algn="tl">
                    <a:srgbClr val="000000">
                      <a:alpha val="43137"/>
                    </a:srgbClr>
                  </a:outerShdw>
                </a:effectLst>
                <a:latin typeface="Arial" pitchFamily="34" charset="0"/>
                <a:cs typeface="Arial" pitchFamily="34" charset="0"/>
              </a:rPr>
              <a:t>“Roman law required that the adopter be a male &amp; childless; the one to be adopted had to be an independent adult, able to agree to be adopted.  In the eyes of the law, the adopted one became a new creature, he was regarded as being born again into the new family.”</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6EE008C7-A46D-46CF-90EC-0F52848787B7}"/>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8DCA08-FC95-4E08-991A-72B5D39C5D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2A7914-C0E7-4B52-AB6F-AF1497F50F43}"/>
              </a:ext>
            </a:extLst>
          </p:cNvPr>
          <p:cNvSpPr>
            <a:spLocks noGrp="1" noChangeArrowheads="1"/>
          </p:cNvSpPr>
          <p:nvPr>
            <p:ph idx="1"/>
          </p:nvPr>
        </p:nvSpPr>
        <p:spPr>
          <a:xfrm>
            <a:off x="457200" y="1143000"/>
            <a:ext cx="8229600" cy="5715000"/>
          </a:xfrm>
        </p:spPr>
        <p:txBody>
          <a:bodyPr>
            <a:normAutofit/>
          </a:bodyPr>
          <a:lstStyle/>
          <a:p>
            <a:pPr marL="609600" indent="-609600" algn="just">
              <a:lnSpc>
                <a:spcPct val="90000"/>
              </a:lnSpc>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can become an adopted child.</a:t>
            </a:r>
          </a:p>
          <a:p>
            <a:pPr marL="609600" indent="-609600">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As an adopted child – you will 	receive all of God’s inheritance! </a:t>
            </a:r>
          </a:p>
          <a:p>
            <a:pPr marL="609600" indent="-609600" algn="just">
              <a:buFontTx/>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if we are children, then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are heirs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heirs of God and co-heirs with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if indeed we share in his sufferings in order that we may also share in his glory. – v17</a:t>
            </a:r>
          </a:p>
        </p:txBody>
      </p:sp>
      <p:sp>
        <p:nvSpPr>
          <p:cNvPr id="4" name="Rectangle 3">
            <a:extLst>
              <a:ext uri="{FF2B5EF4-FFF2-40B4-BE49-F238E27FC236}">
                <a16:creationId xmlns:a16="http://schemas.microsoft.com/office/drawing/2014/main" id="{91D41371-A1BB-49F0-9F79-3300028498BC}"/>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6FC1F09-012F-415C-9C42-C1A9A68E8AD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8AA2E5-9E50-475E-BB6A-59F9C6D64DB2}"/>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You can become an adopted child.</a:t>
            </a:r>
          </a:p>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As an adopted child – you will 	receive all of God’s inheritance!</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  Abundant life.</a:t>
            </a:r>
          </a:p>
        </p:txBody>
      </p:sp>
      <p:sp>
        <p:nvSpPr>
          <p:cNvPr id="4" name="Rectangle 3">
            <a:extLst>
              <a:ext uri="{FF2B5EF4-FFF2-40B4-BE49-F238E27FC236}">
                <a16:creationId xmlns:a16="http://schemas.microsoft.com/office/drawing/2014/main" id="{6FB38350-22D7-4A72-8651-963E965A0545}"/>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46BC06F-1663-4CCC-BDCC-DB957B416BC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AAA2C8-2579-460F-9743-C4206DDB865B}"/>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You can become an adopted child.</a:t>
            </a:r>
          </a:p>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As an adopted child – you will 	receive all of God’s inheritance!</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  Abundant life.</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b.  Forgiveness.</a:t>
            </a:r>
          </a:p>
        </p:txBody>
      </p:sp>
      <p:sp>
        <p:nvSpPr>
          <p:cNvPr id="4" name="Rectangle 3">
            <a:extLst>
              <a:ext uri="{FF2B5EF4-FFF2-40B4-BE49-F238E27FC236}">
                <a16:creationId xmlns:a16="http://schemas.microsoft.com/office/drawing/2014/main" id="{CB6DF8E2-FAC5-4C04-8FEA-8341356F3F49}"/>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08B503-588F-49DE-8F6E-1CDD5BDA630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71201F3-76B3-44A6-A747-6EF620CC8787}"/>
              </a:ext>
            </a:extLst>
          </p:cNvPr>
          <p:cNvSpPr>
            <a:spLocks noGrp="1" noChangeArrowheads="1"/>
          </p:cNvSpPr>
          <p:nvPr>
            <p:ph idx="1"/>
          </p:nvPr>
        </p:nvSpPr>
        <p:spPr>
          <a:xfrm>
            <a:off x="457200" y="1143000"/>
            <a:ext cx="8229600" cy="5410200"/>
          </a:xfrm>
        </p:spPr>
        <p:txBody>
          <a:bodyPr>
            <a:normAutofit/>
          </a:bodyPr>
          <a:lstStyle/>
          <a:p>
            <a:pPr marL="609600" indent="-609600" algn="just">
              <a:lnSpc>
                <a:spcPct val="90000"/>
              </a:lnSpc>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B. You can become an adopted child.</a:t>
            </a:r>
          </a:p>
          <a:p>
            <a:pPr marL="609600" indent="-609600">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As an adopted child – you will 	receive all of God’s inheritance!</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a.  Abundant life.</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b.  Forgiveness.</a:t>
            </a:r>
          </a:p>
          <a:p>
            <a:pPr marL="609600" indent="-609600">
              <a:buFontTx/>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		c.  Eternal life.</a:t>
            </a:r>
          </a:p>
        </p:txBody>
      </p:sp>
      <p:sp>
        <p:nvSpPr>
          <p:cNvPr id="4" name="Rectangle 3">
            <a:extLst>
              <a:ext uri="{FF2B5EF4-FFF2-40B4-BE49-F238E27FC236}">
                <a16:creationId xmlns:a16="http://schemas.microsoft.com/office/drawing/2014/main" id="{D284138D-EDCE-48D8-9EAB-4B25A159A5D7}"/>
              </a:ext>
            </a:extLst>
          </p:cNvPr>
          <p:cNvSpPr/>
          <p:nvPr/>
        </p:nvSpPr>
        <p:spPr>
          <a:xfrm>
            <a:off x="762000" y="152400"/>
            <a:ext cx="7848600" cy="954088"/>
          </a:xfrm>
          <a:prstGeom prst="rect">
            <a:avLst/>
          </a:prstGeom>
        </p:spPr>
        <p:txBody>
          <a:bodyPr>
            <a:spAutoFit/>
          </a:bodyPr>
          <a:lstStyle/>
          <a:p>
            <a:pPr algn="ctr" eaLnBrk="1" hangingPunct="1">
              <a:defRPr/>
            </a:pPr>
            <a:r>
              <a:rPr lang="en-US">
                <a:solidFill>
                  <a:srgbClr val="002060"/>
                </a:solidFill>
                <a:effectLst>
                  <a:outerShdw blurRad="38100" dist="38100" dir="2700000" algn="tl">
                    <a:srgbClr val="000000">
                      <a:alpha val="43137"/>
                    </a:srgbClr>
                  </a:outerShdw>
                </a:effectLst>
              </a:rPr>
              <a:t>III.  </a:t>
            </a:r>
            <a:r>
              <a:rPr lang="en-US">
                <a:solidFill>
                  <a:srgbClr val="002060"/>
                </a:solidFill>
                <a:effectLst>
                  <a:outerShdw blurRad="38100" dist="38100" dir="2700000" algn="tl">
                    <a:srgbClr val="000000">
                      <a:alpha val="43137"/>
                    </a:srgbClr>
                  </a:outerShdw>
                </a:effectLst>
                <a:cs typeface="Arial" pitchFamily="34" charset="0"/>
              </a:rPr>
              <a:t>Those in Christ are Adopted Children -</a:t>
            </a:r>
          </a:p>
          <a:p>
            <a:pPr algn="ctr" eaLnBrk="1" hangingPunct="1">
              <a:defRPr/>
            </a:pPr>
            <a:r>
              <a:rPr lang="en-US">
                <a:solidFill>
                  <a:srgbClr val="002060"/>
                </a:solidFill>
                <a:effectLst>
                  <a:outerShdw blurRad="38100" dist="38100" dir="2700000" algn="tl">
                    <a:srgbClr val="000000">
                      <a:alpha val="43137"/>
                    </a:srgbClr>
                  </a:outerShdw>
                </a:effectLst>
                <a:cs typeface="Arial" pitchFamily="34" charset="0"/>
              </a:rPr>
              <a:t>Not Slaves of Law. </a:t>
            </a:r>
            <a:endParaRPr lang="en-US" dirty="0"/>
          </a:p>
        </p:txBody>
      </p:sp>
    </p:spTree>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7DEA5EB-EF5D-49B1-8061-0D0BCF2B1B2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79912DB-1BD0-4FFF-B960-C6C291E5D112}"/>
              </a:ext>
            </a:extLst>
          </p:cNvPr>
          <p:cNvSpPr>
            <a:spLocks noGrp="1" noChangeArrowheads="1"/>
          </p:cNvSpPr>
          <p:nvPr>
            <p:ph idx="1"/>
          </p:nvPr>
        </p:nvSpPr>
        <p:spPr>
          <a:xfrm>
            <a:off x="457200" y="1143000"/>
            <a:ext cx="8229600" cy="5410200"/>
          </a:xfrm>
        </p:spPr>
        <p:txBody>
          <a:bodyPr>
            <a:normAutofit/>
          </a:bodyPr>
          <a:lstStyle/>
          <a:p>
            <a:pPr marL="609600" indent="-609600"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Surrender your life to the Lord right now! He paid the price on the cross so you could do that.</a:t>
            </a:r>
          </a:p>
          <a:p>
            <a:pPr marL="609600" indent="-609600"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You could be “in Christ”</a:t>
            </a:r>
          </a:p>
          <a:p>
            <a:pPr marL="609600" indent="-609600" algn="ctr">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instead of “in the flesh”.</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ACBAF4-2CFB-4534-AC5C-EE3713D898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DB5D5A-8672-43CB-B8F1-274A537A21B7}"/>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1. When you are not in Christ, 	you let sin control your life 	instead of God’s Spirit.</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Those who live according to the sinful nature have their minds set on what that nature desires . . . - v5</a:t>
            </a:r>
          </a:p>
        </p:txBody>
      </p:sp>
      <p:sp>
        <p:nvSpPr>
          <p:cNvPr id="4" name="Rectangle 3">
            <a:extLst>
              <a:ext uri="{FF2B5EF4-FFF2-40B4-BE49-F238E27FC236}">
                <a16:creationId xmlns:a16="http://schemas.microsoft.com/office/drawing/2014/main" id="{D66CA661-22D7-4A4F-9F44-1DD0FF36037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574AD9-345B-486C-9579-B950325C2B7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C55C76-1281-4C92-9D23-93A79490816D}"/>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The result of the sin oriented 	life is death – because:</a:t>
            </a: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B6AB8915-B314-411A-9B70-56AF0224315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D5045E9-86AA-491C-8E8C-3417B0E6E9B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EDCC9C-CD07-413D-9240-E3C8905B3101}"/>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The result of the sin oriented 	life is death – because:</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a. The sin oriented life is hos-		tile to God.</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the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sinful mind is hostile to God</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It does not submit to God’s law, nor can it do so. – v7.</a:t>
            </a: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EAA75FC-B1EC-4CB2-9611-D8DFAB84837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08BE06-3274-4CA5-97EB-D9135FDB956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DFBDB1-D4FA-4E56-AE50-0E4B118A382D}"/>
              </a:ext>
            </a:extLst>
          </p:cNvPr>
          <p:cNvSpPr>
            <a:spLocks noGrp="1" noChangeArrowheads="1"/>
          </p:cNvSpPr>
          <p:nvPr>
            <p:ph idx="1"/>
          </p:nvPr>
        </p:nvSpPr>
        <p:spPr>
          <a:xfrm>
            <a:off x="457200" y="1143000"/>
            <a:ext cx="8229600" cy="5410200"/>
          </a:xfrm>
        </p:spPr>
        <p:txBody>
          <a:bodyPr>
            <a:normAutofit/>
          </a:bodyPr>
          <a:lstStyle/>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2.  The result of the sin oriented 	life is death – because:</a:t>
            </a:r>
          </a:p>
          <a:p>
            <a:pPr marL="609600" indent="-609600" algn="jus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		b. The sin oriented life is not 			submissive to God’s Law.</a:t>
            </a:r>
          </a:p>
          <a:p>
            <a:pPr marL="609600" indent="-609600" algn="jus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 . the sinful mind is hostile to God.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It does not submit to God’s law</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nor can it do so. – v7.</a:t>
            </a:r>
          </a:p>
          <a:p>
            <a:pPr marL="609600" indent="-609600" algn="jus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C256732-42AE-4882-800F-66AA6087E11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a:t>
            </a:r>
            <a:r>
              <a:rPr lang="en-US">
                <a:solidFill>
                  <a:srgbClr val="002060"/>
                </a:solidFill>
                <a:effectLst>
                  <a:outerShdw blurRad="38100" dist="38100" dir="2700000" algn="tl">
                    <a:srgbClr val="000000">
                      <a:alpha val="43137"/>
                    </a:srgbClr>
                  </a:outerShdw>
                </a:effectLst>
              </a:rPr>
              <a:t>.  Those in Christ are Set Free from the Law.</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17084</TotalTime>
  <Words>3705</Words>
  <Application>Microsoft Office PowerPoint</Application>
  <PresentationFormat>On-screen Show (4:3)</PresentationFormat>
  <Paragraphs>330</Paragraphs>
  <Slides>57</Slides>
  <Notes>57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57</vt:i4>
      </vt:variant>
    </vt:vector>
  </HeadingPairs>
  <TitlesOfParts>
    <vt:vector size="67" baseType="lpstr">
      <vt:lpstr>Arial</vt:lpstr>
      <vt:lpstr>Arial Narrow</vt:lpstr>
      <vt:lpstr>Calibri</vt:lpstr>
      <vt:lpstr>Franklin Gothic Medium</vt:lpstr>
      <vt:lpstr>FrankRuehl</vt:lpstr>
      <vt:lpstr>Lucida Sans Unicode</vt:lpstr>
      <vt:lpstr>Segoe UI Symbol</vt:lpstr>
      <vt:lpstr>Times New Roman</vt:lpstr>
      <vt:lpstr>Wingdings 2</vt:lpstr>
      <vt:lpstr>Trek</vt:lpstr>
      <vt:lpstr>What  Does  It Mean  to  be  In Christ ?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1235</cp:revision>
  <dcterms:created xsi:type="dcterms:W3CDTF">2005-04-23T22:37:40Z</dcterms:created>
  <dcterms:modified xsi:type="dcterms:W3CDTF">2024-06-24T23:02:02Z</dcterms:modified>
</cp:coreProperties>
</file>