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1"/>
  </p:notesMasterIdLst>
  <p:handoutMasterIdLst>
    <p:handoutMasterId r:id="rId42"/>
  </p:handoutMasterIdLst>
  <p:sldIdLst>
    <p:sldId id="398" r:id="rId2"/>
    <p:sldId id="781" r:id="rId3"/>
    <p:sldId id="1104" r:id="rId4"/>
    <p:sldId id="1130" r:id="rId5"/>
    <p:sldId id="1140" r:id="rId6"/>
    <p:sldId id="678" r:id="rId7"/>
    <p:sldId id="925" r:id="rId8"/>
    <p:sldId id="1105" r:id="rId9"/>
    <p:sldId id="1106" r:id="rId10"/>
    <p:sldId id="880" r:id="rId11"/>
    <p:sldId id="651" r:id="rId12"/>
    <p:sldId id="1131" r:id="rId13"/>
    <p:sldId id="1132" r:id="rId14"/>
    <p:sldId id="1133" r:id="rId15"/>
    <p:sldId id="1134" r:id="rId16"/>
    <p:sldId id="1135" r:id="rId17"/>
    <p:sldId id="1111" r:id="rId18"/>
    <p:sldId id="1112" r:id="rId19"/>
    <p:sldId id="1113" r:id="rId20"/>
    <p:sldId id="1114" r:id="rId21"/>
    <p:sldId id="1115" r:id="rId22"/>
    <p:sldId id="1116" r:id="rId23"/>
    <p:sldId id="1117" r:id="rId24"/>
    <p:sldId id="1118" r:id="rId25"/>
    <p:sldId id="1125" r:id="rId26"/>
    <p:sldId id="1141" r:id="rId27"/>
    <p:sldId id="1126" r:id="rId28"/>
    <p:sldId id="1142" r:id="rId29"/>
    <p:sldId id="1143" r:id="rId30"/>
    <p:sldId id="1127" r:id="rId31"/>
    <p:sldId id="1119" r:id="rId32"/>
    <p:sldId id="1121" r:id="rId33"/>
    <p:sldId id="1136" r:id="rId34"/>
    <p:sldId id="1137" r:id="rId35"/>
    <p:sldId id="1123" r:id="rId36"/>
    <p:sldId id="1138" r:id="rId37"/>
    <p:sldId id="1128" r:id="rId38"/>
    <p:sldId id="1139" r:id="rId39"/>
    <p:sldId id="1025" r:id="rId40"/>
  </p:sldIdLst>
  <p:sldSz cx="9144000" cy="6858000" type="screen4x3"/>
  <p:notesSz cx="6954838" cy="9309100"/>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339966"/>
    <a:srgbClr val="990033"/>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2645" autoAdjust="0"/>
    <p:restoredTop sz="90401" autoAdjust="0"/>
  </p:normalViewPr>
  <p:slideViewPr>
    <p:cSldViewPr>
      <p:cViewPr varScale="1">
        <p:scale>
          <a:sx n="101" d="100"/>
          <a:sy n="101" d="100"/>
        </p:scale>
        <p:origin x="1512" y="102"/>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2644553F-FCCC-480C-9FB7-76FF7A50428A}"/>
              </a:ext>
            </a:extLst>
          </p:cNvPr>
          <p:cNvSpPr>
            <a:spLocks noGrp="1" noChangeArrowheads="1"/>
          </p:cNvSpPr>
          <p:nvPr>
            <p:ph type="hdr" sz="quarter"/>
          </p:nvPr>
        </p:nvSpPr>
        <p:spPr bwMode="auto">
          <a:xfrm>
            <a:off x="0" y="0"/>
            <a:ext cx="3013075" cy="465138"/>
          </a:xfrm>
          <a:prstGeom prst="rect">
            <a:avLst/>
          </a:prstGeom>
          <a:noFill/>
          <a:ln w="9525">
            <a:noFill/>
            <a:miter lim="800000"/>
            <a:headEnd/>
            <a:tailEnd/>
          </a:ln>
          <a:effectLst/>
        </p:spPr>
        <p:txBody>
          <a:bodyPr vert="horz" wrap="square" lIns="92930" tIns="46465" rIns="92930" bIns="46465"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A6C1FBD9-51AF-4C5D-83A2-DAF38D371F31}"/>
              </a:ext>
            </a:extLst>
          </p:cNvPr>
          <p:cNvSpPr>
            <a:spLocks noGrp="1" noChangeArrowheads="1"/>
          </p:cNvSpPr>
          <p:nvPr>
            <p:ph type="dt" sz="quarter" idx="1"/>
          </p:nvPr>
        </p:nvSpPr>
        <p:spPr bwMode="auto">
          <a:xfrm>
            <a:off x="3941763" y="0"/>
            <a:ext cx="3013075" cy="465138"/>
          </a:xfrm>
          <a:prstGeom prst="rect">
            <a:avLst/>
          </a:prstGeom>
          <a:noFill/>
          <a:ln w="9525">
            <a:noFill/>
            <a:miter lim="800000"/>
            <a:headEnd/>
            <a:tailEnd/>
          </a:ln>
          <a:effectLst/>
        </p:spPr>
        <p:txBody>
          <a:bodyPr vert="horz" wrap="square" lIns="92930" tIns="46465" rIns="92930" bIns="46465"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6BFBF971-D50F-409F-9700-B4F1483111F8}"/>
              </a:ext>
            </a:extLst>
          </p:cNvPr>
          <p:cNvSpPr>
            <a:spLocks noGrp="1" noChangeArrowheads="1"/>
          </p:cNvSpPr>
          <p:nvPr>
            <p:ph type="ftr" sz="quarter" idx="2"/>
          </p:nvPr>
        </p:nvSpPr>
        <p:spPr bwMode="auto">
          <a:xfrm>
            <a:off x="0" y="8843963"/>
            <a:ext cx="3013075" cy="465137"/>
          </a:xfrm>
          <a:prstGeom prst="rect">
            <a:avLst/>
          </a:prstGeom>
          <a:noFill/>
          <a:ln w="9525">
            <a:noFill/>
            <a:miter lim="800000"/>
            <a:headEnd/>
            <a:tailEnd/>
          </a:ln>
          <a:effectLst/>
        </p:spPr>
        <p:txBody>
          <a:bodyPr vert="horz" wrap="square" lIns="92930" tIns="46465" rIns="92930" bIns="46465"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FE729D8C-F9FD-440B-8AC4-80E0D2865996}"/>
              </a:ext>
            </a:extLst>
          </p:cNvPr>
          <p:cNvSpPr>
            <a:spLocks noGrp="1" noChangeArrowheads="1"/>
          </p:cNvSpPr>
          <p:nvPr>
            <p:ph type="sldNum" sz="quarter" idx="3"/>
          </p:nvPr>
        </p:nvSpPr>
        <p:spPr bwMode="auto">
          <a:xfrm>
            <a:off x="3941763" y="8843963"/>
            <a:ext cx="3013075" cy="465137"/>
          </a:xfrm>
          <a:prstGeom prst="rect">
            <a:avLst/>
          </a:prstGeom>
          <a:noFill/>
          <a:ln w="9525">
            <a:noFill/>
            <a:miter lim="800000"/>
            <a:headEnd/>
            <a:tailEnd/>
          </a:ln>
          <a:effectLst/>
        </p:spPr>
        <p:txBody>
          <a:bodyPr vert="horz" wrap="square" lIns="92930" tIns="46465" rIns="92930" bIns="46465" numCol="1" anchor="b" anchorCtr="0" compatLnSpc="1">
            <a:prstTxWarp prst="textNoShape">
              <a:avLst/>
            </a:prstTxWarp>
          </a:bodyPr>
          <a:lstStyle>
            <a:lvl1pPr algn="r" eaLnBrk="1" hangingPunct="1">
              <a:defRPr sz="1200" b="0" smtClean="0">
                <a:solidFill>
                  <a:schemeClr val="tx1"/>
                </a:solidFill>
                <a:latin typeface="Times New Roman" panose="02020603050405020304" pitchFamily="18" charset="0"/>
              </a:defRPr>
            </a:lvl1pPr>
          </a:lstStyle>
          <a:p>
            <a:pPr>
              <a:defRPr/>
            </a:pPr>
            <a:fld id="{7782248E-6B58-434F-81FB-B8DD87A26F33}"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2A78C19-D9D0-4EB2-88FE-97956FEED255}"/>
              </a:ext>
            </a:extLst>
          </p:cNvPr>
          <p:cNvSpPr>
            <a:spLocks noGrp="1"/>
          </p:cNvSpPr>
          <p:nvPr>
            <p:ph type="hdr" sz="quarter"/>
          </p:nvPr>
        </p:nvSpPr>
        <p:spPr>
          <a:xfrm>
            <a:off x="0" y="0"/>
            <a:ext cx="3013075" cy="465138"/>
          </a:xfrm>
          <a:prstGeom prst="rect">
            <a:avLst/>
          </a:prstGeom>
        </p:spPr>
        <p:txBody>
          <a:bodyPr vert="horz" lIns="92930" tIns="46465" rIns="92930" bIns="46465"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FABAE2C4-9A1C-4012-9163-6B5F433CBB22}"/>
              </a:ext>
            </a:extLst>
          </p:cNvPr>
          <p:cNvSpPr>
            <a:spLocks noGrp="1"/>
          </p:cNvSpPr>
          <p:nvPr>
            <p:ph type="dt" idx="1"/>
          </p:nvPr>
        </p:nvSpPr>
        <p:spPr>
          <a:xfrm>
            <a:off x="3940175" y="0"/>
            <a:ext cx="3013075" cy="465138"/>
          </a:xfrm>
          <a:prstGeom prst="rect">
            <a:avLst/>
          </a:prstGeom>
        </p:spPr>
        <p:txBody>
          <a:bodyPr vert="horz" lIns="92930" tIns="46465" rIns="92930" bIns="46465" rtlCol="0"/>
          <a:lstStyle>
            <a:lvl1pPr algn="r" eaLnBrk="1" hangingPunct="1">
              <a:defRPr sz="1200"/>
            </a:lvl1pPr>
          </a:lstStyle>
          <a:p>
            <a:pPr>
              <a:defRPr/>
            </a:pPr>
            <a:fld id="{756A2FB7-FE9E-462B-88A9-9E2EC1728F02}" type="datetimeFigureOut">
              <a:rPr lang="en-US"/>
              <a:pPr>
                <a:defRPr/>
              </a:pPr>
              <a:t>6/24/2024</a:t>
            </a:fld>
            <a:endParaRPr lang="en-US" dirty="0"/>
          </a:p>
        </p:txBody>
      </p:sp>
      <p:sp>
        <p:nvSpPr>
          <p:cNvPr id="4" name="Slide Image Placeholder 3">
            <a:extLst>
              <a:ext uri="{FF2B5EF4-FFF2-40B4-BE49-F238E27FC236}">
                <a16:creationId xmlns:a16="http://schemas.microsoft.com/office/drawing/2014/main" id="{DB731661-73D0-415A-B680-4C834DBD599C}"/>
              </a:ext>
            </a:extLst>
          </p:cNvPr>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pPr lvl="0"/>
            <a:endParaRPr lang="en-US" noProof="0" dirty="0"/>
          </a:p>
        </p:txBody>
      </p:sp>
      <p:sp>
        <p:nvSpPr>
          <p:cNvPr id="5" name="Notes Placeholder 4">
            <a:extLst>
              <a:ext uri="{FF2B5EF4-FFF2-40B4-BE49-F238E27FC236}">
                <a16:creationId xmlns:a16="http://schemas.microsoft.com/office/drawing/2014/main" id="{93596142-708C-4652-8F54-A54DC794E8A7}"/>
              </a:ext>
            </a:extLst>
          </p:cNvPr>
          <p:cNvSpPr>
            <a:spLocks noGrp="1"/>
          </p:cNvSpPr>
          <p:nvPr>
            <p:ph type="body" sz="quarter" idx="3"/>
          </p:nvPr>
        </p:nvSpPr>
        <p:spPr>
          <a:xfrm>
            <a:off x="695325" y="4421188"/>
            <a:ext cx="5564188" cy="4189412"/>
          </a:xfrm>
          <a:prstGeom prst="rect">
            <a:avLst/>
          </a:prstGeom>
        </p:spPr>
        <p:txBody>
          <a:bodyPr vert="horz" lIns="92930" tIns="46465" rIns="92930" bIns="46465"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0FE31552-5D84-4B25-B036-CEF1CF89AED6}"/>
              </a:ext>
            </a:extLst>
          </p:cNvPr>
          <p:cNvSpPr>
            <a:spLocks noGrp="1"/>
          </p:cNvSpPr>
          <p:nvPr>
            <p:ph type="ftr" sz="quarter" idx="4"/>
          </p:nvPr>
        </p:nvSpPr>
        <p:spPr>
          <a:xfrm>
            <a:off x="0" y="8842375"/>
            <a:ext cx="3013075" cy="465138"/>
          </a:xfrm>
          <a:prstGeom prst="rect">
            <a:avLst/>
          </a:prstGeom>
        </p:spPr>
        <p:txBody>
          <a:bodyPr vert="horz" lIns="92930" tIns="46465" rIns="92930" bIns="46465"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FA1BB725-097F-4ED8-A9F3-6FD4868D3783}"/>
              </a:ext>
            </a:extLst>
          </p:cNvPr>
          <p:cNvSpPr>
            <a:spLocks noGrp="1"/>
          </p:cNvSpPr>
          <p:nvPr>
            <p:ph type="sldNum" sz="quarter" idx="5"/>
          </p:nvPr>
        </p:nvSpPr>
        <p:spPr>
          <a:xfrm>
            <a:off x="3940175" y="8842375"/>
            <a:ext cx="3013075" cy="465138"/>
          </a:xfrm>
          <a:prstGeom prst="rect">
            <a:avLst/>
          </a:prstGeom>
        </p:spPr>
        <p:txBody>
          <a:bodyPr vert="horz" wrap="square" lIns="92930" tIns="46465" rIns="92930" bIns="46465" numCol="1" anchor="b" anchorCtr="0" compatLnSpc="1">
            <a:prstTxWarp prst="textNoShape">
              <a:avLst/>
            </a:prstTxWarp>
          </a:bodyPr>
          <a:lstStyle>
            <a:lvl1pPr algn="r" eaLnBrk="1" hangingPunct="1">
              <a:defRPr sz="1200" smtClean="0"/>
            </a:lvl1pPr>
          </a:lstStyle>
          <a:p>
            <a:pPr>
              <a:defRPr/>
            </a:pPr>
            <a:fld id="{A894B963-6682-4725-9A92-A98E6030FC4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7C5EF543-1738-419C-83F5-23EDFE06E94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06A660DF-AD97-4306-97D2-5DBBFABCC33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7E31C79F-5249-4A5F-B73E-FBA3DDBCC02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2FD8D87-BCF4-476A-A5CB-691BF20E193A}" type="slidenum">
              <a:rPr lang="en-US" altLang="en-US">
                <a:solidFill>
                  <a:srgbClr val="990033"/>
                </a:solidFill>
                <a:latin typeface="Arial Narrow" panose="020B0606020202030204" pitchFamily="34" charset="0"/>
              </a:rPr>
              <a:pPr>
                <a:spcBef>
                  <a:spcPct val="0"/>
                </a:spcBef>
              </a:pPr>
              <a:t>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D67DB1B5-8CF6-417E-8762-5E82D490963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59444CC2-F200-415B-A7EC-8C52B38C497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1B5B8E59-5856-4A14-8C98-4239316C332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BC056A6-7EC5-44F2-A0B9-0538B69E0C39}" type="slidenum">
              <a:rPr lang="en-US" altLang="en-US">
                <a:solidFill>
                  <a:srgbClr val="990033"/>
                </a:solidFill>
                <a:latin typeface="Arial Narrow" panose="020B0606020202030204" pitchFamily="34" charset="0"/>
              </a:rPr>
              <a:pPr>
                <a:spcBef>
                  <a:spcPct val="0"/>
                </a:spcBef>
              </a:pPr>
              <a:t>10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06E4FE12-DEF4-403B-9BC3-77B5C6388AF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8340D50A-280E-477E-B112-802B5058A0A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A0522F44-7D56-46AC-BA1C-9FA0CCFAB6E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79FB749-F2CD-4FC3-A787-D352ECDF547D}" type="slidenum">
              <a:rPr lang="en-US" altLang="en-US">
                <a:solidFill>
                  <a:srgbClr val="990033"/>
                </a:solidFill>
                <a:latin typeface="Arial Narrow" panose="020B0606020202030204" pitchFamily="34" charset="0"/>
              </a:rPr>
              <a:pPr>
                <a:spcBef>
                  <a:spcPct val="0"/>
                </a:spcBef>
              </a:pPr>
              <a:t>11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36F6AC41-5C73-4FD7-8BC8-3E26AF28471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EBA187B6-A39F-4BCD-A26B-A7D566E0F12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F4D2791C-F5CE-4FFF-8D47-F40CB1FEF5B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30A3B41-5785-4BAE-8EF8-980756CE9936}" type="slidenum">
              <a:rPr lang="en-US" altLang="en-US">
                <a:solidFill>
                  <a:srgbClr val="990033"/>
                </a:solidFill>
                <a:latin typeface="Arial Narrow" panose="020B0606020202030204" pitchFamily="34" charset="0"/>
              </a:rPr>
              <a:pPr>
                <a:spcBef>
                  <a:spcPct val="0"/>
                </a:spcBef>
              </a:pPr>
              <a:t>12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478A1B99-2306-4E35-88BD-239C0389F3C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202C3007-CF67-406E-8F48-FBE6BF2351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1FDBAA03-2C2B-4847-BF56-C6411446E4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9B79509-19EC-4DF7-BABD-9EDE63887E1B}" type="slidenum">
              <a:rPr lang="en-US" altLang="en-US">
                <a:solidFill>
                  <a:srgbClr val="990033"/>
                </a:solidFill>
                <a:latin typeface="Arial Narrow" panose="020B0606020202030204" pitchFamily="34" charset="0"/>
              </a:rPr>
              <a:pPr>
                <a:spcBef>
                  <a:spcPct val="0"/>
                </a:spcBef>
              </a:pPr>
              <a:t>13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9296D5F8-322F-4AD8-81DE-D9495F4ABE8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BCE8E580-A13F-4727-8D5F-12B1847C413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E873DE8B-0743-4C34-9243-EBC09BCA7CE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82FA0B0-CAFF-4445-81BD-66D65BFB03ED}" type="slidenum">
              <a:rPr lang="en-US" altLang="en-US">
                <a:solidFill>
                  <a:srgbClr val="990033"/>
                </a:solidFill>
                <a:latin typeface="Arial Narrow" panose="020B0606020202030204" pitchFamily="34" charset="0"/>
              </a:rPr>
              <a:pPr>
                <a:spcBef>
                  <a:spcPct val="0"/>
                </a:spcBef>
              </a:pPr>
              <a:t>14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47C465F5-DCBA-4C6A-9465-14EFCA19992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5633ED91-3FA7-4EC6-B71C-933E48E678A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C890523B-32E9-445C-ABE9-0400F57CFE8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F762F7C-B610-4931-9C3B-B2AF0DD959A5}" type="slidenum">
              <a:rPr lang="en-US" altLang="en-US">
                <a:solidFill>
                  <a:srgbClr val="990033"/>
                </a:solidFill>
                <a:latin typeface="Arial Narrow" panose="020B0606020202030204" pitchFamily="34" charset="0"/>
              </a:rPr>
              <a:pPr>
                <a:spcBef>
                  <a:spcPct val="0"/>
                </a:spcBef>
              </a:pPr>
              <a:t>15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1B366495-9174-414A-B125-E605748A123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8902EAA9-2FC9-45EE-B3A2-59446A846A3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4036" name="Slide Number Placeholder 3">
            <a:extLst>
              <a:ext uri="{FF2B5EF4-FFF2-40B4-BE49-F238E27FC236}">
                <a16:creationId xmlns:a16="http://schemas.microsoft.com/office/drawing/2014/main" id="{B82896A4-99C2-4CA5-9CEA-14A1AEB8063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640C6C5-6F09-470A-888E-E0D98094777A}" type="slidenum">
              <a:rPr lang="en-US" altLang="en-US">
                <a:solidFill>
                  <a:srgbClr val="990033"/>
                </a:solidFill>
                <a:latin typeface="Arial Narrow" panose="020B0606020202030204" pitchFamily="34" charset="0"/>
              </a:rPr>
              <a:pPr>
                <a:spcBef>
                  <a:spcPct val="0"/>
                </a:spcBef>
              </a:pPr>
              <a:t>16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3B923757-EAF7-4F2C-A288-943B7FDC011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7892AA4B-0547-4584-B52A-D05BA5A23B1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DDB2D62D-7CDA-4270-A775-4522004B346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C7E8420-CC6D-46F0-8B1D-8D3040C3BADE}" type="slidenum">
              <a:rPr lang="en-US" altLang="en-US">
                <a:solidFill>
                  <a:srgbClr val="990033"/>
                </a:solidFill>
                <a:latin typeface="Arial Narrow" panose="020B0606020202030204" pitchFamily="34" charset="0"/>
              </a:rPr>
              <a:pPr>
                <a:spcBef>
                  <a:spcPct val="0"/>
                </a:spcBef>
              </a:pPr>
              <a:t>17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6B184742-BB26-4A7E-8664-C851D11D5D6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02444CC2-3FE3-4DD2-9433-98C102E6850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3B0A66D7-C2D7-46AB-B8B9-0749C32026E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275F821-DA7F-43C5-995B-FAABAAB50CF6}" type="slidenum">
              <a:rPr lang="en-US" altLang="en-US">
                <a:solidFill>
                  <a:srgbClr val="990033"/>
                </a:solidFill>
                <a:latin typeface="Arial Narrow" panose="020B0606020202030204" pitchFamily="34" charset="0"/>
              </a:rPr>
              <a:pPr>
                <a:spcBef>
                  <a:spcPct val="0"/>
                </a:spcBef>
              </a:pPr>
              <a:t>18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97BD8268-158A-4654-99C8-183FAB032A3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9C267DC7-71A9-4F6D-889A-88BDA9D819B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9E1E66FD-C698-41FC-88A9-BB6BD8309BB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FD20874-9268-4E67-9930-B0EBD7855A85}" type="slidenum">
              <a:rPr lang="en-US" altLang="en-US">
                <a:solidFill>
                  <a:srgbClr val="990033"/>
                </a:solidFill>
                <a:latin typeface="Arial Narrow" panose="020B0606020202030204" pitchFamily="34" charset="0"/>
              </a:rPr>
              <a:pPr>
                <a:spcBef>
                  <a:spcPct val="0"/>
                </a:spcBef>
              </a:pPr>
              <a:t>19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552AD766-7D03-4039-B4BF-DCD6E0E34F9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9168D71F-9BC8-4329-8099-BD7363C6AB8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ED067CBA-639B-40B1-91CA-DBD6E7662F1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1550DA9-BC6F-459A-A5CD-FCC06EF7593E}" type="slidenum">
              <a:rPr lang="en-US" altLang="en-US">
                <a:solidFill>
                  <a:srgbClr val="990033"/>
                </a:solidFill>
                <a:latin typeface="Arial Narrow" panose="020B0606020202030204" pitchFamily="34" charset="0"/>
              </a:rPr>
              <a:pPr>
                <a:spcBef>
                  <a:spcPct val="0"/>
                </a:spcBef>
              </a:pPr>
              <a:t>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2B0E40AF-8738-43BD-A084-BAD59C5B550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164FDE5E-153A-40FB-8E89-08187BB0739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77654026-918D-43F8-AD34-F5CAB19BCA3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62DCE85-E1B9-4C60-BDA1-2505E323B7C9}" type="slidenum">
              <a:rPr lang="en-US" altLang="en-US">
                <a:solidFill>
                  <a:srgbClr val="990033"/>
                </a:solidFill>
                <a:latin typeface="Arial Narrow" panose="020B0606020202030204" pitchFamily="34" charset="0"/>
              </a:rPr>
              <a:pPr>
                <a:spcBef>
                  <a:spcPct val="0"/>
                </a:spcBef>
              </a:pPr>
              <a:t>20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C96B433C-B6DB-4B7E-9F2D-BE7DE8F8C98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623A8ABB-BDCE-452F-9CC2-62F4B746BCF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6C68441F-4DF2-47A2-928F-0AA0EB398B9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518C0B-694B-4859-9137-074FF5A7C11D}" type="slidenum">
              <a:rPr lang="en-US" altLang="en-US">
                <a:solidFill>
                  <a:srgbClr val="990033"/>
                </a:solidFill>
                <a:latin typeface="Arial Narrow" panose="020B0606020202030204" pitchFamily="34" charset="0"/>
              </a:rPr>
              <a:pPr>
                <a:spcBef>
                  <a:spcPct val="0"/>
                </a:spcBef>
              </a:pPr>
              <a:t>21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20C18180-8E34-4B57-9EE4-0209F90190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42A22B36-5C81-472D-98BA-CBA31CCB67A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24376EF9-E20A-4E67-9DBE-1BFE392C812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08CC024-177B-4688-A524-3D2858867AEA}" type="slidenum">
              <a:rPr lang="en-US" altLang="en-US">
                <a:solidFill>
                  <a:srgbClr val="990033"/>
                </a:solidFill>
                <a:latin typeface="Arial Narrow" panose="020B0606020202030204" pitchFamily="34" charset="0"/>
              </a:rPr>
              <a:pPr>
                <a:spcBef>
                  <a:spcPct val="0"/>
                </a:spcBef>
              </a:pPr>
              <a:t>22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987BFDE6-FB01-4669-B14D-062F78E2077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D7EED945-CBFE-44CC-9FCB-27E28D936E5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72A63924-58B9-410B-BF1A-7CE63CE6350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3D0972D-792F-46B8-8D3E-1DC7108AFCFE}" type="slidenum">
              <a:rPr lang="en-US" altLang="en-US">
                <a:solidFill>
                  <a:srgbClr val="990033"/>
                </a:solidFill>
                <a:latin typeface="Arial Narrow" panose="020B0606020202030204" pitchFamily="34" charset="0"/>
              </a:rPr>
              <a:pPr>
                <a:spcBef>
                  <a:spcPct val="0"/>
                </a:spcBef>
              </a:pPr>
              <a:t>23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4191578C-C6C9-4AF1-A375-25029D49B3B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7037472B-179D-4999-81BB-5E27973B671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C57B1ECE-3825-471F-9AE2-5B17599FA39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1FC29BB-BE6C-45FF-B637-D3BAD3B1DC14}" type="slidenum">
              <a:rPr lang="en-US" altLang="en-US">
                <a:solidFill>
                  <a:srgbClr val="990033"/>
                </a:solidFill>
                <a:latin typeface="Arial Narrow" panose="020B0606020202030204" pitchFamily="34" charset="0"/>
              </a:rPr>
              <a:pPr>
                <a:spcBef>
                  <a:spcPct val="0"/>
                </a:spcBef>
              </a:pPr>
              <a:t>24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787E6A37-2511-4C93-B03C-1E9849D96C6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AB07D202-EB2B-415A-A2CB-DDDBD513993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922D9781-E66F-4B93-B84A-CC88D5D5E6F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817186C-2C54-48F5-97E4-780521D629C2}" type="slidenum">
              <a:rPr lang="en-US" altLang="en-US">
                <a:solidFill>
                  <a:srgbClr val="990033"/>
                </a:solidFill>
                <a:latin typeface="Arial Narrow" panose="020B0606020202030204" pitchFamily="34" charset="0"/>
              </a:rPr>
              <a:pPr>
                <a:spcBef>
                  <a:spcPct val="0"/>
                </a:spcBef>
              </a:pPr>
              <a:t>25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7546498E-9072-421C-9E5A-A60941514F6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A9F3566B-D171-485D-9290-55C19739DE2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ED1DEE72-7B42-4DC2-97BD-4182346CF4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31D18DA-314D-47B1-8C20-8984B7F574FB}" type="slidenum">
              <a:rPr lang="en-US" altLang="en-US">
                <a:solidFill>
                  <a:srgbClr val="990033"/>
                </a:solidFill>
                <a:latin typeface="Arial Narrow" panose="020B0606020202030204" pitchFamily="34" charset="0"/>
              </a:rPr>
              <a:pPr>
                <a:spcBef>
                  <a:spcPct val="0"/>
                </a:spcBef>
              </a:pPr>
              <a:t>26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E7DDCDC9-55D0-4653-A98D-786BA52E4EA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BC8EBFCD-011B-45D1-9EBA-ACEAF764500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A5828D02-2736-4B1E-B989-2AAED446742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8B6DC8A-7AF9-4A97-AAA5-3A3069BEF365}" type="slidenum">
              <a:rPr lang="en-US" altLang="en-US">
                <a:solidFill>
                  <a:srgbClr val="990033"/>
                </a:solidFill>
                <a:latin typeface="Arial Narrow" panose="020B0606020202030204" pitchFamily="34" charset="0"/>
              </a:rPr>
              <a:pPr>
                <a:spcBef>
                  <a:spcPct val="0"/>
                </a:spcBef>
              </a:pPr>
              <a:t>27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6168DE5A-5C20-4844-BDA9-07CF3BAE867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293D987B-781D-461E-9267-AA98B69C33F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E8B657AD-5605-46AA-951E-AEE300B38AC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00860A2-53E8-4465-9E17-151CFA8BFA0D}" type="slidenum">
              <a:rPr lang="en-US" altLang="en-US">
                <a:solidFill>
                  <a:srgbClr val="990033"/>
                </a:solidFill>
                <a:latin typeface="Arial Narrow" panose="020B0606020202030204" pitchFamily="34" charset="0"/>
              </a:rPr>
              <a:pPr>
                <a:spcBef>
                  <a:spcPct val="0"/>
                </a:spcBef>
              </a:pPr>
              <a:t>28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A5DB3C94-BC80-43BA-A446-CDAC3AE2F83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55C74790-E840-4E02-B747-27181E93D84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F6E0503B-DC53-41D8-B516-E0605384229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5A6D021-E375-4830-98BD-64F2A5F12162}" type="slidenum">
              <a:rPr lang="en-US" altLang="en-US">
                <a:solidFill>
                  <a:srgbClr val="990033"/>
                </a:solidFill>
                <a:latin typeface="Arial Narrow" panose="020B0606020202030204" pitchFamily="34" charset="0"/>
              </a:rPr>
              <a:pPr>
                <a:spcBef>
                  <a:spcPct val="0"/>
                </a:spcBef>
              </a:pPr>
              <a:t>29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39E016FC-7F59-4359-8E42-477A93AC59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009288AA-60A2-4141-A724-7EE6B50FD7A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08F18A51-E23E-4A9C-BA86-E09F0B90C39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3585B88-8040-4AC9-820F-EA1DF98B0BEB}" type="slidenum">
              <a:rPr lang="en-US" altLang="en-US">
                <a:solidFill>
                  <a:srgbClr val="990033"/>
                </a:solidFill>
                <a:latin typeface="Arial Narrow" panose="020B0606020202030204" pitchFamily="34" charset="0"/>
              </a:rPr>
              <a:pPr>
                <a:spcBef>
                  <a:spcPct val="0"/>
                </a:spcBef>
              </a:pPr>
              <a:t>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71BE1F87-2941-4DAB-93A2-E8B5673CED9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B1E40C0A-C72A-4F47-A9A0-6DC668A1489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615E661D-3115-4C6E-9D68-BB5CB74FE1B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CA31059-0C16-40D5-998A-F7AB927E5DBD}" type="slidenum">
              <a:rPr lang="en-US" altLang="en-US">
                <a:solidFill>
                  <a:srgbClr val="990033"/>
                </a:solidFill>
                <a:latin typeface="Arial Narrow" panose="020B0606020202030204" pitchFamily="34" charset="0"/>
              </a:rPr>
              <a:pPr>
                <a:spcBef>
                  <a:spcPct val="0"/>
                </a:spcBef>
              </a:pPr>
              <a:t>30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B26218CA-18ED-4E36-BBC1-8529DE93E7F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E2E6D1B1-2DEA-4934-AA82-1F14D3587B5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CF9286CD-1B1F-4665-B021-2DF3D3B0DAA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166643B-ED12-4DC5-931F-D44E39FFA3AA}" type="slidenum">
              <a:rPr lang="en-US" altLang="en-US">
                <a:solidFill>
                  <a:srgbClr val="990033"/>
                </a:solidFill>
                <a:latin typeface="Arial Narrow" panose="020B0606020202030204" pitchFamily="34" charset="0"/>
              </a:rPr>
              <a:pPr>
                <a:spcBef>
                  <a:spcPct val="0"/>
                </a:spcBef>
              </a:pPr>
              <a:t>31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60E21D3C-4A51-4E05-8343-148EEBACC31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DC14FF94-6AE0-4F5A-B834-705CFE626A4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6804" name="Slide Number Placeholder 3">
            <a:extLst>
              <a:ext uri="{FF2B5EF4-FFF2-40B4-BE49-F238E27FC236}">
                <a16:creationId xmlns:a16="http://schemas.microsoft.com/office/drawing/2014/main" id="{10691CB1-7F50-4E7C-9381-CE30F5E35E3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7472A59-DAA2-4020-9DE9-83820CA1DB8C}" type="slidenum">
              <a:rPr lang="en-US" altLang="en-US">
                <a:solidFill>
                  <a:srgbClr val="990033"/>
                </a:solidFill>
                <a:latin typeface="Arial Narrow" panose="020B0606020202030204" pitchFamily="34" charset="0"/>
              </a:rPr>
              <a:pPr>
                <a:spcBef>
                  <a:spcPct val="0"/>
                </a:spcBef>
              </a:pPr>
              <a:t>32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BA0EA0F1-2AAC-47C2-9DC3-358BDF4DB58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40860535-7A4F-4D18-A1F2-7EF0C7D412A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8852" name="Slide Number Placeholder 3">
            <a:extLst>
              <a:ext uri="{FF2B5EF4-FFF2-40B4-BE49-F238E27FC236}">
                <a16:creationId xmlns:a16="http://schemas.microsoft.com/office/drawing/2014/main" id="{8440AEBB-E635-49EB-BBB6-D83D5F4A1B8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DA8A282-62F9-416D-A6E4-6584DBC7B6DD}" type="slidenum">
              <a:rPr lang="en-US" altLang="en-US">
                <a:solidFill>
                  <a:srgbClr val="990033"/>
                </a:solidFill>
                <a:latin typeface="Arial Narrow" panose="020B0606020202030204" pitchFamily="34" charset="0"/>
              </a:rPr>
              <a:pPr>
                <a:spcBef>
                  <a:spcPct val="0"/>
                </a:spcBef>
              </a:pPr>
              <a:t>33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654D06BF-CE8D-49B8-A269-F2F59547C8E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A0AE42FB-7B43-4B6C-90B9-71FF342FD58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0900" name="Slide Number Placeholder 3">
            <a:extLst>
              <a:ext uri="{FF2B5EF4-FFF2-40B4-BE49-F238E27FC236}">
                <a16:creationId xmlns:a16="http://schemas.microsoft.com/office/drawing/2014/main" id="{E049EBD8-30B6-45A3-AA7A-113F41E08D7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EFAE5FB-13B2-4CA9-A196-4F893F0E164E}" type="slidenum">
              <a:rPr lang="en-US" altLang="en-US">
                <a:solidFill>
                  <a:srgbClr val="990033"/>
                </a:solidFill>
                <a:latin typeface="Arial Narrow" panose="020B0606020202030204" pitchFamily="34" charset="0"/>
              </a:rPr>
              <a:pPr>
                <a:spcBef>
                  <a:spcPct val="0"/>
                </a:spcBef>
              </a:pPr>
              <a:t>34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41E4093E-637D-48A3-A6EA-0CA18810045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BD24D435-0E76-4436-8F50-D794007D51D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2948" name="Slide Number Placeholder 3">
            <a:extLst>
              <a:ext uri="{FF2B5EF4-FFF2-40B4-BE49-F238E27FC236}">
                <a16:creationId xmlns:a16="http://schemas.microsoft.com/office/drawing/2014/main" id="{A978DEEA-A5AB-42C6-A285-E6B40F97187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6A4948F-0D75-4B27-A651-C018212E19E9}" type="slidenum">
              <a:rPr lang="en-US" altLang="en-US">
                <a:solidFill>
                  <a:srgbClr val="990033"/>
                </a:solidFill>
                <a:latin typeface="Arial Narrow" panose="020B0606020202030204" pitchFamily="34" charset="0"/>
              </a:rPr>
              <a:pPr>
                <a:spcBef>
                  <a:spcPct val="0"/>
                </a:spcBef>
              </a:pPr>
              <a:t>35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A57500B3-83AF-462E-9AB8-A227DC5975D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017F305A-54F4-459F-8F37-87A068A42A7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4996" name="Slide Number Placeholder 3">
            <a:extLst>
              <a:ext uri="{FF2B5EF4-FFF2-40B4-BE49-F238E27FC236}">
                <a16:creationId xmlns:a16="http://schemas.microsoft.com/office/drawing/2014/main" id="{5B1286FF-8306-455C-9C49-207BD6243A8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0AB6E08-3D85-449A-921E-BB9213F32D4E}" type="slidenum">
              <a:rPr lang="en-US" altLang="en-US">
                <a:solidFill>
                  <a:srgbClr val="990033"/>
                </a:solidFill>
                <a:latin typeface="Arial Narrow" panose="020B0606020202030204" pitchFamily="34" charset="0"/>
              </a:rPr>
              <a:pPr>
                <a:spcBef>
                  <a:spcPct val="0"/>
                </a:spcBef>
              </a:pPr>
              <a:t>36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A5BDC547-6E64-4CF7-98F4-A72F486148F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a:extLst>
              <a:ext uri="{FF2B5EF4-FFF2-40B4-BE49-F238E27FC236}">
                <a16:creationId xmlns:a16="http://schemas.microsoft.com/office/drawing/2014/main" id="{2ED5000E-6F58-4D30-A856-471FA3B6420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7044" name="Slide Number Placeholder 3">
            <a:extLst>
              <a:ext uri="{FF2B5EF4-FFF2-40B4-BE49-F238E27FC236}">
                <a16:creationId xmlns:a16="http://schemas.microsoft.com/office/drawing/2014/main" id="{29AE5FCC-4CC8-4DD0-BA1C-AE827769B7D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6624B13-6792-4D7D-9FFA-049B14A5C532}" type="slidenum">
              <a:rPr lang="en-US" altLang="en-US">
                <a:solidFill>
                  <a:srgbClr val="990033"/>
                </a:solidFill>
                <a:latin typeface="Arial Narrow" panose="020B0606020202030204" pitchFamily="34" charset="0"/>
              </a:rPr>
              <a:pPr>
                <a:spcBef>
                  <a:spcPct val="0"/>
                </a:spcBef>
              </a:pPr>
              <a:t>37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93B67EF0-A628-43D9-A5BD-B426792201D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a:extLst>
              <a:ext uri="{FF2B5EF4-FFF2-40B4-BE49-F238E27FC236}">
                <a16:creationId xmlns:a16="http://schemas.microsoft.com/office/drawing/2014/main" id="{CB7137B8-8534-4CE7-8182-9967F7BA840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9092" name="Slide Number Placeholder 3">
            <a:extLst>
              <a:ext uri="{FF2B5EF4-FFF2-40B4-BE49-F238E27FC236}">
                <a16:creationId xmlns:a16="http://schemas.microsoft.com/office/drawing/2014/main" id="{91305258-87A8-4E27-9BDE-A6373DD87FD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72D297F-4089-4017-928E-E45F601E1ACB}" type="slidenum">
              <a:rPr lang="en-US" altLang="en-US">
                <a:solidFill>
                  <a:srgbClr val="990033"/>
                </a:solidFill>
                <a:latin typeface="Arial Narrow" panose="020B0606020202030204" pitchFamily="34" charset="0"/>
              </a:rPr>
              <a:pPr>
                <a:spcBef>
                  <a:spcPct val="0"/>
                </a:spcBef>
              </a:pPr>
              <a:t>38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7119CBDF-CB44-4EE3-AC49-D3CB2D99D6F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a:extLst>
              <a:ext uri="{FF2B5EF4-FFF2-40B4-BE49-F238E27FC236}">
                <a16:creationId xmlns:a16="http://schemas.microsoft.com/office/drawing/2014/main" id="{7F8B6466-24B1-4A18-AE05-18F0B73B7A4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1140" name="Slide Number Placeholder 3">
            <a:extLst>
              <a:ext uri="{FF2B5EF4-FFF2-40B4-BE49-F238E27FC236}">
                <a16:creationId xmlns:a16="http://schemas.microsoft.com/office/drawing/2014/main" id="{88DB4A5D-F36E-4349-9AB8-C4AE27B206A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0412895-D93E-4ACC-82BD-0656BFFEF4EB}" type="slidenum">
              <a:rPr lang="en-US" altLang="en-US">
                <a:solidFill>
                  <a:srgbClr val="990033"/>
                </a:solidFill>
                <a:latin typeface="Arial Narrow" panose="020B0606020202030204" pitchFamily="34" charset="0"/>
              </a:rPr>
              <a:pPr>
                <a:spcBef>
                  <a:spcPct val="0"/>
                </a:spcBef>
              </a:pPr>
              <a:t>39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1A9AD88F-9138-4C79-B666-FA51810A8F0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6088CDE3-EDB8-4917-9A8F-7B930A8A8DF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E8CAB2EC-DB36-4285-AFEE-EFDF0AA112A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EA13D0F-C6D9-4259-940F-42CFC4876A31}" type="slidenum">
              <a:rPr lang="en-US" altLang="en-US">
                <a:solidFill>
                  <a:srgbClr val="990033"/>
                </a:solidFill>
                <a:latin typeface="Arial Narrow" panose="020B0606020202030204" pitchFamily="34" charset="0"/>
              </a:rPr>
              <a:pPr>
                <a:spcBef>
                  <a:spcPct val="0"/>
                </a:spcBef>
              </a:pPr>
              <a:t>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4BDAC19C-A850-44D0-A1F2-2B8273D81B0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13A15B03-37E6-4691-9393-7FA56CA1B89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FD82783B-3E86-45AD-AB66-98D3FA493B6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4D759A6-DFD1-4529-A48D-3F2510D25F07}" type="slidenum">
              <a:rPr lang="en-US" altLang="en-US">
                <a:solidFill>
                  <a:srgbClr val="990033"/>
                </a:solidFill>
                <a:latin typeface="Arial Narrow" panose="020B0606020202030204" pitchFamily="34" charset="0"/>
              </a:rPr>
              <a:pPr>
                <a:spcBef>
                  <a:spcPct val="0"/>
                </a:spcBef>
              </a:pPr>
              <a:t>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A522DF89-5D8C-47CC-9300-45E500E0B37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8A20553F-009F-4327-9690-05E91627FA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213F04C2-C508-4E30-9C2E-C9ADCA29EAB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FAC9CED-CC02-4150-8A70-E086E7FF7CA2}" type="slidenum">
              <a:rPr lang="en-US" altLang="en-US">
                <a:solidFill>
                  <a:srgbClr val="990033"/>
                </a:solidFill>
                <a:latin typeface="Arial Narrow" panose="020B0606020202030204" pitchFamily="34" charset="0"/>
              </a:rPr>
              <a:pPr>
                <a:spcBef>
                  <a:spcPct val="0"/>
                </a:spcBef>
              </a:pPr>
              <a:t>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69D790ED-5C04-4662-9E17-5EFE250972A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1A002D4D-2257-4AB7-B45D-8A1D9A976B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061D36DB-8761-40FC-9DA1-A714EDEC223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5C4B252-B299-497B-9F1A-5D57110D8100}" type="slidenum">
              <a:rPr lang="en-US" altLang="en-US">
                <a:solidFill>
                  <a:srgbClr val="990033"/>
                </a:solidFill>
                <a:latin typeface="Arial Narrow" panose="020B0606020202030204" pitchFamily="34" charset="0"/>
              </a:rPr>
              <a:pPr>
                <a:spcBef>
                  <a:spcPct val="0"/>
                </a:spcBef>
              </a:pPr>
              <a:t>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51A2ED82-F678-4E51-AE44-A0860A3D310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716F258D-FB00-42E0-B3B2-573F6E96FB0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7B11F949-7ED6-45B3-9B29-9133D9DF441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EB9CE77-79EB-4D9E-BAB7-F16D600ADE34}" type="slidenum">
              <a:rPr lang="en-US" altLang="en-US">
                <a:solidFill>
                  <a:srgbClr val="990033"/>
                </a:solidFill>
                <a:latin typeface="Arial Narrow" panose="020B0606020202030204" pitchFamily="34" charset="0"/>
              </a:rPr>
              <a:pPr>
                <a:spcBef>
                  <a:spcPct val="0"/>
                </a:spcBef>
              </a:pPr>
              <a:t>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BFC9B639-F269-4D25-BAD6-C129A070B20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72B5350C-9706-4295-AB13-FBD48017811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1DC5F883-64B5-4603-B7CC-86948AE9029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7DAA6B4-5BB6-4903-80EF-0ADD2525ECFD}" type="slidenum">
              <a:rPr lang="en-US" altLang="en-US">
                <a:solidFill>
                  <a:srgbClr val="990033"/>
                </a:solidFill>
                <a:latin typeface="Arial Narrow" panose="020B0606020202030204" pitchFamily="34" charset="0"/>
              </a:rPr>
              <a:pPr>
                <a:spcBef>
                  <a:spcPct val="0"/>
                </a:spcBef>
              </a:pPr>
              <a:t>9</a:t>
            </a:fld>
            <a:endParaRPr lang="en-US" altLang="en-US">
              <a:solidFill>
                <a:srgbClr val="990033"/>
              </a:solidFill>
              <a:latin typeface="Arial Narrow" panose="020B0606020202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96AE557C-6111-4A55-9E61-17B552ED35A5}"/>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60E7B19F-6C84-4362-A62E-DDC5A5B43BAF}"/>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C5515FEE-37A2-4BD0-8759-AFEF2DCA0F8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587BF32E-377B-4327-AD50-9F3F32242FDF}"/>
              </a:ext>
            </a:extLst>
          </p:cNvPr>
          <p:cNvSpPr>
            <a:spLocks noGrp="1"/>
          </p:cNvSpPr>
          <p:nvPr>
            <p:ph type="sldNum" sz="quarter" idx="12"/>
          </p:nvPr>
        </p:nvSpPr>
        <p:spPr>
          <a:xfrm>
            <a:off x="8229600" y="6473825"/>
            <a:ext cx="758825" cy="247650"/>
          </a:xfrm>
        </p:spPr>
        <p:txBody>
          <a:bodyPr/>
          <a:lstStyle>
            <a:lvl1pPr>
              <a:defRPr smtClean="0"/>
            </a:lvl1pPr>
          </a:lstStyle>
          <a:p>
            <a:pPr>
              <a:defRPr/>
            </a:pPr>
            <a:fld id="{2E5DCB08-E916-4E2A-8B46-B9A591F5EA7D}" type="slidenum">
              <a:rPr lang="en-US" altLang="en-US"/>
              <a:pPr>
                <a:defRPr/>
              </a:pPr>
              <a:t>‹#›</a:t>
            </a:fld>
            <a:endParaRPr lang="en-US" altLang="en-US"/>
          </a:p>
        </p:txBody>
      </p:sp>
    </p:spTree>
    <p:extLst>
      <p:ext uri="{BB962C8B-B14F-4D97-AF65-F5344CB8AC3E}">
        <p14:creationId xmlns:p14="http://schemas.microsoft.com/office/powerpoint/2010/main" val="3519360947"/>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EFC3109B-C660-477D-BDED-2F377D7F9E82}"/>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B74F5275-F54C-490A-9B83-3FA2C840682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0F1DA808-BAD2-4A85-BAA0-3CD72C06DB9C}"/>
              </a:ext>
            </a:extLst>
          </p:cNvPr>
          <p:cNvSpPr>
            <a:spLocks noGrp="1"/>
          </p:cNvSpPr>
          <p:nvPr>
            <p:ph type="sldNum" sz="quarter" idx="12"/>
          </p:nvPr>
        </p:nvSpPr>
        <p:spPr/>
        <p:txBody>
          <a:bodyPr/>
          <a:lstStyle>
            <a:lvl1pPr>
              <a:defRPr/>
            </a:lvl1pPr>
          </a:lstStyle>
          <a:p>
            <a:pPr>
              <a:defRPr/>
            </a:pPr>
            <a:fld id="{919CB0E2-0CD5-481D-8E10-F3F1135EAC58}" type="slidenum">
              <a:rPr lang="en-US" altLang="en-US"/>
              <a:pPr>
                <a:defRPr/>
              </a:pPr>
              <a:t>‹#›</a:t>
            </a:fld>
            <a:endParaRPr lang="en-US" altLang="en-US"/>
          </a:p>
        </p:txBody>
      </p:sp>
    </p:spTree>
    <p:extLst>
      <p:ext uri="{BB962C8B-B14F-4D97-AF65-F5344CB8AC3E}">
        <p14:creationId xmlns:p14="http://schemas.microsoft.com/office/powerpoint/2010/main" val="1282348942"/>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81C9CE-1372-4FB6-AA5B-F3CF01CFC988}"/>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96BAB3DF-8AB1-4F77-A555-0651591F19B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7C960D4-65BA-4443-A689-7055965EBC5A}"/>
              </a:ext>
            </a:extLst>
          </p:cNvPr>
          <p:cNvSpPr>
            <a:spLocks noGrp="1"/>
          </p:cNvSpPr>
          <p:nvPr>
            <p:ph type="sldNum" sz="quarter" idx="12"/>
          </p:nvPr>
        </p:nvSpPr>
        <p:spPr/>
        <p:txBody>
          <a:bodyPr/>
          <a:lstStyle>
            <a:lvl1pPr>
              <a:defRPr smtClean="0"/>
            </a:lvl1pPr>
          </a:lstStyle>
          <a:p>
            <a:pPr>
              <a:defRPr/>
            </a:pPr>
            <a:fld id="{53FE70FB-DB7F-414F-B0E6-AF5936B4DB7B}" type="slidenum">
              <a:rPr lang="en-US" altLang="en-US"/>
              <a:pPr>
                <a:defRPr/>
              </a:pPr>
              <a:t>‹#›</a:t>
            </a:fld>
            <a:endParaRPr lang="en-US" altLang="en-US"/>
          </a:p>
        </p:txBody>
      </p:sp>
    </p:spTree>
    <p:extLst>
      <p:ext uri="{BB962C8B-B14F-4D97-AF65-F5344CB8AC3E}">
        <p14:creationId xmlns:p14="http://schemas.microsoft.com/office/powerpoint/2010/main" val="2007528724"/>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4A5CF206-09C9-4B86-AC52-AAD62460BCA7}"/>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2B24CA64-742F-45C7-BB8B-D7811D0E39D6}"/>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EEBE6DFF-83D5-40F9-8E4F-F27B5753AE76}"/>
              </a:ext>
            </a:extLst>
          </p:cNvPr>
          <p:cNvSpPr>
            <a:spLocks noGrp="1"/>
          </p:cNvSpPr>
          <p:nvPr>
            <p:ph type="sldNum" sz="quarter" idx="12"/>
          </p:nvPr>
        </p:nvSpPr>
        <p:spPr>
          <a:xfrm>
            <a:off x="8229600" y="6473825"/>
            <a:ext cx="758825" cy="247650"/>
          </a:xfrm>
        </p:spPr>
        <p:txBody>
          <a:bodyPr/>
          <a:lstStyle>
            <a:lvl1pPr>
              <a:defRPr smtClean="0"/>
            </a:lvl1pPr>
          </a:lstStyle>
          <a:p>
            <a:pPr>
              <a:defRPr/>
            </a:pPr>
            <a:fld id="{14504447-2EDC-49D7-950B-5802C584A05D}" type="slidenum">
              <a:rPr lang="en-US" altLang="en-US"/>
              <a:pPr>
                <a:defRPr/>
              </a:pPr>
              <a:t>‹#›</a:t>
            </a:fld>
            <a:endParaRPr lang="en-US" altLang="en-US"/>
          </a:p>
        </p:txBody>
      </p:sp>
    </p:spTree>
    <p:extLst>
      <p:ext uri="{BB962C8B-B14F-4D97-AF65-F5344CB8AC3E}">
        <p14:creationId xmlns:p14="http://schemas.microsoft.com/office/powerpoint/2010/main" val="1492208127"/>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05301572-AF57-43FB-BC70-D1CE30DC4BD4}"/>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8BBAA8E0-3E52-4579-9AF5-B626704BECFB}"/>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5944076E-8471-4423-856D-143BD3EFE2F7}"/>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C0DEBC9A-0F6B-428B-998C-D57C13CA1A97}"/>
              </a:ext>
            </a:extLst>
          </p:cNvPr>
          <p:cNvSpPr>
            <a:spLocks noGrp="1"/>
          </p:cNvSpPr>
          <p:nvPr>
            <p:ph type="sldNum" sz="quarter" idx="12"/>
          </p:nvPr>
        </p:nvSpPr>
        <p:spPr/>
        <p:txBody>
          <a:bodyPr/>
          <a:lstStyle>
            <a:lvl1pPr>
              <a:defRPr smtClean="0"/>
            </a:lvl1pPr>
          </a:lstStyle>
          <a:p>
            <a:pPr>
              <a:defRPr/>
            </a:pPr>
            <a:fld id="{B47B05C3-B303-4FF7-B94F-A65AA9BFE3E6}" type="slidenum">
              <a:rPr lang="en-US" altLang="en-US"/>
              <a:pPr>
                <a:defRPr/>
              </a:pPr>
              <a:t>‹#›</a:t>
            </a:fld>
            <a:endParaRPr lang="en-US" altLang="en-US"/>
          </a:p>
        </p:txBody>
      </p:sp>
    </p:spTree>
    <p:extLst>
      <p:ext uri="{BB962C8B-B14F-4D97-AF65-F5344CB8AC3E}">
        <p14:creationId xmlns:p14="http://schemas.microsoft.com/office/powerpoint/2010/main" val="341809190"/>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3CBFAA0E-109E-499B-9790-88B132D6646A}"/>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0B517B49-7B53-4F7D-B716-F83CB9DCE39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021229B9-DE93-40FA-8D2A-C6699B92D15F}"/>
              </a:ext>
            </a:extLst>
          </p:cNvPr>
          <p:cNvSpPr>
            <a:spLocks noGrp="1"/>
          </p:cNvSpPr>
          <p:nvPr>
            <p:ph type="sldNum" sz="quarter" idx="12"/>
          </p:nvPr>
        </p:nvSpPr>
        <p:spPr/>
        <p:txBody>
          <a:bodyPr/>
          <a:lstStyle>
            <a:lvl1pPr>
              <a:defRPr/>
            </a:lvl1pPr>
          </a:lstStyle>
          <a:p>
            <a:pPr>
              <a:defRPr/>
            </a:pPr>
            <a:fld id="{457FF995-EE30-4E14-B94B-90EE99F923E4}" type="slidenum">
              <a:rPr lang="en-US" altLang="en-US"/>
              <a:pPr>
                <a:defRPr/>
              </a:pPr>
              <a:t>‹#›</a:t>
            </a:fld>
            <a:endParaRPr lang="en-US" altLang="en-US"/>
          </a:p>
        </p:txBody>
      </p:sp>
    </p:spTree>
    <p:extLst>
      <p:ext uri="{BB962C8B-B14F-4D97-AF65-F5344CB8AC3E}">
        <p14:creationId xmlns:p14="http://schemas.microsoft.com/office/powerpoint/2010/main" val="2940733905"/>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C97BBD02-4F5C-4D80-A4AD-6827344A8781}"/>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0D728D59-93B9-4B05-978E-7F746186F306}"/>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5137F772-27EF-4720-BEF7-A3B1FC75B170}"/>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EC80AE10-108E-4B03-BE1A-4D5087ECE0C4}"/>
              </a:ext>
            </a:extLst>
          </p:cNvPr>
          <p:cNvSpPr>
            <a:spLocks noGrp="1"/>
          </p:cNvSpPr>
          <p:nvPr>
            <p:ph type="sldNum" sz="quarter" idx="12"/>
          </p:nvPr>
        </p:nvSpPr>
        <p:spPr>
          <a:xfrm>
            <a:off x="8229600" y="6477000"/>
            <a:ext cx="762000" cy="247650"/>
          </a:xfrm>
        </p:spPr>
        <p:txBody>
          <a:bodyPr/>
          <a:lstStyle>
            <a:lvl1pPr>
              <a:defRPr smtClean="0"/>
            </a:lvl1pPr>
          </a:lstStyle>
          <a:p>
            <a:pPr>
              <a:defRPr/>
            </a:pPr>
            <a:fld id="{408568E4-F0F8-4376-B229-E0240721B9E3}" type="slidenum">
              <a:rPr lang="en-US" altLang="en-US"/>
              <a:pPr>
                <a:defRPr/>
              </a:pPr>
              <a:t>‹#›</a:t>
            </a:fld>
            <a:endParaRPr lang="en-US" altLang="en-US"/>
          </a:p>
        </p:txBody>
      </p:sp>
    </p:spTree>
    <p:extLst>
      <p:ext uri="{BB962C8B-B14F-4D97-AF65-F5344CB8AC3E}">
        <p14:creationId xmlns:p14="http://schemas.microsoft.com/office/powerpoint/2010/main" val="3009872965"/>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3A03C789-BC1B-4DD2-8370-9D6F64E33782}"/>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5B637073-299B-40BC-AB5C-509827E023D0}"/>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953E36CF-13D9-4DC6-80F3-39C8BE564E2A}"/>
              </a:ext>
            </a:extLst>
          </p:cNvPr>
          <p:cNvSpPr>
            <a:spLocks noGrp="1"/>
          </p:cNvSpPr>
          <p:nvPr>
            <p:ph type="sldNum" sz="quarter" idx="12"/>
          </p:nvPr>
        </p:nvSpPr>
        <p:spPr/>
        <p:txBody>
          <a:bodyPr/>
          <a:lstStyle>
            <a:lvl1pPr>
              <a:defRPr/>
            </a:lvl1pPr>
          </a:lstStyle>
          <a:p>
            <a:pPr>
              <a:defRPr/>
            </a:pPr>
            <a:fld id="{252B200B-D702-4EDB-A298-CC8A953AD0F8}" type="slidenum">
              <a:rPr lang="en-US" altLang="en-US"/>
              <a:pPr>
                <a:defRPr/>
              </a:pPr>
              <a:t>‹#›</a:t>
            </a:fld>
            <a:endParaRPr lang="en-US" altLang="en-US"/>
          </a:p>
        </p:txBody>
      </p:sp>
    </p:spTree>
    <p:extLst>
      <p:ext uri="{BB962C8B-B14F-4D97-AF65-F5344CB8AC3E}">
        <p14:creationId xmlns:p14="http://schemas.microsoft.com/office/powerpoint/2010/main" val="2476021332"/>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A94531B6-D738-40F3-98E6-6A3E9F82B85D}"/>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3283DD56-15E5-4C3F-8D5F-F5049B1E47BF}"/>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F2A8DA60-137B-4CA0-8871-A46BDF1D1348}"/>
              </a:ext>
            </a:extLst>
          </p:cNvPr>
          <p:cNvSpPr>
            <a:spLocks noGrp="1"/>
          </p:cNvSpPr>
          <p:nvPr>
            <p:ph type="sldNum" sz="quarter" idx="12"/>
          </p:nvPr>
        </p:nvSpPr>
        <p:spPr/>
        <p:txBody>
          <a:bodyPr/>
          <a:lstStyle>
            <a:lvl1pPr>
              <a:defRPr smtClean="0"/>
            </a:lvl1pPr>
          </a:lstStyle>
          <a:p>
            <a:pPr>
              <a:defRPr/>
            </a:pPr>
            <a:fld id="{0E01356B-52CA-4C7F-8037-A519FD74F26C}" type="slidenum">
              <a:rPr lang="en-US" altLang="en-US"/>
              <a:pPr>
                <a:defRPr/>
              </a:pPr>
              <a:t>‹#›</a:t>
            </a:fld>
            <a:endParaRPr lang="en-US" altLang="en-US"/>
          </a:p>
        </p:txBody>
      </p:sp>
    </p:spTree>
    <p:extLst>
      <p:ext uri="{BB962C8B-B14F-4D97-AF65-F5344CB8AC3E}">
        <p14:creationId xmlns:p14="http://schemas.microsoft.com/office/powerpoint/2010/main" val="908417123"/>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E13D4CAA-B2B8-441F-95F9-2455FBBDC4E9}"/>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C6B1F12F-EC78-4489-BE7F-B271F0090B33}"/>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8869ED7B-15AC-4623-B970-41E47B5FDFC1}"/>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406BAC77-BF04-4997-9BBA-4511133B9E9A}"/>
              </a:ext>
            </a:extLst>
          </p:cNvPr>
          <p:cNvSpPr>
            <a:spLocks noGrp="1"/>
          </p:cNvSpPr>
          <p:nvPr>
            <p:ph type="sldNum" sz="quarter" idx="12"/>
          </p:nvPr>
        </p:nvSpPr>
        <p:spPr/>
        <p:txBody>
          <a:bodyPr/>
          <a:lstStyle>
            <a:lvl1pPr>
              <a:defRPr smtClean="0"/>
            </a:lvl1pPr>
          </a:lstStyle>
          <a:p>
            <a:pPr>
              <a:defRPr/>
            </a:pPr>
            <a:fld id="{BBCC262D-F5A3-4C49-80FB-FEF017FB87A4}" type="slidenum">
              <a:rPr lang="en-US" altLang="en-US"/>
              <a:pPr>
                <a:defRPr/>
              </a:pPr>
              <a:t>‹#›</a:t>
            </a:fld>
            <a:endParaRPr lang="en-US" altLang="en-US"/>
          </a:p>
        </p:txBody>
      </p:sp>
    </p:spTree>
    <p:extLst>
      <p:ext uri="{BB962C8B-B14F-4D97-AF65-F5344CB8AC3E}">
        <p14:creationId xmlns:p14="http://schemas.microsoft.com/office/powerpoint/2010/main" val="3161947720"/>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BE293820-6562-49E1-8FA1-1CB38AF01EB5}"/>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BF7997C6-0D8C-4575-8A82-F0A57C81D28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CAD50919-0196-4DC1-B8CC-3F2E97CA6F1C}"/>
              </a:ext>
            </a:extLst>
          </p:cNvPr>
          <p:cNvSpPr>
            <a:spLocks noGrp="1"/>
          </p:cNvSpPr>
          <p:nvPr>
            <p:ph type="sldNum" sz="quarter" idx="12"/>
          </p:nvPr>
        </p:nvSpPr>
        <p:spPr/>
        <p:txBody>
          <a:bodyPr/>
          <a:lstStyle>
            <a:lvl1pPr>
              <a:defRPr smtClean="0"/>
            </a:lvl1pPr>
          </a:lstStyle>
          <a:p>
            <a:pPr>
              <a:defRPr/>
            </a:pPr>
            <a:fld id="{CF91333F-8FD8-4DB5-8087-1C3F79DBCC85}" type="slidenum">
              <a:rPr lang="en-US" altLang="en-US"/>
              <a:pPr>
                <a:defRPr/>
              </a:pPr>
              <a:t>‹#›</a:t>
            </a:fld>
            <a:endParaRPr lang="en-US" altLang="en-US"/>
          </a:p>
        </p:txBody>
      </p:sp>
    </p:spTree>
    <p:extLst>
      <p:ext uri="{BB962C8B-B14F-4D97-AF65-F5344CB8AC3E}">
        <p14:creationId xmlns:p14="http://schemas.microsoft.com/office/powerpoint/2010/main" val="55681517"/>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5658A8D0-E19E-40B6-8789-70026AFA9C02}"/>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029" name="Text Placeholder 7">
            <a:extLst>
              <a:ext uri="{FF2B5EF4-FFF2-40B4-BE49-F238E27FC236}">
                <a16:creationId xmlns:a16="http://schemas.microsoft.com/office/drawing/2014/main" id="{18E13160-5089-4BBC-AD51-173AF0FA2188}"/>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AEF20ACC-D5AF-4992-A2D7-EDB33B271639}"/>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888FBEAA-3622-45B2-BB15-2736466BB969}"/>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B32AA09F-D161-4A25-B81E-920F2009D5B9}"/>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fld id="{2DCBD6A4-956C-4DE9-89DF-F4364C8B3151}" type="slidenum">
              <a:rPr lang="en-US" altLang="en-US"/>
              <a:pPr>
                <a:defRPr/>
              </a:pPr>
              <a:t>‹#›</a:t>
            </a:fld>
            <a:endParaRPr lang="en-US" altLang="en-US"/>
          </a:p>
        </p:txBody>
      </p:sp>
      <p:sp>
        <p:nvSpPr>
          <p:cNvPr id="10" name="Title Placeholder 9">
            <a:extLst>
              <a:ext uri="{FF2B5EF4-FFF2-40B4-BE49-F238E27FC236}">
                <a16:creationId xmlns:a16="http://schemas.microsoft.com/office/drawing/2014/main" id="{60ED32A8-19C1-45EA-AFCA-DB5C06F2EA01}"/>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FCA430DA-5514-4BD9-AB1B-926A815F00A8}"/>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Straight Connector 11">
            <a:extLst>
              <a:ext uri="{FF2B5EF4-FFF2-40B4-BE49-F238E27FC236}">
                <a16:creationId xmlns:a16="http://schemas.microsoft.com/office/drawing/2014/main" id="{F5E2E429-C198-4AD5-ABCE-FD62866C4101}"/>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Tree>
  </p:cSld>
  <p:clrMap bg1="lt1" tx1="dk1" bg2="lt2" tx2="dk2" accent1="accent1" accent2="accent2" accent3="accent3" accent4="accent4" accent5="accent5" accent6="accent6" hlink="hlink" folHlink="folHlink"/>
  <p:sldLayoutIdLst>
    <p:sldLayoutId id="2147484455" r:id="rId1"/>
    <p:sldLayoutId id="2147484456" r:id="rId2"/>
    <p:sldLayoutId id="2147484457" r:id="rId3"/>
    <p:sldLayoutId id="2147484452" r:id="rId4"/>
    <p:sldLayoutId id="2147484458" r:id="rId5"/>
    <p:sldLayoutId id="2147484453" r:id="rId6"/>
    <p:sldLayoutId id="2147484459" r:id="rId7"/>
    <p:sldLayoutId id="2147484460" r:id="rId8"/>
    <p:sldLayoutId id="2147484461" r:id="rId9"/>
    <p:sldLayoutId id="2147484454" r:id="rId10"/>
    <p:sldLayoutId id="2147484462"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2B31748F-91A8-4F8A-BE75-0DB6C68F930B}"/>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600" b="1" dirty="0">
                <a:solidFill>
                  <a:srgbClr val="002060"/>
                </a:solidFill>
                <a:effectLst>
                  <a:outerShdw blurRad="38100" dist="38100" dir="2700000" algn="tl">
                    <a:srgbClr val="000000">
                      <a:alpha val="43137"/>
                    </a:srgbClr>
                  </a:outerShdw>
                </a:effectLst>
              </a:rPr>
              <a:t>The  side  effects  of freedom</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89ACE40-403F-4926-93E3-F0F1DEDD0F17}"/>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B44D1E2-EDC2-44FA-B51D-1723258F8FB8}"/>
              </a:ext>
            </a:extLst>
          </p:cNvPr>
          <p:cNvSpPr>
            <a:spLocks noGrp="1" noChangeArrowheads="1"/>
          </p:cNvSpPr>
          <p:nvPr>
            <p:ph idx="1"/>
          </p:nvPr>
        </p:nvSpPr>
        <p:spPr>
          <a:xfrm>
            <a:off x="457200" y="10668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50000"/>
                  </a:schemeClr>
                </a:solidFill>
                <a:effectLst>
                  <a:outerShdw blurRad="38100" dist="38100" dir="2700000" algn="tl">
                    <a:srgbClr val="000000">
                      <a:alpha val="43137"/>
                    </a:srgbClr>
                  </a:outerShdw>
                </a:effectLst>
                <a:latin typeface="Arial Narrow" pitchFamily="34" charset="0"/>
              </a:rPr>
              <a:t> </a:t>
            </a: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The Side Effects of Medicine</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  The Side Effects of Freedom</a:t>
            </a:r>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A66A5BE-6053-47A3-A166-3CEEEC6DEF65}"/>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D37E419-A872-41D4-9419-B8CA17970510}"/>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land of freedom is America.</a:t>
            </a:r>
          </a:p>
        </p:txBody>
      </p:sp>
      <p:sp>
        <p:nvSpPr>
          <p:cNvPr id="4" name="Rectangle 3">
            <a:extLst>
              <a:ext uri="{FF2B5EF4-FFF2-40B4-BE49-F238E27FC236}">
                <a16:creationId xmlns:a16="http://schemas.microsoft.com/office/drawing/2014/main" id="{2082CB7F-2050-477B-82A1-2AC2A9E0EAE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Side Effects of Freedom</a:t>
            </a:r>
            <a:endParaRPr lang="en-US" dirty="0"/>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5650ECF-2DD0-4BAD-A63C-CFEE00934E1B}"/>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1A1D677-E1FD-4D29-A4FA-8B7014CBB2A8}"/>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land of freedom is America.</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The problem with our freedom:</a:t>
            </a:r>
          </a:p>
        </p:txBody>
      </p:sp>
      <p:sp>
        <p:nvSpPr>
          <p:cNvPr id="4" name="Rectangle 3">
            <a:extLst>
              <a:ext uri="{FF2B5EF4-FFF2-40B4-BE49-F238E27FC236}">
                <a16:creationId xmlns:a16="http://schemas.microsoft.com/office/drawing/2014/main" id="{4CECD008-00D4-4839-9019-12821A482E3D}"/>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Side Effects of Freedom</a:t>
            </a:r>
            <a:endParaRPr lang="en-US" dirty="0"/>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6831815-0659-4BC6-83E7-AE37E922D7A8}"/>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5730782-B6F2-4D5E-835C-26CFE4DB8486}"/>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land of freedom is America.</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The problem with our freedom:</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  Shift  from  a  Christian  to  a 		humanistic base.</a:t>
            </a:r>
          </a:p>
        </p:txBody>
      </p:sp>
      <p:sp>
        <p:nvSpPr>
          <p:cNvPr id="4" name="Rectangle 3">
            <a:extLst>
              <a:ext uri="{FF2B5EF4-FFF2-40B4-BE49-F238E27FC236}">
                <a16:creationId xmlns:a16="http://schemas.microsoft.com/office/drawing/2014/main" id="{06884740-2F03-4743-AD68-1D8F04F04B36}"/>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Side Effects of Freedom</a:t>
            </a:r>
            <a:endParaRPr lang="en-US" dirty="0"/>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C8E41AD-0B79-4ECC-A6FA-3C05903E5B71}"/>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D38DD03-1562-4FF0-B30C-561AAAAEBDE4}"/>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land of freedom is America.</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The problem with our freedom:</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  Shift  from  a  Christian  to  a 		humanistic base.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b.  Moral taboos eroding.</a:t>
            </a:r>
          </a:p>
        </p:txBody>
      </p:sp>
      <p:sp>
        <p:nvSpPr>
          <p:cNvPr id="4" name="Rectangle 3">
            <a:extLst>
              <a:ext uri="{FF2B5EF4-FFF2-40B4-BE49-F238E27FC236}">
                <a16:creationId xmlns:a16="http://schemas.microsoft.com/office/drawing/2014/main" id="{5D0697B0-B7C6-46CC-B3D8-AE574B1048AC}"/>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Side Effects of Freedom</a:t>
            </a:r>
            <a:endParaRPr lang="en-US" dirty="0"/>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7BFD84B-FC5E-4F45-A30B-609DDDF31C71}"/>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9784B44-0290-4587-B3EC-41560FDAACF5}"/>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land of freedom is America.</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The problem with our freedom:</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The philosophy is “</a:t>
            </a:r>
            <a:r>
              <a:rPr lang="en-US" sz="4400" b="1" u="sng" dirty="0">
                <a:solidFill>
                  <a:srgbClr val="990033"/>
                </a:solidFill>
                <a:effectLst>
                  <a:outerShdw blurRad="38100" dist="38100" dir="2700000" algn="tl">
                    <a:srgbClr val="000000">
                      <a:alpha val="43137"/>
                    </a:srgbClr>
                  </a:outerShdw>
                </a:effectLst>
                <a:latin typeface="Arial Narrow" pitchFamily="34" charset="0"/>
              </a:rPr>
              <a:t>do whatever </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you want as long as it doesn’t </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hurt someone else</a:t>
            </a:r>
            <a:r>
              <a:rPr lang="en-US" sz="4400" b="1" dirty="0">
                <a:solidFill>
                  <a:srgbClr val="990033"/>
                </a:solidFill>
                <a:effectLst>
                  <a:outerShdw blurRad="38100" dist="38100" dir="2700000" algn="tl">
                    <a:srgbClr val="000000">
                      <a:alpha val="43137"/>
                    </a:srgbClr>
                  </a:outerShdw>
                </a:effectLst>
                <a:latin typeface="Arial Narrow" pitchFamily="34" charset="0"/>
              </a:rPr>
              <a:t>”.</a:t>
            </a:r>
          </a:p>
        </p:txBody>
      </p:sp>
      <p:sp>
        <p:nvSpPr>
          <p:cNvPr id="4" name="Rectangle 3">
            <a:extLst>
              <a:ext uri="{FF2B5EF4-FFF2-40B4-BE49-F238E27FC236}">
                <a16:creationId xmlns:a16="http://schemas.microsoft.com/office/drawing/2014/main" id="{D73C4E1F-5B75-496E-A6FD-E398E5EE189E}"/>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Side Effects of Freedom</a:t>
            </a:r>
            <a:endParaRPr lang="en-US" dirty="0"/>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C521A50-037B-4C9F-98B0-0D25256311A8}"/>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EAE6BFD-EEB1-4A95-A3E5-09B90F94FF5D}"/>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land of freedom is America.</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The problem with our freedom:</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The philosophy is “</a:t>
            </a:r>
            <a:r>
              <a:rPr lang="en-US" sz="4400" b="1" u="sng" dirty="0">
                <a:solidFill>
                  <a:srgbClr val="990033"/>
                </a:solidFill>
                <a:effectLst>
                  <a:outerShdw blurRad="38100" dist="38100" dir="2700000" algn="tl">
                    <a:srgbClr val="000000">
                      <a:alpha val="43137"/>
                    </a:srgbClr>
                  </a:outerShdw>
                </a:effectLst>
                <a:latin typeface="Arial Narrow" pitchFamily="34" charset="0"/>
              </a:rPr>
              <a:t>do whatever </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you want as long as it doesn’t </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hurt someone else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There are no more</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absolute standards!</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3D38AD2D-0B34-432F-A719-F92F070A09C2}"/>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Side Effects of Freedom</a:t>
            </a:r>
            <a:endParaRPr lang="en-US" dirty="0"/>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E325484-2CA8-49C7-BC84-4B4324362F94}"/>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E845C8E-2BA2-45CD-BDB5-392A376C1862}"/>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are the side effects of certain freedoms?</a:t>
            </a:r>
          </a:p>
          <a:p>
            <a:pPr marL="609600" indent="-609600" algn="just" eaLnBrk="1" fontAlgn="auto" hangingPunct="1">
              <a:spcAft>
                <a:spcPts val="0"/>
              </a:spcAft>
              <a:buFont typeface="Wingdings 2" panose="05020102010507070707" pitchFamily="18" charset="2"/>
              <a:buNone/>
              <a:defRPr/>
            </a:pPr>
            <a:endParaRPr lang="en-US" sz="4400" b="1" dirty="0">
              <a:solidFill>
                <a:srgbClr val="C00000"/>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5A98DC61-068B-439B-B8A3-83F4ACC2B339}"/>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Side Effects of Freedom</a:t>
            </a:r>
            <a:endParaRPr lang="en-US" dirty="0"/>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CB345E5-4B29-49E5-95DB-258308300B07}"/>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E58EFB3-1742-41DB-B361-C6BD16CD83CF}"/>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are the side effects of certain freedoms?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Of sexual immorality.</a:t>
            </a:r>
          </a:p>
          <a:p>
            <a:pPr marL="609600" indent="-609600" algn="just" eaLnBrk="1" fontAlgn="auto" hangingPunct="1">
              <a:spcAft>
                <a:spcPts val="0"/>
              </a:spcAft>
              <a:buFont typeface="Wingdings 2" panose="05020102010507070707" pitchFamily="18" charset="2"/>
              <a:buNone/>
              <a:defRPr/>
            </a:pPr>
            <a:r>
              <a:rPr lang="en-US" sz="4400" b="1" dirty="0">
                <a:solidFill>
                  <a:srgbClr val="C00000"/>
                </a:solidFill>
                <a:effectLst>
                  <a:outerShdw blurRad="38100" dist="38100" dir="2700000" algn="tl">
                    <a:srgbClr val="000000">
                      <a:alpha val="43137"/>
                    </a:srgbClr>
                  </a:outerShdw>
                </a:effectLst>
                <a:latin typeface="Arial Narrow" pitchFamily="34" charset="0"/>
              </a:rPr>
              <a:t>	</a:t>
            </a:r>
          </a:p>
        </p:txBody>
      </p:sp>
      <p:sp>
        <p:nvSpPr>
          <p:cNvPr id="4" name="Rectangle 3">
            <a:extLst>
              <a:ext uri="{FF2B5EF4-FFF2-40B4-BE49-F238E27FC236}">
                <a16:creationId xmlns:a16="http://schemas.microsoft.com/office/drawing/2014/main" id="{19B9E7FF-40F8-4609-8C5A-EAA122F24306}"/>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Side Effects of Freedom</a:t>
            </a:r>
            <a:endParaRPr lang="en-US" dirty="0"/>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C00851F-E29D-463A-94B5-42DECF606C02}"/>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6296D4F-FC7A-45DD-A7C3-EBCD99EB495C}"/>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are the side effects of certain freedoms?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Of sexual immorality.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Of alcohol.</a:t>
            </a:r>
          </a:p>
          <a:p>
            <a:pPr marL="609600" indent="-609600" algn="just" eaLnBrk="1" fontAlgn="auto" hangingPunct="1">
              <a:spcAft>
                <a:spcPts val="0"/>
              </a:spcAft>
              <a:buFont typeface="Wingdings 2" panose="05020102010507070707" pitchFamily="18" charset="2"/>
              <a:buNone/>
              <a:defRPr/>
            </a:pPr>
            <a:r>
              <a:rPr lang="en-US" sz="4400" b="1" dirty="0">
                <a:solidFill>
                  <a:srgbClr val="C00000"/>
                </a:solidFill>
                <a:effectLst>
                  <a:outerShdw blurRad="38100" dist="38100" dir="2700000" algn="tl">
                    <a:srgbClr val="000000">
                      <a:alpha val="43137"/>
                    </a:srgbClr>
                  </a:outerShdw>
                </a:effectLst>
                <a:latin typeface="Arial Narrow" pitchFamily="34" charset="0"/>
              </a:rPr>
              <a:t>	</a:t>
            </a:r>
          </a:p>
        </p:txBody>
      </p:sp>
      <p:sp>
        <p:nvSpPr>
          <p:cNvPr id="4" name="Rectangle 3">
            <a:extLst>
              <a:ext uri="{FF2B5EF4-FFF2-40B4-BE49-F238E27FC236}">
                <a16:creationId xmlns:a16="http://schemas.microsoft.com/office/drawing/2014/main" id="{5693C7FA-927F-4091-ACD9-A54F2FD068D6}"/>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Side Effects of Freedom</a:t>
            </a:r>
            <a:endParaRPr lang="en-US"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F4551D-9BB9-4A98-AC97-9CA7A75C4DF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F8038AF-15C5-4953-9A33-FF905E1C01BC}"/>
              </a:ext>
            </a:extLst>
          </p:cNvPr>
          <p:cNvSpPr>
            <a:spLocks noGrp="1" noChangeArrowheads="1"/>
          </p:cNvSpPr>
          <p:nvPr>
            <p:ph idx="1"/>
          </p:nvPr>
        </p:nvSpPr>
        <p:spPr>
          <a:xfrm>
            <a:off x="152400" y="1066800"/>
            <a:ext cx="8839200" cy="5105400"/>
          </a:xfrm>
        </p:spPr>
        <p:txBody>
          <a:bodyPr>
            <a:normAutofit fontScale="92500" lnSpcReduction="10000"/>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6:15-18</a:t>
            </a:r>
          </a:p>
          <a:p>
            <a:pPr marL="609600" indent="-609600" algn="just" eaLnBrk="1" fontAlgn="auto" hangingPunct="1">
              <a:spcAft>
                <a:spcPts val="0"/>
              </a:spcAft>
              <a:buFont typeface="Wingdings 2" panose="05020102010507070707" pitchFamily="18" charset="2"/>
              <a:buNone/>
              <a:defRPr/>
            </a:pPr>
            <a:r>
              <a:rPr lang="en-US" sz="2800" baseline="30000" dirty="0">
                <a:latin typeface="Arial" pitchFamily="34" charset="0"/>
                <a:cs typeface="Arial" pitchFamily="34" charset="0"/>
              </a:rPr>
              <a: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What then? Shall we sin because we are not under law but under grace? By no means! Don’t you know that when you offer yourselves to someone to obey him as slaves, you are slaves to the one whom you obey — whether you are slaves to sin, which leads to death, or to obedience, which leads to righteousness? But thanks be to God that, though you used to be slaves to sin, you wholeheartedly obeyed the form of teaching to which you were entrusted. You have been set free from sin and have become slaves to righteousness.</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F5E5876-8793-4169-B327-08D2F590EBEC}"/>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688BCE3-E4C2-4C4E-99DA-090F48AD9ABE}"/>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are the side effects of certain freedoms?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Of sexual immorality.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Of alcohol.</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Of tobacco.</a:t>
            </a:r>
          </a:p>
          <a:p>
            <a:pPr marL="609600" indent="-609600" algn="just" eaLnBrk="1" fontAlgn="auto" hangingPunct="1">
              <a:spcAft>
                <a:spcPts val="0"/>
              </a:spcAft>
              <a:buFont typeface="Wingdings 2" panose="05020102010507070707" pitchFamily="18" charset="2"/>
              <a:buNone/>
              <a:defRPr/>
            </a:pPr>
            <a:r>
              <a:rPr lang="en-US" sz="4400" b="1" dirty="0">
                <a:solidFill>
                  <a:srgbClr val="C00000"/>
                </a:solidFill>
                <a:effectLst>
                  <a:outerShdw blurRad="38100" dist="38100" dir="2700000" algn="tl">
                    <a:srgbClr val="000000">
                      <a:alpha val="43137"/>
                    </a:srgbClr>
                  </a:outerShdw>
                </a:effectLst>
                <a:latin typeface="Arial Narrow" pitchFamily="34" charset="0"/>
              </a:rPr>
              <a:t>	</a:t>
            </a:r>
          </a:p>
        </p:txBody>
      </p:sp>
      <p:sp>
        <p:nvSpPr>
          <p:cNvPr id="4" name="Rectangle 3">
            <a:extLst>
              <a:ext uri="{FF2B5EF4-FFF2-40B4-BE49-F238E27FC236}">
                <a16:creationId xmlns:a16="http://schemas.microsoft.com/office/drawing/2014/main" id="{08CFF4CC-3987-4795-9443-D413B7717614}"/>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Side Effects of Freedom</a:t>
            </a:r>
            <a:endParaRPr lang="en-US" dirty="0"/>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4315DE2-572D-4F53-AC48-90D4DC1BFD48}"/>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0F34058-A27E-4C05-B353-9EFBD3A78194}"/>
              </a:ext>
            </a:extLst>
          </p:cNvPr>
          <p:cNvSpPr>
            <a:spLocks noGrp="1" noChangeArrowheads="1"/>
          </p:cNvSpPr>
          <p:nvPr>
            <p:ph idx="1"/>
          </p:nvPr>
        </p:nvSpPr>
        <p:spPr>
          <a:xfrm>
            <a:off x="5334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are the side effects of certain freedoms?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Of sexual immorality.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Of alcohol.</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Of tobacco.</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4.  Of street drugs.</a:t>
            </a:r>
          </a:p>
          <a:p>
            <a:pPr marL="609600" indent="-609600" algn="just" eaLnBrk="1" fontAlgn="auto" hangingPunct="1">
              <a:spcAft>
                <a:spcPts val="0"/>
              </a:spcAft>
              <a:buFont typeface="Wingdings 2" panose="05020102010507070707" pitchFamily="18" charset="2"/>
              <a:buNone/>
              <a:defRPr/>
            </a:pPr>
            <a:r>
              <a:rPr lang="en-US" sz="4400" b="1" dirty="0">
                <a:solidFill>
                  <a:srgbClr val="C00000"/>
                </a:solidFill>
                <a:effectLst>
                  <a:outerShdw blurRad="38100" dist="38100" dir="2700000" algn="tl">
                    <a:srgbClr val="000000">
                      <a:alpha val="43137"/>
                    </a:srgbClr>
                  </a:outerShdw>
                </a:effectLst>
                <a:latin typeface="Arial Narrow" pitchFamily="34" charset="0"/>
              </a:rPr>
              <a:t>	</a:t>
            </a:r>
          </a:p>
        </p:txBody>
      </p:sp>
      <p:sp>
        <p:nvSpPr>
          <p:cNvPr id="4" name="Rectangle 3">
            <a:extLst>
              <a:ext uri="{FF2B5EF4-FFF2-40B4-BE49-F238E27FC236}">
                <a16:creationId xmlns:a16="http://schemas.microsoft.com/office/drawing/2014/main" id="{D35AD2BB-DACF-4A8A-A5FD-5EEA38D388D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Side Effects of Freedom</a:t>
            </a:r>
            <a:endParaRPr lang="en-US" dirty="0"/>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27FAAEA-D93F-42FD-AFF4-679D005A2661}"/>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2E251D9-8528-42B1-A652-FFBCA406D0B1}"/>
              </a:ext>
            </a:extLst>
          </p:cNvPr>
          <p:cNvSpPr>
            <a:spLocks noGrp="1" noChangeArrowheads="1"/>
          </p:cNvSpPr>
          <p:nvPr>
            <p:ph idx="1"/>
          </p:nvPr>
        </p:nvSpPr>
        <p:spPr>
          <a:xfrm>
            <a:off x="5334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are the side effects of certain freedoms?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Of sexual immorality.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Of alcohol.</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Of tobacco.</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4.  Of street drugs.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5.  Of divorce.</a:t>
            </a:r>
          </a:p>
        </p:txBody>
      </p:sp>
      <p:sp>
        <p:nvSpPr>
          <p:cNvPr id="4" name="Rectangle 3">
            <a:extLst>
              <a:ext uri="{FF2B5EF4-FFF2-40B4-BE49-F238E27FC236}">
                <a16:creationId xmlns:a16="http://schemas.microsoft.com/office/drawing/2014/main" id="{FB28FBE0-4286-427F-8AC9-F1AF9EEB214E}"/>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Side Effects of Freedom</a:t>
            </a:r>
            <a:endParaRPr lang="en-US" dirty="0"/>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D86A90E-7A88-45E9-884C-F8210911D882}"/>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761C4F0-4740-419C-9296-F48153A25875}"/>
              </a:ext>
            </a:extLst>
          </p:cNvPr>
          <p:cNvSpPr>
            <a:spLocks noGrp="1" noChangeArrowheads="1"/>
          </p:cNvSpPr>
          <p:nvPr>
            <p:ph idx="1"/>
          </p:nvPr>
        </p:nvSpPr>
        <p:spPr>
          <a:xfrm>
            <a:off x="457200" y="10668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50000"/>
                  </a:schemeClr>
                </a:solidFill>
                <a:effectLst>
                  <a:outerShdw blurRad="38100" dist="38100" dir="2700000" algn="tl">
                    <a:srgbClr val="000000">
                      <a:alpha val="43137"/>
                    </a:srgbClr>
                  </a:outerShdw>
                </a:effectLst>
                <a:latin typeface="Arial Narrow" pitchFamily="34" charset="0"/>
              </a:rPr>
              <a:t> </a:t>
            </a: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The Side Effects of Medicine</a:t>
            </a:r>
          </a:p>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II.  The Side Effects of Freedom</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III. The Side Effects of Spiritual Freedom</a:t>
            </a:r>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9103178-2591-4896-829A-7C15496D61FB}"/>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064E23E-0A6F-42E6-A840-1D99B02C40A7}"/>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is Spiritual Freedom?</a:t>
            </a:r>
          </a:p>
        </p:txBody>
      </p:sp>
      <p:sp>
        <p:nvSpPr>
          <p:cNvPr id="4" name="Rectangle 3">
            <a:extLst>
              <a:ext uri="{FF2B5EF4-FFF2-40B4-BE49-F238E27FC236}">
                <a16:creationId xmlns:a16="http://schemas.microsoft.com/office/drawing/2014/main" id="{60D669DF-1180-4787-81E9-2733673CE82D}"/>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Side Effects of Spiritual Freedom</a:t>
            </a:r>
            <a:endParaRPr lang="en-US" dirty="0"/>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5925740-6DB3-4E4B-831E-AFFE36D238B8}"/>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51A0BA1-6D34-494D-99AB-66476542D6F4}"/>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is Spiritual Freedom?</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Before the cross.</a:t>
            </a:r>
          </a:p>
        </p:txBody>
      </p:sp>
      <p:sp>
        <p:nvSpPr>
          <p:cNvPr id="4" name="Rectangle 3">
            <a:extLst>
              <a:ext uri="{FF2B5EF4-FFF2-40B4-BE49-F238E27FC236}">
                <a16:creationId xmlns:a16="http://schemas.microsoft.com/office/drawing/2014/main" id="{B17B1042-9FE5-40BB-AEF6-B0AA8816B06B}"/>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Side Effects of Spiritual Freedom</a:t>
            </a:r>
            <a:endParaRPr lang="en-US" dirty="0"/>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86E021A-E59A-4CD4-9457-9B18D5A1FDDC}"/>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1CF20E8-F7CC-4123-B5A8-C90BA0E100B6}"/>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is Spiritual Freedom?</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Before the </a:t>
            </a:r>
            <a:r>
              <a:rPr lang="en-US" sz="4400" b="1">
                <a:solidFill>
                  <a:srgbClr val="990033"/>
                </a:solidFill>
                <a:effectLst>
                  <a:outerShdw blurRad="38100" dist="38100" dir="2700000" algn="tl">
                    <a:srgbClr val="000000">
                      <a:alpha val="43137"/>
                    </a:srgbClr>
                  </a:outerShdw>
                </a:effectLst>
                <a:latin typeface="Arial Narrow" pitchFamily="34" charset="0"/>
              </a:rPr>
              <a:t>cross.</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Romans 3:23 - for all have sinned and fall short of the glory of God . . .</a:t>
            </a:r>
          </a:p>
        </p:txBody>
      </p:sp>
      <p:sp>
        <p:nvSpPr>
          <p:cNvPr id="4" name="Rectangle 3">
            <a:extLst>
              <a:ext uri="{FF2B5EF4-FFF2-40B4-BE49-F238E27FC236}">
                <a16:creationId xmlns:a16="http://schemas.microsoft.com/office/drawing/2014/main" id="{892976A5-A3BD-4399-86DE-1496DAF3A9EC}"/>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Side Effects of Spiritual Freedom</a:t>
            </a:r>
            <a:endParaRPr lang="en-US" dirty="0"/>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76BB22D-5E60-4368-B86B-EBC3E72AB62C}"/>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48F6A3F-C35A-4E16-83ED-152E36DD6238}"/>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is Spiritual Freedom?</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Before the cross.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After the cross.</a:t>
            </a:r>
          </a:p>
        </p:txBody>
      </p:sp>
      <p:sp>
        <p:nvSpPr>
          <p:cNvPr id="4" name="Rectangle 3">
            <a:extLst>
              <a:ext uri="{FF2B5EF4-FFF2-40B4-BE49-F238E27FC236}">
                <a16:creationId xmlns:a16="http://schemas.microsoft.com/office/drawing/2014/main" id="{7897C858-C3CC-4FFD-A93A-F9485E7FE074}"/>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Side Effects of Spiritual Freedom</a:t>
            </a:r>
            <a:endParaRPr lang="en-US" dirty="0"/>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AEB0126-01AA-4179-9F68-C7E14B9BC44D}"/>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0044D49-3B5C-4B6E-9314-E782E5B0EA5D}"/>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is Spiritual Freedom?</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Before the cross.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After the </a:t>
            </a:r>
            <a:r>
              <a:rPr lang="en-US" sz="4400" b="1">
                <a:solidFill>
                  <a:srgbClr val="990033"/>
                </a:solidFill>
                <a:effectLst>
                  <a:outerShdw blurRad="38100" dist="38100" dir="2700000" algn="tl">
                    <a:srgbClr val="000000">
                      <a:alpha val="43137"/>
                    </a:srgbClr>
                  </a:outerShdw>
                </a:effectLst>
                <a:latin typeface="Arial Narrow" pitchFamily="34" charset="0"/>
              </a:rPr>
              <a:t>cross.</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Colossians 2:14 - having canceled the written code, with its regulations, that was against us and that stood opposed to us; he took it away, nailing it to the cross.</a:t>
            </a:r>
          </a:p>
        </p:txBody>
      </p:sp>
      <p:sp>
        <p:nvSpPr>
          <p:cNvPr id="4" name="Rectangle 3">
            <a:extLst>
              <a:ext uri="{FF2B5EF4-FFF2-40B4-BE49-F238E27FC236}">
                <a16:creationId xmlns:a16="http://schemas.microsoft.com/office/drawing/2014/main" id="{EA23860C-E78C-48C1-80C8-90B171C0E34B}"/>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Side Effects of Spiritual Freedom</a:t>
            </a:r>
            <a:endParaRPr lang="en-US" dirty="0"/>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CF74478-9185-45E2-8ABD-5C840BAD13AC}"/>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8C54148-16FF-4812-9C8E-E3A450A1F51C}"/>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is Spiritual Freedom?</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Before the cross.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After the </a:t>
            </a:r>
            <a:r>
              <a:rPr lang="en-US" sz="4400" b="1">
                <a:solidFill>
                  <a:srgbClr val="990033"/>
                </a:solidFill>
                <a:effectLst>
                  <a:outerShdw blurRad="38100" dist="38100" dir="2700000" algn="tl">
                    <a:srgbClr val="000000">
                      <a:alpha val="43137"/>
                    </a:srgbClr>
                  </a:outerShdw>
                </a:effectLst>
                <a:latin typeface="Arial Narrow" pitchFamily="34" charset="0"/>
              </a:rPr>
              <a:t>cross.</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Colossians 2:14 - having canceled the written code, with its regulations, that was against us and that stood opposed to us; he took it away, nailing it to the cross.</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5:17 - Do not think that I have come to abolish the Law or the Prophets; I have not come to abolish them but to fulfill them.</a:t>
            </a:r>
          </a:p>
        </p:txBody>
      </p:sp>
      <p:sp>
        <p:nvSpPr>
          <p:cNvPr id="4" name="Rectangle 3">
            <a:extLst>
              <a:ext uri="{FF2B5EF4-FFF2-40B4-BE49-F238E27FC236}">
                <a16:creationId xmlns:a16="http://schemas.microsoft.com/office/drawing/2014/main" id="{036194EC-E700-406C-A2B2-8D8D6F0B4925}"/>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Side Effects of Spiritual Freedom</a:t>
            </a:r>
            <a:endParaRPr lang="en-US" dirty="0"/>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D051A3D-9018-40C0-9130-35DF4447FB4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A07F45B-B104-44F7-94ED-60C5EEB97C6B}"/>
              </a:ext>
            </a:extLst>
          </p:cNvPr>
          <p:cNvSpPr>
            <a:spLocks noGrp="1" noChangeArrowheads="1"/>
          </p:cNvSpPr>
          <p:nvPr>
            <p:ph idx="1"/>
          </p:nvPr>
        </p:nvSpPr>
        <p:spPr>
          <a:xfrm>
            <a:off x="152400" y="1066800"/>
            <a:ext cx="88392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6:19-20</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put this in human terms because you are weak in your natural selves. Just as you used to offer the parts of your body in slavery to impurity and to ever-increasing wickedness, so now offer them in slavery to righteousness leading to holiness. When you were slaves to sin, you were free from the control of righteousness.</a:t>
            </a: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341EB00-9C8B-4075-8799-9F80DCD26FDC}"/>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F03B76F-4F0A-4EBB-9E78-3C46619278A4}"/>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is Spiritual Freedom?</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Before the cross.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After the cross.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So - the question:</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6:15 - Shall we sin because we are not under law but under grace?</a:t>
            </a:r>
          </a:p>
        </p:txBody>
      </p:sp>
      <p:sp>
        <p:nvSpPr>
          <p:cNvPr id="4" name="Rectangle 3">
            <a:extLst>
              <a:ext uri="{FF2B5EF4-FFF2-40B4-BE49-F238E27FC236}">
                <a16:creationId xmlns:a16="http://schemas.microsoft.com/office/drawing/2014/main" id="{F341EC5D-15B3-43ED-8FC5-0C3A3012BD74}"/>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Side Effects of Spiritual Freedom</a:t>
            </a:r>
            <a:endParaRPr lang="en-US" dirty="0"/>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C37ABA1-9A30-4250-AACC-E847B60BA4F0}"/>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383AC69-D675-4E4B-9AE4-8DCC1971D177}"/>
              </a:ext>
            </a:extLst>
          </p:cNvPr>
          <p:cNvSpPr>
            <a:spLocks noGrp="1" noChangeArrowheads="1"/>
          </p:cNvSpPr>
          <p:nvPr>
            <p:ph idx="1"/>
          </p:nvPr>
        </p:nvSpPr>
        <p:spPr>
          <a:xfrm>
            <a:off x="152400" y="1066800"/>
            <a:ext cx="8839200" cy="56388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The Answer!</a:t>
            </a: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Obedience to </a:t>
            </a:r>
            <a:r>
              <a:rPr lang="en-US" sz="4400" b="1" u="sng" dirty="0">
                <a:solidFill>
                  <a:srgbClr val="990033"/>
                </a:solidFill>
                <a:effectLst>
                  <a:outerShdw blurRad="38100" dist="38100" dir="2700000" algn="tl">
                    <a:srgbClr val="000000">
                      <a:alpha val="43137"/>
                    </a:srgbClr>
                  </a:outerShdw>
                </a:effectLst>
                <a:latin typeface="Arial Narrow" pitchFamily="34" charset="0"/>
              </a:rPr>
              <a:t>the Law</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as the Lord of your life</a:t>
            </a: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rPr>
              <a:t>was replaced with</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obedience to </a:t>
            </a:r>
            <a:r>
              <a:rPr lang="en-US" sz="4400" b="1" u="sng" dirty="0">
                <a:solidFill>
                  <a:srgbClr val="990033"/>
                </a:solidFill>
                <a:effectLst>
                  <a:outerShdw blurRad="38100" dist="38100" dir="2700000" algn="tl">
                    <a:srgbClr val="000000">
                      <a:alpha val="43137"/>
                    </a:srgbClr>
                  </a:outerShdw>
                </a:effectLst>
                <a:latin typeface="Arial Narrow" pitchFamily="34" charset="0"/>
              </a:rPr>
              <a:t>Lord Jesus</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as the Lord of your life!</a:t>
            </a:r>
          </a:p>
        </p:txBody>
      </p:sp>
      <p:sp>
        <p:nvSpPr>
          <p:cNvPr id="4" name="Rectangle 3">
            <a:extLst>
              <a:ext uri="{FF2B5EF4-FFF2-40B4-BE49-F238E27FC236}">
                <a16:creationId xmlns:a16="http://schemas.microsoft.com/office/drawing/2014/main" id="{C6AF6718-E58D-4D8E-88A1-30EBF45ED899}"/>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Side Effects of Spiritual Freedom</a:t>
            </a:r>
            <a:endParaRPr lang="en-US" dirty="0"/>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49C31E8-4D0F-4D57-BE85-6B00ADF9AD60}"/>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0B81628-3981-4D5B-8067-71596D7E196C}"/>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is Spiritual Freedom?</a:t>
            </a:r>
            <a:endParaRPr lang="en-US" sz="4400" b="1" dirty="0">
              <a:solidFill>
                <a:srgbClr val="C00000"/>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are the side effects of grace?</a:t>
            </a:r>
          </a:p>
        </p:txBody>
      </p:sp>
      <p:sp>
        <p:nvSpPr>
          <p:cNvPr id="4" name="Rectangle 3">
            <a:extLst>
              <a:ext uri="{FF2B5EF4-FFF2-40B4-BE49-F238E27FC236}">
                <a16:creationId xmlns:a16="http://schemas.microsoft.com/office/drawing/2014/main" id="{47FC001F-6590-4B37-BC46-60D1E68751EF}"/>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Side Effects of Spiritual Freedom</a:t>
            </a:r>
            <a:endParaRPr lang="en-US" dirty="0"/>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623F063-33A4-4D4F-AA7B-7BAC5E5CBE88}"/>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F966DB5-4F5E-4A80-8736-C19E6D0951D5}"/>
              </a:ext>
            </a:extLst>
          </p:cNvPr>
          <p:cNvSpPr>
            <a:spLocks noGrp="1" noChangeArrowheads="1"/>
          </p:cNvSpPr>
          <p:nvPr>
            <p:ph idx="1"/>
          </p:nvPr>
        </p:nvSpPr>
        <p:spPr>
          <a:xfrm>
            <a:off x="5334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is Spiritual Freedom?</a:t>
            </a:r>
            <a:endParaRPr lang="en-US" sz="4400" b="1" dirty="0">
              <a:solidFill>
                <a:srgbClr val="C00000"/>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are the side effects of grace?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It’s a matter of selling yourself 	into </a:t>
            </a:r>
            <a:r>
              <a:rPr lang="en-US" sz="4400" b="1" u="sng" dirty="0">
                <a:solidFill>
                  <a:srgbClr val="990033"/>
                </a:solidFill>
                <a:effectLst>
                  <a:outerShdw blurRad="38100" dist="38100" dir="2700000" algn="tl">
                    <a:srgbClr val="000000">
                      <a:alpha val="43137"/>
                    </a:srgbClr>
                  </a:outerShdw>
                </a:effectLst>
                <a:latin typeface="Arial Narrow" pitchFamily="34" charset="0"/>
              </a:rPr>
              <a:t>slavery</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6:16 - Don’t you know that when you offer yourselves to someone to obey him as slaves,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 are slaves to the one whom you obey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D3835CFF-D050-4C60-8295-B8D8CB75AEC7}"/>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Side Effects of Spiritual Freedom</a:t>
            </a:r>
            <a:endParaRPr lang="en-US" dirty="0"/>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528A1CB-993D-43E1-BC2B-30B60CA14BDE}"/>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D315A13-57C1-442D-B0CB-2D818B26A5FC}"/>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It’s a matter of selling yourself 	into </a:t>
            </a:r>
            <a:r>
              <a:rPr lang="en-US" sz="4400" b="1" u="sng" dirty="0">
                <a:solidFill>
                  <a:srgbClr val="990033"/>
                </a:solidFill>
                <a:effectLst>
                  <a:outerShdw blurRad="38100" dist="38100" dir="2700000" algn="tl">
                    <a:srgbClr val="000000">
                      <a:alpha val="43137"/>
                    </a:srgbClr>
                  </a:outerShdw>
                </a:effectLst>
                <a:latin typeface="Arial Narrow" pitchFamily="34" charset="0"/>
              </a:rPr>
              <a:t>slavery</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 What is slavery to sin?</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6:19 - . . . you used to offer the parts of your body in slavery to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impurity and to ever-increasing wickedness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a:t>
            </a:r>
          </a:p>
        </p:txBody>
      </p:sp>
      <p:sp>
        <p:nvSpPr>
          <p:cNvPr id="4" name="Rectangle 3">
            <a:extLst>
              <a:ext uri="{FF2B5EF4-FFF2-40B4-BE49-F238E27FC236}">
                <a16:creationId xmlns:a16="http://schemas.microsoft.com/office/drawing/2014/main" id="{4FA6B033-BBBA-4E4A-A1B6-B4EF285C7039}"/>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Side Effects of Spiritual Freedom</a:t>
            </a:r>
            <a:endParaRPr lang="en-US" dirty="0"/>
          </a:p>
        </p:txBody>
      </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A9BAA73-B58F-4902-ACA5-F164D7086097}"/>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59E6F2B-AD26-4209-9421-B5922E1F11CD}"/>
              </a:ext>
            </a:extLst>
          </p:cNvPr>
          <p:cNvSpPr>
            <a:spLocks noGrp="1" noChangeArrowheads="1"/>
          </p:cNvSpPr>
          <p:nvPr>
            <p:ph idx="1"/>
          </p:nvPr>
        </p:nvSpPr>
        <p:spPr>
          <a:xfrm>
            <a:off x="5334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It’s a matter of selling yourself 	into </a:t>
            </a:r>
            <a:r>
              <a:rPr lang="en-US" sz="4400" b="1" u="sng" dirty="0">
                <a:solidFill>
                  <a:srgbClr val="990033"/>
                </a:solidFill>
                <a:effectLst>
                  <a:outerShdw blurRad="38100" dist="38100" dir="2700000" algn="tl">
                    <a:srgbClr val="000000">
                      <a:alpha val="43137"/>
                    </a:srgbClr>
                  </a:outerShdw>
                </a:effectLst>
                <a:latin typeface="Arial Narrow" pitchFamily="34" charset="0"/>
              </a:rPr>
              <a:t>slavery</a:t>
            </a:r>
            <a:r>
              <a:rPr lang="en-US" sz="4400" b="1" dirty="0">
                <a:solidFill>
                  <a:srgbClr val="990033"/>
                </a:solidFill>
                <a:effectLst>
                  <a:outerShdw blurRad="38100" dist="38100" dir="2700000" algn="tl">
                    <a:srgbClr val="000000">
                      <a:alpha val="43137"/>
                    </a:srgbClr>
                  </a:outerShdw>
                </a:effectLst>
                <a:latin typeface="Arial Narrow" pitchFamily="34" charset="0"/>
              </a:rPr>
              <a:t>.</a:t>
            </a:r>
            <a:endParaRPr lang="en-US" sz="4400" b="1" dirty="0">
              <a:solidFill>
                <a:srgbClr val="C00000"/>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 What is slavery to sin?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b. What is slavery to righteous-		</a:t>
            </a:r>
            <a:r>
              <a:rPr lang="en-US" sz="4400" b="1" dirty="0" err="1">
                <a:solidFill>
                  <a:srgbClr val="990033"/>
                </a:solidFill>
                <a:effectLst>
                  <a:outerShdw blurRad="38100" dist="38100" dir="2700000" algn="tl">
                    <a:srgbClr val="000000">
                      <a:alpha val="43137"/>
                    </a:srgbClr>
                  </a:outerShdw>
                </a:effectLst>
                <a:latin typeface="Arial Narrow" pitchFamily="34" charset="0"/>
              </a:rPr>
              <a:t>ness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6:17 - But thanks be to God that, though you used to be slaves to sin, you wholeheartedly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obeyed the form of teaching to which you were entrusted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034ED68C-C105-46A0-B95C-C73CCC19EBE8}"/>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Side Effects of Spiritual Freedom</a:t>
            </a:r>
            <a:endParaRPr lang="en-US" dirty="0"/>
          </a:p>
        </p:txBody>
      </p:sp>
    </p:spTree>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1B52550-F345-4A4E-84BC-BCBBCD4B9438}"/>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371173C-4700-4513-B3E0-728D7C47A72C}"/>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are the side effects of grace?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It’s a matter of selling yourself 	into </a:t>
            </a:r>
            <a:r>
              <a:rPr lang="en-US" sz="4400" b="1" u="sng" dirty="0">
                <a:solidFill>
                  <a:srgbClr val="990033"/>
                </a:solidFill>
                <a:effectLst>
                  <a:outerShdw blurRad="38100" dist="38100" dir="2700000" algn="tl">
                    <a:srgbClr val="000000">
                      <a:alpha val="43137"/>
                    </a:srgbClr>
                  </a:outerShdw>
                </a:effectLst>
                <a:latin typeface="Arial Narrow" pitchFamily="34" charset="0"/>
              </a:rPr>
              <a:t>slavery</a:t>
            </a:r>
            <a:r>
              <a:rPr lang="en-US" sz="4400" b="1" dirty="0">
                <a:solidFill>
                  <a:srgbClr val="990033"/>
                </a:solidFill>
                <a:effectLst>
                  <a:outerShdw blurRad="38100" dist="38100" dir="2700000" algn="tl">
                    <a:srgbClr val="000000">
                      <a:alpha val="43137"/>
                    </a:srgbClr>
                  </a:outerShdw>
                </a:effectLst>
                <a:latin typeface="Arial Narrow" pitchFamily="34" charset="0"/>
              </a:rPr>
              <a:t>.</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What are the eternal </a:t>
            </a:r>
            <a:r>
              <a:rPr lang="en-US" sz="4400" b="1" dirty="0" err="1">
                <a:solidFill>
                  <a:srgbClr val="990033"/>
                </a:solidFill>
                <a:effectLst>
                  <a:outerShdw blurRad="38100" dist="38100" dir="2700000" algn="tl">
                    <a:srgbClr val="000000">
                      <a:alpha val="43137"/>
                    </a:srgbClr>
                  </a:outerShdw>
                </a:effectLst>
                <a:latin typeface="Arial Narrow" pitchFamily="34" charset="0"/>
              </a:rPr>
              <a:t>conse</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dirty="0" err="1">
                <a:solidFill>
                  <a:srgbClr val="990033"/>
                </a:solidFill>
                <a:effectLst>
                  <a:outerShdw blurRad="38100" dist="38100" dir="2700000" algn="tl">
                    <a:srgbClr val="000000">
                      <a:alpha val="43137"/>
                    </a:srgbClr>
                  </a:outerShdw>
                </a:effectLst>
                <a:latin typeface="Arial Narrow" pitchFamily="34" charset="0"/>
              </a:rPr>
              <a:t>quences</a:t>
            </a:r>
            <a:r>
              <a:rPr lang="en-US" sz="4400" b="1" dirty="0">
                <a:solidFill>
                  <a:srgbClr val="990033"/>
                </a:solidFill>
                <a:effectLst>
                  <a:outerShdw blurRad="38100" dist="38100" dir="2700000" algn="tl">
                    <a:srgbClr val="000000">
                      <a:alpha val="43137"/>
                    </a:srgbClr>
                  </a:outerShdw>
                </a:effectLst>
                <a:latin typeface="Arial Narrow" pitchFamily="34" charset="0"/>
              </a:rPr>
              <a:t> (side effects!)?</a:t>
            </a:r>
          </a:p>
        </p:txBody>
      </p:sp>
      <p:sp>
        <p:nvSpPr>
          <p:cNvPr id="4" name="Rectangle 3">
            <a:extLst>
              <a:ext uri="{FF2B5EF4-FFF2-40B4-BE49-F238E27FC236}">
                <a16:creationId xmlns:a16="http://schemas.microsoft.com/office/drawing/2014/main" id="{881560F3-9314-415A-A3D4-E0A7639D17A4}"/>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Side Effects of Spiritual Freedom</a:t>
            </a:r>
            <a:endParaRPr lang="en-US" dirty="0"/>
          </a:p>
        </p:txBody>
      </p:sp>
    </p:spTree>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FDA8589-5893-44C9-8D5D-9049D7C774A9}"/>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DFF96EB-5FFA-4373-9122-6D7B3414A789}"/>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2</a:t>
            </a:r>
            <a:r>
              <a:rPr lang="en-US" sz="4400" b="1" dirty="0">
                <a:solidFill>
                  <a:srgbClr val="990033"/>
                </a:solidFill>
                <a:effectLst>
                  <a:outerShdw blurRad="38100" dist="38100" dir="2700000" algn="tl">
                    <a:srgbClr val="000000">
                      <a:alpha val="43137"/>
                    </a:srgbClr>
                  </a:outerShdw>
                </a:effectLst>
                <a:latin typeface="Arial Narrow" pitchFamily="34" charset="0"/>
              </a:rPr>
              <a:t>. What are the </a:t>
            </a:r>
            <a:r>
              <a:rPr lang="en-US" sz="4400" b="1">
                <a:solidFill>
                  <a:srgbClr val="990033"/>
                </a:solidFill>
                <a:effectLst>
                  <a:outerShdw blurRad="38100" dist="38100" dir="2700000" algn="tl">
                    <a:srgbClr val="000000">
                      <a:alpha val="43137"/>
                    </a:srgbClr>
                  </a:outerShdw>
                </a:effectLst>
                <a:latin typeface="Arial Narrow" pitchFamily="34" charset="0"/>
              </a:rPr>
              <a:t>eternal conse-	quences </a:t>
            </a:r>
            <a:r>
              <a:rPr lang="en-US" sz="4400" b="1" dirty="0">
                <a:solidFill>
                  <a:srgbClr val="990033"/>
                </a:solidFill>
                <a:effectLst>
                  <a:outerShdw blurRad="38100" dist="38100" dir="2700000" algn="tl">
                    <a:srgbClr val="000000">
                      <a:alpha val="43137"/>
                    </a:srgbClr>
                  </a:outerShdw>
                </a:effectLst>
                <a:latin typeface="Arial Narrow" pitchFamily="34" charset="0"/>
              </a:rPr>
              <a:t>(side effects!)?</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a</a:t>
            </a:r>
            <a:r>
              <a:rPr lang="en-US" sz="4400" b="1" dirty="0">
                <a:solidFill>
                  <a:srgbClr val="990033"/>
                </a:solidFill>
                <a:effectLst>
                  <a:outerShdw blurRad="38100" dist="38100" dir="2700000" algn="tl">
                    <a:srgbClr val="000000">
                      <a:alpha val="43137"/>
                    </a:srgbClr>
                  </a:outerShdw>
                </a:effectLst>
                <a:latin typeface="Arial Narrow" pitchFamily="34" charset="0"/>
              </a:rPr>
              <a:t>. The side effects of the </a:t>
            </a:r>
            <a:r>
              <a:rPr lang="en-US" sz="4400" b="1">
                <a:solidFill>
                  <a:srgbClr val="990033"/>
                </a:solidFill>
                <a:effectLst>
                  <a:outerShdw blurRad="38100" dist="38100" dir="2700000" algn="tl">
                    <a:srgbClr val="000000">
                      <a:alpha val="43137"/>
                    </a:srgbClr>
                  </a:outerShdw>
                </a:effectLst>
                <a:latin typeface="Arial Narrow" pitchFamily="34" charset="0"/>
              </a:rPr>
              <a:t>sinful 		life </a:t>
            </a:r>
            <a:r>
              <a:rPr lang="en-US" sz="4400" b="1" dirty="0">
                <a:solidFill>
                  <a:srgbClr val="990033"/>
                </a:solidFill>
                <a:effectLst>
                  <a:outerShdw blurRad="38100" dist="38100" dir="2700000" algn="tl">
                    <a:srgbClr val="000000">
                      <a:alpha val="43137"/>
                    </a:srgbClr>
                  </a:outerShdw>
                </a:effectLst>
                <a:latin typeface="Arial Narrow" pitchFamily="34" charset="0"/>
              </a:rPr>
              <a:t>are </a:t>
            </a:r>
            <a:r>
              <a:rPr lang="en-US" sz="4400" b="1" u="sng" dirty="0">
                <a:solidFill>
                  <a:srgbClr val="990033"/>
                </a:solidFill>
                <a:effectLst>
                  <a:outerShdw blurRad="38100" dist="38100" dir="2700000" algn="tl">
                    <a:srgbClr val="000000">
                      <a:alpha val="43137"/>
                    </a:srgbClr>
                  </a:outerShdw>
                </a:effectLst>
                <a:latin typeface="Arial Narrow" pitchFamily="34" charset="0"/>
              </a:rPr>
              <a:t>death, eternity in </a:t>
            </a:r>
            <a:r>
              <a:rPr lang="en-US" sz="4400" b="1" u="sng">
                <a:solidFill>
                  <a:srgbClr val="990033"/>
                </a:solidFill>
                <a:effectLst>
                  <a:outerShdw blurRad="38100" dist="38100" dir="2700000" algn="tl">
                    <a:srgbClr val="000000">
                      <a:alpha val="43137"/>
                    </a:srgbClr>
                  </a:outerShdw>
                </a:effectLst>
                <a:latin typeface="Arial Narrow" pitchFamily="34" charset="0"/>
              </a:rPr>
              <a:t>hell </a:t>
            </a:r>
            <a:r>
              <a:rPr lang="en-US" sz="4400" b="1">
                <a:solidFill>
                  <a:srgbClr val="990033"/>
                </a:solidFill>
                <a:effectLst>
                  <a:outerShdw blurRad="38100" dist="38100" dir="2700000" algn="tl">
                    <a:srgbClr val="000000">
                      <a:alpha val="43137"/>
                    </a:srgbClr>
                  </a:outerShdw>
                </a:effectLst>
                <a:latin typeface="Arial Narrow" pitchFamily="34" charset="0"/>
              </a:rPr>
              <a:t>		</a:t>
            </a:r>
            <a:r>
              <a:rPr lang="en-US" sz="4400" b="1" u="sng">
                <a:solidFill>
                  <a:srgbClr val="990033"/>
                </a:solidFill>
                <a:effectLst>
                  <a:outerShdw blurRad="38100" dist="38100" dir="2700000" algn="tl">
                    <a:srgbClr val="000000">
                      <a:alpha val="43137"/>
                    </a:srgbClr>
                  </a:outerShdw>
                </a:effectLst>
                <a:latin typeface="Arial Narrow" pitchFamily="34" charset="0"/>
              </a:rPr>
              <a:t>apart </a:t>
            </a:r>
            <a:r>
              <a:rPr lang="en-US" sz="4400" b="1" u="sng" dirty="0">
                <a:solidFill>
                  <a:srgbClr val="990033"/>
                </a:solidFill>
                <a:effectLst>
                  <a:outerShdw blurRad="38100" dist="38100" dir="2700000" algn="tl">
                    <a:srgbClr val="000000">
                      <a:alpha val="43137"/>
                    </a:srgbClr>
                  </a:outerShdw>
                </a:effectLst>
                <a:latin typeface="Arial Narrow" pitchFamily="34" charset="0"/>
              </a:rPr>
              <a:t>from the presence </a:t>
            </a:r>
            <a:r>
              <a:rPr lang="en-US" sz="4400" b="1" u="sng">
                <a:solidFill>
                  <a:srgbClr val="990033"/>
                </a:solidFill>
                <a:effectLst>
                  <a:outerShdw blurRad="38100" dist="38100" dir="2700000" algn="tl">
                    <a:srgbClr val="000000">
                      <a:alpha val="43137"/>
                    </a:srgbClr>
                  </a:outerShdw>
                </a:effectLst>
                <a:latin typeface="Arial Narrow" pitchFamily="34" charset="0"/>
              </a:rPr>
              <a:t>of </a:t>
            </a:r>
            <a:r>
              <a:rPr lang="en-US" sz="4400" b="1">
                <a:solidFill>
                  <a:srgbClr val="990033"/>
                </a:solidFill>
                <a:effectLst>
                  <a:outerShdw blurRad="38100" dist="38100" dir="2700000" algn="tl">
                    <a:srgbClr val="000000">
                      <a:alpha val="43137"/>
                    </a:srgbClr>
                  </a:outerShdw>
                </a:effectLst>
                <a:latin typeface="Arial Narrow" pitchFamily="34" charset="0"/>
              </a:rPr>
              <a:t>		</a:t>
            </a:r>
            <a:r>
              <a:rPr lang="en-US" sz="4400" b="1" u="sng">
                <a:solidFill>
                  <a:srgbClr val="990033"/>
                </a:solidFill>
                <a:effectLst>
                  <a:outerShdw blurRad="38100" dist="38100" dir="2700000" algn="tl">
                    <a:srgbClr val="000000">
                      <a:alpha val="43137"/>
                    </a:srgbClr>
                  </a:outerShdw>
                </a:effectLst>
                <a:latin typeface="Arial Narrow" pitchFamily="34" charset="0"/>
              </a:rPr>
              <a:t>God</a:t>
            </a:r>
            <a:r>
              <a:rPr lang="en-US" sz="4400" b="1" dirty="0">
                <a:solidFill>
                  <a:srgbClr val="990033"/>
                </a:solidFill>
                <a:effectLst>
                  <a:outerShdw blurRad="38100" dist="38100" dir="2700000" algn="tl">
                    <a:srgbClr val="000000">
                      <a:alpha val="43137"/>
                    </a:srgbClr>
                  </a:outerShdw>
                </a:effectLst>
                <a:latin typeface="Arial Narrow" pitchFamily="34" charset="0"/>
              </a:rPr>
              <a:t>.</a:t>
            </a:r>
          </a:p>
        </p:txBody>
      </p:sp>
      <p:sp>
        <p:nvSpPr>
          <p:cNvPr id="4" name="Rectangle 3">
            <a:extLst>
              <a:ext uri="{FF2B5EF4-FFF2-40B4-BE49-F238E27FC236}">
                <a16:creationId xmlns:a16="http://schemas.microsoft.com/office/drawing/2014/main" id="{30EFBAF3-9922-45DF-8B78-3A8C17CA814F}"/>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Side Effects of Spiritual Freedom</a:t>
            </a:r>
            <a:endParaRPr lang="en-US" dirty="0"/>
          </a:p>
        </p:txBody>
      </p:sp>
    </p:spTree>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D50E75F-60F0-4D60-BDB1-A231D7D500C4}"/>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A5401B1-B931-4073-8D53-7CE33E86FD18}"/>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2</a:t>
            </a:r>
            <a:r>
              <a:rPr lang="en-US" sz="4400" b="1" dirty="0">
                <a:solidFill>
                  <a:srgbClr val="990033"/>
                </a:solidFill>
                <a:effectLst>
                  <a:outerShdw blurRad="38100" dist="38100" dir="2700000" algn="tl">
                    <a:srgbClr val="000000">
                      <a:alpha val="43137"/>
                    </a:srgbClr>
                  </a:outerShdw>
                </a:effectLst>
                <a:latin typeface="Arial Narrow" pitchFamily="34" charset="0"/>
              </a:rPr>
              <a:t>. What are the </a:t>
            </a:r>
            <a:r>
              <a:rPr lang="en-US" sz="4400" b="1">
                <a:solidFill>
                  <a:srgbClr val="990033"/>
                </a:solidFill>
                <a:effectLst>
                  <a:outerShdw blurRad="38100" dist="38100" dir="2700000" algn="tl">
                    <a:srgbClr val="000000">
                      <a:alpha val="43137"/>
                    </a:srgbClr>
                  </a:outerShdw>
                </a:effectLst>
                <a:latin typeface="Arial Narrow" pitchFamily="34" charset="0"/>
              </a:rPr>
              <a:t>eternal conse-	quences </a:t>
            </a:r>
            <a:r>
              <a:rPr lang="en-US" sz="4400" b="1" dirty="0">
                <a:solidFill>
                  <a:srgbClr val="990033"/>
                </a:solidFill>
                <a:effectLst>
                  <a:outerShdw blurRad="38100" dist="38100" dir="2700000" algn="tl">
                    <a:srgbClr val="000000">
                      <a:alpha val="43137"/>
                    </a:srgbClr>
                  </a:outerShdw>
                </a:effectLst>
                <a:latin typeface="Arial Narrow" pitchFamily="34" charset="0"/>
              </a:rPr>
              <a:t>(side </a:t>
            </a:r>
            <a:r>
              <a:rPr lang="en-US" sz="4400" b="1">
                <a:solidFill>
                  <a:srgbClr val="990033"/>
                </a:solidFill>
                <a:effectLst>
                  <a:outerShdw blurRad="38100" dist="38100" dir="2700000" algn="tl">
                    <a:srgbClr val="000000">
                      <a:alpha val="43137"/>
                    </a:srgbClr>
                  </a:outerShdw>
                </a:effectLst>
                <a:latin typeface="Arial Narrow" pitchFamily="34" charset="0"/>
              </a:rPr>
              <a:t>effects!)?</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b. The side effects of obedience 		are </a:t>
            </a:r>
            <a:r>
              <a:rPr lang="en-US" sz="4400" b="1" u="sng">
                <a:solidFill>
                  <a:srgbClr val="990033"/>
                </a:solidFill>
                <a:effectLst>
                  <a:outerShdw blurRad="38100" dist="38100" dir="2700000" algn="tl">
                    <a:srgbClr val="000000">
                      <a:alpha val="43137"/>
                    </a:srgbClr>
                  </a:outerShdw>
                </a:effectLst>
                <a:latin typeface="Arial Narrow" pitchFamily="34" charset="0"/>
              </a:rPr>
              <a:t>righteousness, eternity </a:t>
            </a:r>
            <a:r>
              <a:rPr lang="en-US" sz="4400" b="1">
                <a:solidFill>
                  <a:srgbClr val="990033"/>
                </a:solidFill>
                <a:effectLst>
                  <a:outerShdw blurRad="38100" dist="38100" dir="2700000" algn="tl">
                    <a:srgbClr val="000000">
                      <a:alpha val="43137"/>
                    </a:srgbClr>
                  </a:outerShdw>
                </a:effectLst>
                <a:latin typeface="Arial Narrow" pitchFamily="34" charset="0"/>
              </a:rPr>
              <a:t>		</a:t>
            </a:r>
            <a:r>
              <a:rPr lang="en-US" sz="4400" b="1" u="sng">
                <a:solidFill>
                  <a:srgbClr val="990033"/>
                </a:solidFill>
                <a:effectLst>
                  <a:outerShdw blurRad="38100" dist="38100" dir="2700000" algn="tl">
                    <a:srgbClr val="000000">
                      <a:alpha val="43137"/>
                    </a:srgbClr>
                  </a:outerShdw>
                </a:effectLst>
                <a:latin typeface="Arial Narrow" pitchFamily="34" charset="0"/>
              </a:rPr>
              <a:t>in heaven in the presence of </a:t>
            </a:r>
            <a:r>
              <a:rPr lang="en-US" sz="4400" b="1">
                <a:solidFill>
                  <a:srgbClr val="990033"/>
                </a:solidFill>
                <a:effectLst>
                  <a:outerShdw blurRad="38100" dist="38100" dir="2700000" algn="tl">
                    <a:srgbClr val="000000">
                      <a:alpha val="43137"/>
                    </a:srgbClr>
                  </a:outerShdw>
                </a:effectLst>
                <a:latin typeface="Arial Narrow" pitchFamily="34" charset="0"/>
              </a:rPr>
              <a:t>		</a:t>
            </a:r>
            <a:r>
              <a:rPr lang="en-US" sz="4400" b="1" u="sng">
                <a:solidFill>
                  <a:srgbClr val="990033"/>
                </a:solidFill>
                <a:effectLst>
                  <a:outerShdw blurRad="38100" dist="38100" dir="2700000" algn="tl">
                    <a:srgbClr val="000000">
                      <a:alpha val="43137"/>
                    </a:srgbClr>
                  </a:outerShdw>
                </a:effectLst>
                <a:latin typeface="Arial Narrow" pitchFamily="34" charset="0"/>
              </a:rPr>
              <a:t>God</a:t>
            </a:r>
            <a:r>
              <a:rPr lang="en-US" sz="4400" b="1">
                <a:solidFill>
                  <a:srgbClr val="990033"/>
                </a:solidFill>
                <a:effectLst>
                  <a:outerShdw blurRad="38100" dist="38100" dir="2700000" algn="tl">
                    <a:srgbClr val="000000">
                      <a:alpha val="43137"/>
                    </a:srgbClr>
                  </a:outerShdw>
                </a:effectLst>
                <a:latin typeface="Arial Narrow" pitchFamily="34" charset="0"/>
              </a:rPr>
              <a:t>.</a:t>
            </a:r>
          </a:p>
        </p:txBody>
      </p:sp>
      <p:sp>
        <p:nvSpPr>
          <p:cNvPr id="4" name="Rectangle 3">
            <a:extLst>
              <a:ext uri="{FF2B5EF4-FFF2-40B4-BE49-F238E27FC236}">
                <a16:creationId xmlns:a16="http://schemas.microsoft.com/office/drawing/2014/main" id="{4D8082F8-6E25-4DFB-847E-DAC6D121A524}"/>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Side Effects of Spiritual Freedom</a:t>
            </a:r>
            <a:endParaRPr lang="en-US" dirty="0"/>
          </a:p>
        </p:txBody>
      </p:sp>
    </p:spTree>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59B2D25-4C3F-45AE-B8B3-23F2755A0150}"/>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C980728-AB23-4460-9196-DCDA6D10517A}"/>
              </a:ext>
            </a:extLst>
          </p:cNvPr>
          <p:cNvSpPr>
            <a:spLocks noGrp="1" noChangeArrowheads="1"/>
          </p:cNvSpPr>
          <p:nvPr>
            <p:ph idx="1"/>
          </p:nvPr>
        </p:nvSpPr>
        <p:spPr>
          <a:xfrm>
            <a:off x="0" y="1143000"/>
            <a:ext cx="9144000" cy="5257800"/>
          </a:xfrm>
        </p:spPr>
        <p:txBody>
          <a:bodyPr>
            <a:noAutofit/>
          </a:bodyPr>
          <a:lstStyle/>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Simply because the Lord saved you doesn’t give you the license to sin.</a:t>
            </a: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Instead</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It gives you the privilege</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of surrender!</a:t>
            </a:r>
          </a:p>
        </p:txBody>
      </p:sp>
      <p:sp>
        <p:nvSpPr>
          <p:cNvPr id="90116" name="Rectangle 3">
            <a:extLst>
              <a:ext uri="{FF2B5EF4-FFF2-40B4-BE49-F238E27FC236}">
                <a16:creationId xmlns:a16="http://schemas.microsoft.com/office/drawing/2014/main" id="{4CFBE4A0-6954-4400-93F7-A48FB4DD629B}"/>
              </a:ext>
            </a:extLst>
          </p:cNvPr>
          <p:cNvSpPr>
            <a:spLocks noChangeArrowheads="1"/>
          </p:cNvSpPr>
          <p:nvPr/>
        </p:nvSpPr>
        <p:spPr bwMode="auto">
          <a:xfrm>
            <a:off x="838200" y="152400"/>
            <a:ext cx="7848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2" panose="05020102010507070707" pitchFamily="18" charset="2"/>
              <a:buChar char=""/>
              <a:defRPr sz="3200">
                <a:solidFill>
                  <a:schemeClr val="tx2"/>
                </a:solidFill>
                <a:latin typeface="Lucida Sans Unicode" panose="020B0602030504020204" pitchFamily="34" charset="0"/>
              </a:defRPr>
            </a:lvl1pPr>
            <a:lvl2pPr marL="742950" indent="-285750">
              <a:spcBef>
                <a:spcPct val="20000"/>
              </a:spcBef>
              <a:buClr>
                <a:schemeClr val="accent1"/>
              </a:buClr>
              <a:buSzPct val="70000"/>
              <a:buFont typeface="Wingdings 2" panose="05020102010507070707" pitchFamily="18" charset="2"/>
              <a:buChar char=""/>
              <a:defRPr sz="2800">
                <a:solidFill>
                  <a:schemeClr val="tx2"/>
                </a:solidFill>
                <a:latin typeface="Lucida Sans Unicode" panose="020B0602030504020204" pitchFamily="34" charset="0"/>
              </a:defRPr>
            </a:lvl2pPr>
            <a:lvl3pPr marL="1143000" indent="-228600">
              <a:spcBef>
                <a:spcPct val="20000"/>
              </a:spcBef>
              <a:buClr>
                <a:schemeClr val="accent1"/>
              </a:buClr>
              <a:buSzPct val="70000"/>
              <a:buFont typeface="Wingdings 2" panose="05020102010507070707" pitchFamily="18" charset="2"/>
              <a:buChar char=""/>
              <a:defRPr sz="2400">
                <a:solidFill>
                  <a:schemeClr val="tx2"/>
                </a:solidFill>
                <a:latin typeface="Lucida Sans Unicode" panose="020B0602030504020204" pitchFamily="34" charset="0"/>
              </a:defRPr>
            </a:lvl3pPr>
            <a:lvl4pPr marL="1600200" indent="-228600">
              <a:spcBef>
                <a:spcPct val="20000"/>
              </a:spcBef>
              <a:buClr>
                <a:schemeClr val="accent1"/>
              </a:buClr>
              <a:buSzPct val="70000"/>
              <a:buFont typeface="Wingdings 2" panose="05020102010507070707" pitchFamily="18" charset="2"/>
              <a:buChar char=""/>
              <a:defRPr sz="2000">
                <a:solidFill>
                  <a:schemeClr val="tx2"/>
                </a:solidFill>
                <a:latin typeface="Lucida Sans Unicode" panose="020B0602030504020204" pitchFamily="34" charset="0"/>
              </a:defRPr>
            </a:lvl4pPr>
            <a:lvl5pPr marL="2057400" indent="-228600">
              <a:spcBef>
                <a:spcPct val="20000"/>
              </a:spcBef>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5pPr>
            <a:lvl6pPr marL="2514600" indent="-228600" eaLnBrk="0" fontAlgn="base" hangingPunct="0">
              <a:spcBef>
                <a:spcPct val="20000"/>
              </a:spcBef>
              <a:spcAft>
                <a:spcPct val="0"/>
              </a:spcAft>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6pPr>
            <a:lvl7pPr marL="2971800" indent="-228600" eaLnBrk="0" fontAlgn="base" hangingPunct="0">
              <a:spcBef>
                <a:spcPct val="20000"/>
              </a:spcBef>
              <a:spcAft>
                <a:spcPct val="0"/>
              </a:spcAft>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7pPr>
            <a:lvl8pPr marL="3429000" indent="-228600" eaLnBrk="0" fontAlgn="base" hangingPunct="0">
              <a:spcBef>
                <a:spcPct val="20000"/>
              </a:spcBef>
              <a:spcAft>
                <a:spcPct val="0"/>
              </a:spcAft>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8pPr>
            <a:lvl9pPr marL="3886200" indent="-228600" eaLnBrk="0" fontAlgn="base" hangingPunct="0">
              <a:spcBef>
                <a:spcPct val="20000"/>
              </a:spcBef>
              <a:spcAft>
                <a:spcPct val="0"/>
              </a:spcAft>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9pPr>
          </a:lstStyle>
          <a:p>
            <a:pPr algn="ctr" eaLnBrk="1" hangingPunct="1">
              <a:spcBef>
                <a:spcPct val="0"/>
              </a:spcBef>
              <a:buClrTx/>
              <a:buSzTx/>
              <a:buFontTx/>
              <a:buNone/>
            </a:pPr>
            <a:endParaRPr lang="en-US" altLang="en-US" sz="2800">
              <a:solidFill>
                <a:srgbClr val="990033"/>
              </a:solidFill>
              <a:latin typeface="Arial Narrow" panose="020B0606020202030204" pitchFamily="34" charset="0"/>
            </a:endParaRP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70A0465-F18D-4852-95EA-69EBB1921FB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98F7137-1F0F-4509-B8C4-A093C06E1215}"/>
              </a:ext>
            </a:extLst>
          </p:cNvPr>
          <p:cNvSpPr>
            <a:spLocks noGrp="1" noChangeArrowheads="1"/>
          </p:cNvSpPr>
          <p:nvPr>
            <p:ph idx="1"/>
          </p:nvPr>
        </p:nvSpPr>
        <p:spPr>
          <a:xfrm>
            <a:off x="152400" y="1066800"/>
            <a:ext cx="88392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6:21-23</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What benefit did you reap at that time from the things you are now ashamed of? Those things result in death! But now that you have been set free from sin and have become slaves to God, the benefit you reap leads to holiness, and the result is eternal life. For the wages of sin is death, but the gift of God is eternal life in Christ Jesus our Lord.</a:t>
            </a: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FE965DD-99C7-4728-A787-C9B951ABBE6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EA8C18E-DEE3-40E1-AE61-ACCA6CA30C2C}"/>
              </a:ext>
            </a:extLst>
          </p:cNvPr>
          <p:cNvSpPr>
            <a:spLocks noGrp="1" noChangeArrowheads="1"/>
          </p:cNvSpPr>
          <p:nvPr>
            <p:ph idx="1"/>
          </p:nvPr>
        </p:nvSpPr>
        <p:spPr>
          <a:xfrm>
            <a:off x="152400" y="1066800"/>
            <a:ext cx="88392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John 8:36</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algn="jus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So if the Son sets you free, you will be free indeed.</a:t>
            </a: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itchFamily="34" charset="0"/>
            </a:endParaRP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53ACF49-E3E6-4EED-80EC-A9BC37547E60}"/>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957E62D-0771-4E7C-A552-778B0B308DD3}"/>
              </a:ext>
            </a:extLst>
          </p:cNvPr>
          <p:cNvSpPr>
            <a:spLocks noGrp="1" noChangeArrowheads="1"/>
          </p:cNvSpPr>
          <p:nvPr>
            <p:ph idx="1"/>
          </p:nvPr>
        </p:nvSpPr>
        <p:spPr>
          <a:xfrm>
            <a:off x="457200" y="10668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The Side Effects of Medicine</a:t>
            </a: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68B969C-F688-43BE-A322-9B2EAC9AA43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C7C53E4-5A2B-4EFF-BB6E-5F9458852B3A}"/>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Medicine has been labeled as controlled </a:t>
            </a:r>
            <a:r>
              <a:rPr lang="en-US" sz="4400" b="1" u="sng" dirty="0">
                <a:solidFill>
                  <a:srgbClr val="990033"/>
                </a:solidFill>
                <a:effectLst>
                  <a:outerShdw blurRad="38100" dist="38100" dir="2700000" algn="tl">
                    <a:srgbClr val="000000">
                      <a:alpha val="43137"/>
                    </a:srgbClr>
                  </a:outerShdw>
                </a:effectLst>
                <a:latin typeface="Arial Narrow" pitchFamily="34" charset="0"/>
              </a:rPr>
              <a:t>poison</a:t>
            </a:r>
            <a:r>
              <a:rPr lang="en-US" sz="4400" b="1" dirty="0">
                <a:solidFill>
                  <a:srgbClr val="990033"/>
                </a:solidFill>
                <a:effectLst>
                  <a:outerShdw blurRad="38100" dist="38100" dir="2700000" algn="tl">
                    <a:srgbClr val="000000">
                      <a:alpha val="43137"/>
                    </a:srgbClr>
                  </a:outerShdw>
                </a:effectLst>
                <a:latin typeface="Arial Narrow" pitchFamily="34" charset="0"/>
              </a:rPr>
              <a:t>.</a:t>
            </a:r>
          </a:p>
        </p:txBody>
      </p:sp>
      <p:sp>
        <p:nvSpPr>
          <p:cNvPr id="4" name="Rectangle 3">
            <a:extLst>
              <a:ext uri="{FF2B5EF4-FFF2-40B4-BE49-F238E27FC236}">
                <a16:creationId xmlns:a16="http://schemas.microsoft.com/office/drawing/2014/main" id="{72F4D4DB-F300-4428-85CE-B8D9435983B1}"/>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 Side Effects of Medicine</a:t>
            </a:r>
            <a:endParaRPr lang="en-US" dirty="0"/>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C1C527D-6904-4A57-A5CB-9DBDBB709F0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8676B47-ACEE-46EB-80B5-CD0C8BBEB5B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Medicine has been labeled as controlled </a:t>
            </a:r>
            <a:r>
              <a:rPr lang="en-US" sz="4400" b="1" u="sng" dirty="0">
                <a:solidFill>
                  <a:srgbClr val="990033"/>
                </a:solidFill>
                <a:effectLst>
                  <a:outerShdw blurRad="38100" dist="38100" dir="2700000" algn="tl">
                    <a:srgbClr val="000000">
                      <a:alpha val="43137"/>
                    </a:srgbClr>
                  </a:outerShdw>
                </a:effectLst>
                <a:latin typeface="Arial Narrow" pitchFamily="34" charset="0"/>
              </a:rPr>
              <a:t>poison</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 medical doctor’s job is to </a:t>
            </a:r>
            <a:r>
              <a:rPr lang="en-US" sz="4400" b="1" u="sng" dirty="0">
                <a:solidFill>
                  <a:srgbClr val="990033"/>
                </a:solidFill>
                <a:effectLst>
                  <a:outerShdw blurRad="38100" dist="38100" dir="2700000" algn="tl">
                    <a:srgbClr val="000000">
                      <a:alpha val="43137"/>
                    </a:srgbClr>
                  </a:outerShdw>
                </a:effectLst>
                <a:latin typeface="Arial Narrow" pitchFamily="34" charset="0"/>
              </a:rPr>
              <a:t>balance the treatment</a:t>
            </a:r>
            <a:r>
              <a:rPr lang="en-US" sz="4400" b="1" dirty="0">
                <a:solidFill>
                  <a:srgbClr val="990033"/>
                </a:solidFill>
                <a:effectLst>
                  <a:outerShdw blurRad="38100" dist="38100" dir="2700000" algn="tl">
                    <a:srgbClr val="000000">
                      <a:alpha val="43137"/>
                    </a:srgbClr>
                  </a:outerShdw>
                </a:effectLst>
                <a:latin typeface="Arial Narrow" pitchFamily="34" charset="0"/>
              </a:rPr>
              <a:t>.</a:t>
            </a:r>
          </a:p>
        </p:txBody>
      </p:sp>
      <p:sp>
        <p:nvSpPr>
          <p:cNvPr id="4" name="Rectangle 3">
            <a:extLst>
              <a:ext uri="{FF2B5EF4-FFF2-40B4-BE49-F238E27FC236}">
                <a16:creationId xmlns:a16="http://schemas.microsoft.com/office/drawing/2014/main" id="{A5E11F2A-0151-4120-BD3B-7909609AC13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 Side Effects of Medicine</a:t>
            </a:r>
            <a:endParaRPr lang="en-US" dirty="0"/>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3BBD34F-2F39-4090-9F84-62260DEDE1D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DCFDB12-6080-4162-BF82-A8C2933ACBCD}"/>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Medicine has been labeled as controlled </a:t>
            </a:r>
            <a:r>
              <a:rPr lang="en-US" sz="4400" b="1" u="sng" dirty="0">
                <a:solidFill>
                  <a:srgbClr val="990033"/>
                </a:solidFill>
                <a:effectLst>
                  <a:outerShdw blurRad="38100" dist="38100" dir="2700000" algn="tl">
                    <a:srgbClr val="000000">
                      <a:alpha val="43137"/>
                    </a:srgbClr>
                  </a:outerShdw>
                </a:effectLst>
                <a:latin typeface="Arial Narrow" pitchFamily="34" charset="0"/>
              </a:rPr>
              <a:t>poison</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 medical doctor’s job is to </a:t>
            </a:r>
            <a:r>
              <a:rPr lang="en-US" sz="4400" b="1" u="sng" dirty="0">
                <a:solidFill>
                  <a:srgbClr val="990033"/>
                </a:solidFill>
                <a:effectLst>
                  <a:outerShdw blurRad="38100" dist="38100" dir="2700000" algn="tl">
                    <a:srgbClr val="000000">
                      <a:alpha val="43137"/>
                    </a:srgbClr>
                  </a:outerShdw>
                </a:effectLst>
                <a:latin typeface="Arial Narrow" pitchFamily="34" charset="0"/>
              </a:rPr>
              <a:t>balance the treatment</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An example of a side effect.</a:t>
            </a:r>
          </a:p>
        </p:txBody>
      </p:sp>
      <p:sp>
        <p:nvSpPr>
          <p:cNvPr id="4" name="Rectangle 3">
            <a:extLst>
              <a:ext uri="{FF2B5EF4-FFF2-40B4-BE49-F238E27FC236}">
                <a16:creationId xmlns:a16="http://schemas.microsoft.com/office/drawing/2014/main" id="{74BA9314-7157-403B-BE77-B8281B9CB50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 Side Effects of Medicine</a:t>
            </a:r>
            <a:endParaRPr lang="en-US" dirty="0"/>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16369</TotalTime>
  <Words>1669</Words>
  <Application>Microsoft Office PowerPoint</Application>
  <PresentationFormat>On-screen Show (4:3)</PresentationFormat>
  <Paragraphs>226</Paragraphs>
  <Slides>39</Slides>
  <Notes>39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39</vt:i4>
      </vt:variant>
    </vt:vector>
  </HeadingPairs>
  <TitlesOfParts>
    <vt:vector size="47" baseType="lpstr">
      <vt:lpstr>Arial</vt:lpstr>
      <vt:lpstr>Arial Narrow</vt:lpstr>
      <vt:lpstr>Calibri</vt:lpstr>
      <vt:lpstr>Franklin Gothic Medium</vt:lpstr>
      <vt:lpstr>Lucida Sans Unicode</vt:lpstr>
      <vt:lpstr>Times New Roman</vt:lpstr>
      <vt:lpstr>Wingdings 2</vt:lpstr>
      <vt:lpstr>Trek</vt:lpstr>
      <vt:lpstr>The  side  effects  of freedom</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1169</cp:revision>
  <dcterms:created xsi:type="dcterms:W3CDTF">2005-04-23T22:37:40Z</dcterms:created>
  <dcterms:modified xsi:type="dcterms:W3CDTF">2024-06-24T22:23:20Z</dcterms:modified>
</cp:coreProperties>
</file>