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9"/>
  </p:notesMasterIdLst>
  <p:handoutMasterIdLst>
    <p:handoutMasterId r:id="rId50"/>
  </p:handoutMasterIdLst>
  <p:sldIdLst>
    <p:sldId id="398" r:id="rId2"/>
    <p:sldId id="1634" r:id="rId3"/>
    <p:sldId id="1740" r:id="rId4"/>
    <p:sldId id="1741" r:id="rId5"/>
    <p:sldId id="1742" r:id="rId6"/>
    <p:sldId id="1743" r:id="rId7"/>
    <p:sldId id="1744" r:id="rId8"/>
    <p:sldId id="1745" r:id="rId9"/>
    <p:sldId id="1746" r:id="rId10"/>
    <p:sldId id="1747" r:id="rId11"/>
    <p:sldId id="1362" r:id="rId12"/>
    <p:sldId id="1748" r:id="rId13"/>
    <p:sldId id="1503" r:id="rId14"/>
    <p:sldId id="1749" r:id="rId15"/>
    <p:sldId id="1750" r:id="rId16"/>
    <p:sldId id="1751" r:id="rId17"/>
    <p:sldId id="1752" r:id="rId18"/>
    <p:sldId id="1753" r:id="rId19"/>
    <p:sldId id="1754" r:id="rId20"/>
    <p:sldId id="1755" r:id="rId21"/>
    <p:sldId id="1756" r:id="rId22"/>
    <p:sldId id="1757" r:id="rId23"/>
    <p:sldId id="1758" r:id="rId24"/>
    <p:sldId id="1759" r:id="rId25"/>
    <p:sldId id="1760" r:id="rId26"/>
    <p:sldId id="1761" r:id="rId27"/>
    <p:sldId id="1762" r:id="rId28"/>
    <p:sldId id="1764" r:id="rId29"/>
    <p:sldId id="1765" r:id="rId30"/>
    <p:sldId id="1766" r:id="rId31"/>
    <p:sldId id="1767" r:id="rId32"/>
    <p:sldId id="1768" r:id="rId33"/>
    <p:sldId id="1769" r:id="rId34"/>
    <p:sldId id="1779" r:id="rId35"/>
    <p:sldId id="1770" r:id="rId36"/>
    <p:sldId id="1780" r:id="rId37"/>
    <p:sldId id="1782" r:id="rId38"/>
    <p:sldId id="1771" r:id="rId39"/>
    <p:sldId id="1772" r:id="rId40"/>
    <p:sldId id="1773" r:id="rId41"/>
    <p:sldId id="1774" r:id="rId42"/>
    <p:sldId id="1775" r:id="rId43"/>
    <p:sldId id="1776" r:id="rId44"/>
    <p:sldId id="1777" r:id="rId45"/>
    <p:sldId id="1781" r:id="rId46"/>
    <p:sldId id="1778" r:id="rId47"/>
    <p:sldId id="1708" r:id="rId48"/>
  </p:sldIdLst>
  <p:sldSz cx="9144000" cy="6858000" type="screen4x3"/>
  <p:notesSz cx="6954838" cy="93091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9966"/>
    <a:srgbClr val="990033"/>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2645" autoAdjust="0"/>
    <p:restoredTop sz="90401" autoAdjust="0"/>
  </p:normalViewPr>
  <p:slideViewPr>
    <p:cSldViewPr>
      <p:cViewPr varScale="1">
        <p:scale>
          <a:sx n="112" d="100"/>
          <a:sy n="112" d="100"/>
        </p:scale>
        <p:origin x="1182" y="96"/>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C0B8B7FE-DA20-4620-9E15-ED5D219B3351}"/>
              </a:ext>
            </a:extLst>
          </p:cNvPr>
          <p:cNvSpPr>
            <a:spLocks noGrp="1" noChangeArrowheads="1"/>
          </p:cNvSpPr>
          <p:nvPr>
            <p:ph type="hdr" sz="quarter"/>
          </p:nvPr>
        </p:nvSpPr>
        <p:spPr bwMode="auto">
          <a:xfrm>
            <a:off x="0" y="0"/>
            <a:ext cx="3013075" cy="465138"/>
          </a:xfrm>
          <a:prstGeom prst="rect">
            <a:avLst/>
          </a:prstGeom>
          <a:noFill/>
          <a:ln w="9525">
            <a:noFill/>
            <a:miter lim="800000"/>
            <a:headEnd/>
            <a:tailEnd/>
          </a:ln>
          <a:effectLst/>
        </p:spPr>
        <p:txBody>
          <a:bodyPr vert="horz" wrap="square" lIns="93086" tIns="46543" rIns="93086" bIns="46543"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4BF230D1-F8E5-47E8-BBEA-03C0348652FE}"/>
              </a:ext>
            </a:extLst>
          </p:cNvPr>
          <p:cNvSpPr>
            <a:spLocks noGrp="1" noChangeArrowheads="1"/>
          </p:cNvSpPr>
          <p:nvPr>
            <p:ph type="dt" sz="quarter" idx="1"/>
          </p:nvPr>
        </p:nvSpPr>
        <p:spPr bwMode="auto">
          <a:xfrm>
            <a:off x="3941763" y="0"/>
            <a:ext cx="3013075" cy="465138"/>
          </a:xfrm>
          <a:prstGeom prst="rect">
            <a:avLst/>
          </a:prstGeom>
          <a:noFill/>
          <a:ln w="9525">
            <a:noFill/>
            <a:miter lim="800000"/>
            <a:headEnd/>
            <a:tailEnd/>
          </a:ln>
          <a:effectLst/>
        </p:spPr>
        <p:txBody>
          <a:bodyPr vert="horz" wrap="square" lIns="93086" tIns="46543" rIns="93086" bIns="46543"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067C182C-BD65-44F8-B0E3-467C35E61DB7}"/>
              </a:ext>
            </a:extLst>
          </p:cNvPr>
          <p:cNvSpPr>
            <a:spLocks noGrp="1" noChangeArrowheads="1"/>
          </p:cNvSpPr>
          <p:nvPr>
            <p:ph type="ftr" sz="quarter" idx="2"/>
          </p:nvPr>
        </p:nvSpPr>
        <p:spPr bwMode="auto">
          <a:xfrm>
            <a:off x="0" y="8843963"/>
            <a:ext cx="3013075" cy="465137"/>
          </a:xfrm>
          <a:prstGeom prst="rect">
            <a:avLst/>
          </a:prstGeom>
          <a:noFill/>
          <a:ln w="9525">
            <a:noFill/>
            <a:miter lim="800000"/>
            <a:headEnd/>
            <a:tailEnd/>
          </a:ln>
          <a:effectLst/>
        </p:spPr>
        <p:txBody>
          <a:bodyPr vert="horz" wrap="square" lIns="93086" tIns="46543" rIns="93086" bIns="46543"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F8C6E3E9-3DA0-4E61-AC25-68D824598090}"/>
              </a:ext>
            </a:extLst>
          </p:cNvPr>
          <p:cNvSpPr>
            <a:spLocks noGrp="1" noChangeArrowheads="1"/>
          </p:cNvSpPr>
          <p:nvPr>
            <p:ph type="sldNum" sz="quarter" idx="3"/>
          </p:nvPr>
        </p:nvSpPr>
        <p:spPr bwMode="auto">
          <a:xfrm>
            <a:off x="3941763" y="8843963"/>
            <a:ext cx="3013075" cy="465137"/>
          </a:xfrm>
          <a:prstGeom prst="rect">
            <a:avLst/>
          </a:prstGeom>
          <a:noFill/>
          <a:ln w="9525">
            <a:noFill/>
            <a:miter lim="800000"/>
            <a:headEnd/>
            <a:tailEnd/>
          </a:ln>
          <a:effectLst/>
        </p:spPr>
        <p:txBody>
          <a:bodyPr vert="horz" wrap="square" lIns="93086" tIns="46543" rIns="93086" bIns="46543"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37796D21-EA21-4A81-BACD-68078E2395E2}"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E596BD2-E882-47DD-A4DC-DB94C60B167B}"/>
              </a:ext>
            </a:extLst>
          </p:cNvPr>
          <p:cNvSpPr>
            <a:spLocks noGrp="1"/>
          </p:cNvSpPr>
          <p:nvPr>
            <p:ph type="hdr" sz="quarter"/>
          </p:nvPr>
        </p:nvSpPr>
        <p:spPr>
          <a:xfrm>
            <a:off x="0" y="0"/>
            <a:ext cx="3013075" cy="465138"/>
          </a:xfrm>
          <a:prstGeom prst="rect">
            <a:avLst/>
          </a:prstGeom>
        </p:spPr>
        <p:txBody>
          <a:bodyPr vert="horz" lIns="93086" tIns="46543" rIns="93086" bIns="46543"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FB5495F0-27EF-415F-B33C-F8F2C4D5EDCB}"/>
              </a:ext>
            </a:extLst>
          </p:cNvPr>
          <p:cNvSpPr>
            <a:spLocks noGrp="1"/>
          </p:cNvSpPr>
          <p:nvPr>
            <p:ph type="dt" idx="1"/>
          </p:nvPr>
        </p:nvSpPr>
        <p:spPr>
          <a:xfrm>
            <a:off x="3940175" y="0"/>
            <a:ext cx="3013075" cy="465138"/>
          </a:xfrm>
          <a:prstGeom prst="rect">
            <a:avLst/>
          </a:prstGeom>
        </p:spPr>
        <p:txBody>
          <a:bodyPr vert="horz" lIns="93086" tIns="46543" rIns="93086" bIns="46543" rtlCol="0"/>
          <a:lstStyle>
            <a:lvl1pPr algn="r" eaLnBrk="1" hangingPunct="1">
              <a:defRPr sz="1200"/>
            </a:lvl1pPr>
          </a:lstStyle>
          <a:p>
            <a:pPr>
              <a:defRPr/>
            </a:pPr>
            <a:fld id="{19613570-63B0-45A2-BB4D-61EB467D85C5}" type="datetimeFigureOut">
              <a:rPr lang="en-US"/>
              <a:pPr>
                <a:defRPr/>
              </a:pPr>
              <a:t>6/24/2024</a:t>
            </a:fld>
            <a:endParaRPr lang="en-US" dirty="0"/>
          </a:p>
        </p:txBody>
      </p:sp>
      <p:sp>
        <p:nvSpPr>
          <p:cNvPr id="4" name="Slide Image Placeholder 3">
            <a:extLst>
              <a:ext uri="{FF2B5EF4-FFF2-40B4-BE49-F238E27FC236}">
                <a16:creationId xmlns:a16="http://schemas.microsoft.com/office/drawing/2014/main" id="{9D855DAB-D32C-4C01-B241-CFCFF5E9B4F1}"/>
              </a:ext>
            </a:extLst>
          </p:cNvPr>
          <p:cNvSpPr>
            <a:spLocks noGrp="1" noRot="1" noChangeAspect="1"/>
          </p:cNvSpPr>
          <p:nvPr>
            <p:ph type="sldImg" idx="2"/>
          </p:nvPr>
        </p:nvSpPr>
        <p:spPr>
          <a:xfrm>
            <a:off x="1152525" y="698500"/>
            <a:ext cx="4649788" cy="3489325"/>
          </a:xfrm>
          <a:prstGeom prst="rect">
            <a:avLst/>
          </a:prstGeom>
          <a:noFill/>
          <a:ln w="12700">
            <a:solidFill>
              <a:prstClr val="black"/>
            </a:solidFill>
          </a:ln>
        </p:spPr>
        <p:txBody>
          <a:bodyPr vert="horz" lIns="93086" tIns="46543" rIns="93086" bIns="46543" rtlCol="0" anchor="ctr"/>
          <a:lstStyle/>
          <a:p>
            <a:pPr lvl="0"/>
            <a:endParaRPr lang="en-US" noProof="0" dirty="0"/>
          </a:p>
        </p:txBody>
      </p:sp>
      <p:sp>
        <p:nvSpPr>
          <p:cNvPr id="5" name="Notes Placeholder 4">
            <a:extLst>
              <a:ext uri="{FF2B5EF4-FFF2-40B4-BE49-F238E27FC236}">
                <a16:creationId xmlns:a16="http://schemas.microsoft.com/office/drawing/2014/main" id="{9627878F-1AB2-4FB6-8D6F-D08B3C1D58E6}"/>
              </a:ext>
            </a:extLst>
          </p:cNvPr>
          <p:cNvSpPr>
            <a:spLocks noGrp="1"/>
          </p:cNvSpPr>
          <p:nvPr>
            <p:ph type="body" sz="quarter" idx="3"/>
          </p:nvPr>
        </p:nvSpPr>
        <p:spPr>
          <a:xfrm>
            <a:off x="695325" y="4421188"/>
            <a:ext cx="5564188" cy="4189412"/>
          </a:xfrm>
          <a:prstGeom prst="rect">
            <a:avLst/>
          </a:prstGeom>
        </p:spPr>
        <p:txBody>
          <a:bodyPr vert="horz" lIns="93086" tIns="46543" rIns="93086" bIns="46543"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0AE9184-668A-44DC-B552-1C8DA0EC2337}"/>
              </a:ext>
            </a:extLst>
          </p:cNvPr>
          <p:cNvSpPr>
            <a:spLocks noGrp="1"/>
          </p:cNvSpPr>
          <p:nvPr>
            <p:ph type="ftr" sz="quarter" idx="4"/>
          </p:nvPr>
        </p:nvSpPr>
        <p:spPr>
          <a:xfrm>
            <a:off x="0" y="8842375"/>
            <a:ext cx="3013075" cy="465138"/>
          </a:xfrm>
          <a:prstGeom prst="rect">
            <a:avLst/>
          </a:prstGeom>
        </p:spPr>
        <p:txBody>
          <a:bodyPr vert="horz" lIns="93086" tIns="46543" rIns="93086" bIns="46543"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2ABACE24-28CD-4714-9409-9922ADAE5927}"/>
              </a:ext>
            </a:extLst>
          </p:cNvPr>
          <p:cNvSpPr>
            <a:spLocks noGrp="1"/>
          </p:cNvSpPr>
          <p:nvPr>
            <p:ph type="sldNum" sz="quarter" idx="5"/>
          </p:nvPr>
        </p:nvSpPr>
        <p:spPr>
          <a:xfrm>
            <a:off x="3940175" y="8842375"/>
            <a:ext cx="3013075" cy="465138"/>
          </a:xfrm>
          <a:prstGeom prst="rect">
            <a:avLst/>
          </a:prstGeom>
        </p:spPr>
        <p:txBody>
          <a:bodyPr vert="horz" wrap="square" lIns="93086" tIns="46543" rIns="93086" bIns="46543" numCol="1" anchor="b" anchorCtr="0" compatLnSpc="1">
            <a:prstTxWarp prst="textNoShape">
              <a:avLst/>
            </a:prstTxWarp>
          </a:bodyPr>
          <a:lstStyle>
            <a:lvl1pPr algn="r" eaLnBrk="1" hangingPunct="1">
              <a:defRPr sz="1200" smtClean="0"/>
            </a:lvl1pPr>
          </a:lstStyle>
          <a:p>
            <a:pPr>
              <a:defRPr/>
            </a:pPr>
            <a:fld id="{5E844EF2-520B-4D5A-8356-801785FD473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61925DDB-490E-4F91-9EA2-A353A24826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F798092C-3D42-462C-A1E3-2BF44566E5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9AAE7B5C-54DB-44AA-80CF-BCBC675BB86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EA6D635-491B-4F6A-8939-A25276B2875F}"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76D710A7-53E2-4311-A66F-385191FFC1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67C51BF9-1F90-4E77-8DB1-180684FE2FA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C4395628-CCA7-46FA-8EE7-D3CCB4E80C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985D3F-990D-448A-9269-EEC5386352EA}"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39B476F4-B519-4E08-A3EA-C2FC987CD85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69B01B70-AF68-4F30-9516-577EE9141D5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DBF7C19D-008C-4A4A-A05C-0E7AC1A7683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3FC1F91-1919-4066-91A6-650581C1270E}"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E2A07D27-928C-44BC-80CB-0226CEE82E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E9BE7850-A16D-4EBF-AF64-9F32F0F1AB1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95D71076-4D73-41BC-B261-0BBBEC13DC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05A1104-147E-4169-B557-026D5B4EDC18}"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B8223A2B-EB72-4758-A564-F72A0DCF96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AC9A74FF-D623-4C8F-8B5C-A098EA7E79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FEF456A9-9E22-4D41-B877-ADC808FD100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93CCA17-D5F7-4EF7-9D3D-9D9B49287E92}"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FC8C29E7-C9E2-4FA0-9FEA-95EB83A8B6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1C14FDC0-2195-4AA3-B078-8503DEA7ADF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640189FA-A102-4E6B-8205-DE3E8D474E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F94C649-81C6-4C71-B8F6-2866F2F5267C}"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BD391E34-828A-4319-9D7A-2B2CAD8EFE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E00A6B29-E317-40A1-947A-AF8AD56F5C7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2172395D-E821-4D07-90BC-315D884C8B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DECA721-9F22-439D-A5E3-FA95D19D8EC1}"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A35F9421-DFEC-4C04-990A-0612F72784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988F3A1B-7F9F-4D80-96EF-EAF0563A99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244321F4-6119-464C-89E8-C1F6014C169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39FD057-8D6D-4A05-B97A-9BAB0A4E5EE0}"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C720D737-ABD5-4140-A728-34A070B534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216FB5D2-90C7-40EB-8330-9A4CE67FD8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08A35FD6-02A8-4C7B-B3E8-56D14537868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E080A22-378B-4376-8B92-77B95FD949D8}"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32EA5902-D58E-4121-863D-8765A8C28EB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76E23E3A-9EFA-4C89-BB53-2C01AAD30E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5C682D4B-0877-489C-9AE9-C4B6E7500F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B98F9C2-E8CD-43EE-A99F-6E1C6083BAEF}"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9888451E-8431-47F4-BB25-4A47DEFE58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D789637E-E1E7-465F-B567-F141BA5F07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C44EE3C1-CCD9-4283-9D78-74BAA112E3D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F0E1952-88FE-4412-99FB-94724456689F}"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7DEBDEDD-B862-426F-BF7B-828050E9BD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FCFCE78B-1927-4393-86F4-165E0C1F0F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0450C182-F4B4-42A1-B110-4C6B3CF840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47DC8AA-0E67-4671-83A6-E16DFF349EBD}"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D7A03ECC-E8AC-4AE4-8740-C5BF11F08C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C8331E13-B651-4260-B4E8-759EBB0CEC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F4187D06-9872-45AB-9755-33C57C263F5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DDA2F4E-B592-41A0-BD67-289F658CB9A2}"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5163F70D-6F77-45B8-9F72-4BDDBB64755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3969CD4F-6ED4-4F05-9B6D-269E77F14F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C23BB0C7-6D0F-479B-B4FE-56F14539757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54B9AE8-E770-46EF-8B3D-DB56E8A59921}"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1857DBC6-1FF3-4F5A-BEB2-BAA6DA7341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C0DAC744-9B1E-44A8-AEB2-00DE90F3018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51512F9B-F5AE-4E4B-8EF8-AADFEC4FA5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27A5911-5771-4221-B28A-A0A6AD58977F}"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0E314E38-0C0E-4883-B2D5-6C9D562E3F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BBEEF8E8-09B0-445E-8FFE-B400FA9DE90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DF38A2E8-E530-4EDD-B4E3-F8470E45A2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7DAB024-ED5F-4574-8029-8541BA1BE2CE}"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FFE22E6A-5891-4D62-84C5-BAC02172A5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6DA88F10-9CD1-4CA9-9C92-8744C14765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3AED1F5E-35AC-4C6F-A870-A828C95AC4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8916018-1A8A-44EB-913A-96660ACDC75C}"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B28B29EC-5272-4A03-85CB-921B8B8BCD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B54D50DD-A3C4-44C5-80E2-417CB16987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0878DD1C-39E4-4882-9311-79CF0CF9E6C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6C547F5-3F4E-46D0-8100-E08F5104CF74}"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071F9A59-6740-4C08-AC81-D834346289D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7329D983-1D29-4828-BCE9-82B86D1092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E9664938-1A9A-49A4-873F-F13DC3A217F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5B7BA76-E632-402F-9308-1E53B9800D62}"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132C8679-189B-4AF5-9156-1B20ACFEAF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4AB43CBD-BC13-417F-BA2A-BB73B6E387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2059A77D-676E-4F54-9C8F-29E7B42DEA5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A61D103-7415-4F1C-990F-2D9282B36770}"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F7F32C62-3713-4751-A47C-E1A772D7C9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38B1DDAD-577E-4BC1-A56D-2B6B72353AA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E215D1E2-C61F-415E-BD03-9F030FB12A7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C6DD2E0-5C99-49F3-BA4E-586F43A9A1C0}"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AB204518-119D-4360-AC39-33CBF2C5F5D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1C2E183B-4080-4DD2-B3E8-44DA90F4B4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E92D67D4-FA53-4424-B736-31AFECD4F6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6FE949D-E23F-4A0B-B3E5-9D56E8A8622B}"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E738B9AE-3110-4828-AC78-AA030384F1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03AA15FF-5623-4F46-9B81-63C296E6AE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83F98619-6A7D-435A-85DB-7E3C2C693B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C0445B4-420B-468A-9DE1-3A0B86B17C2B}"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9E7A1E13-11D1-431E-B5D3-5183C7D18B8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36EC8A6B-2BCF-41C6-9914-0414F5268D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A6C2322B-A96E-4A78-B1E3-F58936ADEA2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3E66DB-F300-49E8-89F3-1304CD3A87E6}"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E52C3120-0E15-4F38-A1DC-FAA69C3E41B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0DFC451C-9FE2-4C8A-8991-9AC8EA883F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587E64B6-CB18-4E24-92B4-ED9BEBF148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C47306A-0F99-4AC1-8F7F-38BCE6637769}"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63A688FA-4ED3-4A5F-BA1A-E781F0591BB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111DCF3B-6EBB-43E2-A29A-81C2021048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D82DE110-E872-4D28-9B02-D82EABC78F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CDF451-F70D-489D-AD4B-E91DB57EBB11}"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851E98F0-D56E-49CF-9A9C-CE84EB0F688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76D5074F-7643-40E5-84CA-C357ED217CE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E7B27FBA-B515-46ED-923B-8144E7E2CFE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728C64A-A4C7-485D-9A4F-C902F8D70641}"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33550EC5-7888-4478-85DE-22F6D25CF46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78DCCEEE-40F2-4247-B39F-3FFC57292A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384B7171-9080-455F-A65B-DB5FEBC6CC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96AE34E-D99D-4564-AEBB-BE086277F5BE}"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805BA6DB-AF4D-42E2-B77D-89EC25F054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2A401EED-AA68-4CD2-8F17-073A492986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A7243C29-BB9F-42AA-98B4-535F267B63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95FDC91-A395-40E9-A0DF-C99940E1A422}"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61F03D7D-CF9A-4B41-8B4B-980E11BA9F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164A50DB-E084-46CA-8021-7EA5E98099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F03CB243-6AB1-4205-B7C5-74FEA0D671B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29665DB-B73D-4746-8732-38F6B7D3C799}"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27932353-8091-44C2-94E9-D1B2EFA2AC9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6B81B479-7DF0-4C4D-9A74-8B1CD3253CB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4B8C117F-24FA-40B4-A82F-3453F3E1C37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F3BE8E4-BEF4-4CCF-8966-7A48F3E38551}"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759FB61C-E141-4DE2-9D6D-E0E63633C9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0910A68C-A9B1-41CF-A3E7-80059A47AD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B07C2A47-6B12-4BE0-BFDE-4E13814646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E9CE278-F6C7-4ABE-8881-CFA861131624}"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88BD9ACA-3657-4FA4-BFF7-DDB3499BEC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48A38507-9089-47AE-A5EA-C1BCC9DCD4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58B90387-C8EB-45A9-839F-1F712AD6B13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83F5CEC-67DE-4195-B836-1FA05B3C859E}"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98478F62-CCEF-4F6F-A5F4-57D981B5F0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385872CB-6111-4E6C-9A8D-2C7CEFD56F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3F1D2D28-2F7B-4A42-909F-DB45B61349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4F898F-3129-4739-A325-8217EFD8E1A6}"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53839AE8-6AEE-4653-BFD1-168BCA9DDA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35AB18FD-017D-4D8B-9315-7D52CED42E8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457F1D02-5BBF-48CF-ACD4-E1104DCDB70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00E822D-D8B3-446B-8CC4-780512E310D5}"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0BEF22AC-4F2C-442E-AC67-B8B66B00622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0B086074-9A88-4BBB-94CC-9337DEC1AE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75EEF2EB-8CD4-40BF-BB14-F9D13CEA105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5D9F42B-0DCE-4E25-A6E2-6CC4DA9645BE}"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D9DA0BEC-5970-4F90-9495-9565452381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644C6E75-6A3B-4278-94AE-5D101E6AD1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1D065B7B-EAFE-4E64-951B-50945EE9A27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482678B-4D19-434C-8D7C-2FDDA6A966DE}"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E725BFF6-98E7-4B82-8DD7-E197A14879F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E33005D6-8C4A-4383-88D9-93FE689C9F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7694BACF-4407-4B3E-8278-674F1E9E7E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21E9C68-69B4-499B-B451-5E74E442A1BB}" type="slidenum">
              <a:rPr lang="en-US" altLang="en-US">
                <a:solidFill>
                  <a:srgbClr val="990033"/>
                </a:solidFill>
                <a:latin typeface="Arial Narrow" panose="020B0606020202030204" pitchFamily="34" charset="0"/>
              </a:rPr>
              <a:pPr>
                <a:spcBef>
                  <a:spcPct val="0"/>
                </a:spcBef>
              </a:pPr>
              <a:t>43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7066D13E-B514-4D37-9AC3-562CE7952C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6215CB71-22E3-4318-9958-C874A4883C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1380" name="Slide Number Placeholder 3">
            <a:extLst>
              <a:ext uri="{FF2B5EF4-FFF2-40B4-BE49-F238E27FC236}">
                <a16:creationId xmlns:a16="http://schemas.microsoft.com/office/drawing/2014/main" id="{782CA3FC-C544-4226-AC2A-70F1885544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7F19558-BA20-43C9-946F-21E64FBB441A}" type="slidenum">
              <a:rPr lang="en-US" altLang="en-US">
                <a:solidFill>
                  <a:srgbClr val="990033"/>
                </a:solidFill>
                <a:latin typeface="Arial Narrow" panose="020B0606020202030204" pitchFamily="34" charset="0"/>
              </a:rPr>
              <a:pPr>
                <a:spcBef>
                  <a:spcPct val="0"/>
                </a:spcBef>
              </a:pPr>
              <a:t>44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2B7AF7CE-4663-4556-AB03-27B9B2A8F7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35E843A3-0195-4F1F-94D9-D1A87333CED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3428" name="Slide Number Placeholder 3">
            <a:extLst>
              <a:ext uri="{FF2B5EF4-FFF2-40B4-BE49-F238E27FC236}">
                <a16:creationId xmlns:a16="http://schemas.microsoft.com/office/drawing/2014/main" id="{28DD00A4-93D3-404E-9431-DDA411A4E0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AF54E11-5407-4F74-AA3D-BF3F2679EFC5}" type="slidenum">
              <a:rPr lang="en-US" altLang="en-US">
                <a:solidFill>
                  <a:srgbClr val="990033"/>
                </a:solidFill>
                <a:latin typeface="Arial Narrow" panose="020B0606020202030204" pitchFamily="34" charset="0"/>
              </a:rPr>
              <a:pPr>
                <a:spcBef>
                  <a:spcPct val="0"/>
                </a:spcBef>
              </a:pPr>
              <a:t>45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3CDFDA24-9511-4501-9E41-BFF8689FE8A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a:extLst>
              <a:ext uri="{FF2B5EF4-FFF2-40B4-BE49-F238E27FC236}">
                <a16:creationId xmlns:a16="http://schemas.microsoft.com/office/drawing/2014/main" id="{BEB38753-0BD6-40E2-8198-C973301104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5476" name="Slide Number Placeholder 3">
            <a:extLst>
              <a:ext uri="{FF2B5EF4-FFF2-40B4-BE49-F238E27FC236}">
                <a16:creationId xmlns:a16="http://schemas.microsoft.com/office/drawing/2014/main" id="{AF0A1BA9-D25F-4F75-AF8F-FC1A21BF9F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AE03E87-E50F-4D71-856D-90F0FF149BA6}" type="slidenum">
              <a:rPr lang="en-US" altLang="en-US">
                <a:solidFill>
                  <a:srgbClr val="990033"/>
                </a:solidFill>
                <a:latin typeface="Arial Narrow" panose="020B0606020202030204" pitchFamily="34" charset="0"/>
              </a:rPr>
              <a:pPr>
                <a:spcBef>
                  <a:spcPct val="0"/>
                </a:spcBef>
              </a:pPr>
              <a:t>46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1EDF3033-F30F-4140-AB62-C08A65E556D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a:extLst>
              <a:ext uri="{FF2B5EF4-FFF2-40B4-BE49-F238E27FC236}">
                <a16:creationId xmlns:a16="http://schemas.microsoft.com/office/drawing/2014/main" id="{887BB94F-50E0-488B-865F-44D09F6032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7524" name="Slide Number Placeholder 3">
            <a:extLst>
              <a:ext uri="{FF2B5EF4-FFF2-40B4-BE49-F238E27FC236}">
                <a16:creationId xmlns:a16="http://schemas.microsoft.com/office/drawing/2014/main" id="{5099E198-2A38-42E5-8A06-00E0CA7E27F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8842676-C2C7-4CB7-8D7D-DDF2EA565BFE}" type="slidenum">
              <a:rPr lang="en-US" altLang="en-US">
                <a:solidFill>
                  <a:srgbClr val="990033"/>
                </a:solidFill>
                <a:latin typeface="Arial Narrow" panose="020B0606020202030204" pitchFamily="34" charset="0"/>
              </a:rPr>
              <a:pPr>
                <a:spcBef>
                  <a:spcPct val="0"/>
                </a:spcBef>
              </a:pPr>
              <a:t>47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5F219924-F9A2-4800-AEE5-D579B276BF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F730D2F2-14D0-47AC-A453-1E29D261B4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4B24DDD8-8429-43C9-9160-638F3A93A7A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4549CFB-3CB6-4E93-87F6-C8217A4C1C5F}"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86774C9B-5230-4901-B01C-815DBAEB3DE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BE22E01F-F19B-4BB2-9844-BB9AE5532D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1A6A883A-D136-454E-A093-DC993AEDD8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307B616-024B-4639-88B9-107F4522FA08}"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C18E2AE6-CD69-46F1-A716-B04F5D7BF6E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C2F5A85-B9EA-48CD-A730-40C23DAC09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4E128960-BB95-4ACA-AF06-7BC891238F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707EC87-A55A-4E4F-A2EA-F76360A9AD50}"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2618B374-C037-49DB-933C-215D562482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E7CD48B1-2E49-4EB8-B0B7-1B654BEEEA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849F6F1A-71F0-479A-81E9-9A84ABBD7F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0A09498-714C-4A80-B820-C73192A8A3B7}"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BFD306C9-F3C3-4C92-BF59-CE3FE95F4F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04681EE3-65FF-4FE7-BF30-E5A77FF764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63161A31-5F64-4CE3-88D5-5623B17462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E09EF4C-4BD7-40AF-98E3-989BFCE739D0}"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331278EF-5F54-4EE9-AD6C-B446771C6F72}"/>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186888F4-F254-4A6E-BE1C-7489E13207B8}"/>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E1CE4D10-E492-4066-8019-86236F31FB0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FBC132B1-1C82-433E-949C-DC22200D36D9}"/>
              </a:ext>
            </a:extLst>
          </p:cNvPr>
          <p:cNvSpPr>
            <a:spLocks noGrp="1"/>
          </p:cNvSpPr>
          <p:nvPr>
            <p:ph type="sldNum" sz="quarter" idx="12"/>
          </p:nvPr>
        </p:nvSpPr>
        <p:spPr>
          <a:xfrm>
            <a:off x="8229600" y="6473825"/>
            <a:ext cx="758825" cy="247650"/>
          </a:xfrm>
        </p:spPr>
        <p:txBody>
          <a:bodyPr/>
          <a:lstStyle>
            <a:lvl1pPr>
              <a:defRPr smtClean="0"/>
            </a:lvl1pPr>
          </a:lstStyle>
          <a:p>
            <a:pPr>
              <a:defRPr/>
            </a:pPr>
            <a:fld id="{96094B60-7E35-4647-9EA4-264254EEAFB1}" type="slidenum">
              <a:rPr lang="en-US" altLang="en-US"/>
              <a:pPr>
                <a:defRPr/>
              </a:pPr>
              <a:t>‹#›</a:t>
            </a:fld>
            <a:endParaRPr lang="en-US" altLang="en-US"/>
          </a:p>
        </p:txBody>
      </p:sp>
    </p:spTree>
    <p:extLst>
      <p:ext uri="{BB962C8B-B14F-4D97-AF65-F5344CB8AC3E}">
        <p14:creationId xmlns:p14="http://schemas.microsoft.com/office/powerpoint/2010/main" val="312598119"/>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1A3A7369-CFD3-4399-90E4-078A9E24B3C8}"/>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42334046-8ABA-474F-8F29-A42748F79BE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C0B142FD-1020-4802-82FA-67841A3CB81F}"/>
              </a:ext>
            </a:extLst>
          </p:cNvPr>
          <p:cNvSpPr>
            <a:spLocks noGrp="1"/>
          </p:cNvSpPr>
          <p:nvPr>
            <p:ph type="sldNum" sz="quarter" idx="12"/>
          </p:nvPr>
        </p:nvSpPr>
        <p:spPr/>
        <p:txBody>
          <a:bodyPr/>
          <a:lstStyle>
            <a:lvl1pPr>
              <a:defRPr/>
            </a:lvl1pPr>
          </a:lstStyle>
          <a:p>
            <a:pPr>
              <a:defRPr/>
            </a:pPr>
            <a:fld id="{48C89DA4-F767-4EF9-94BE-9B71424081CD}" type="slidenum">
              <a:rPr lang="en-US" altLang="en-US"/>
              <a:pPr>
                <a:defRPr/>
              </a:pPr>
              <a:t>‹#›</a:t>
            </a:fld>
            <a:endParaRPr lang="en-US" altLang="en-US"/>
          </a:p>
        </p:txBody>
      </p:sp>
    </p:spTree>
    <p:extLst>
      <p:ext uri="{BB962C8B-B14F-4D97-AF65-F5344CB8AC3E}">
        <p14:creationId xmlns:p14="http://schemas.microsoft.com/office/powerpoint/2010/main" val="3555532226"/>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652A5C-9ED2-499C-A9E9-78F1D08017B7}"/>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A8BA376-899F-4F6C-AF3C-899CD1006C1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ED9C870-50C3-4034-B9CA-3DA55DA016ED}"/>
              </a:ext>
            </a:extLst>
          </p:cNvPr>
          <p:cNvSpPr>
            <a:spLocks noGrp="1"/>
          </p:cNvSpPr>
          <p:nvPr>
            <p:ph type="sldNum" sz="quarter" idx="12"/>
          </p:nvPr>
        </p:nvSpPr>
        <p:spPr/>
        <p:txBody>
          <a:bodyPr/>
          <a:lstStyle>
            <a:lvl1pPr>
              <a:defRPr smtClean="0"/>
            </a:lvl1pPr>
          </a:lstStyle>
          <a:p>
            <a:pPr>
              <a:defRPr/>
            </a:pPr>
            <a:fld id="{464DCD23-4932-474F-A149-75A5B16896E6}" type="slidenum">
              <a:rPr lang="en-US" altLang="en-US"/>
              <a:pPr>
                <a:defRPr/>
              </a:pPr>
              <a:t>‹#›</a:t>
            </a:fld>
            <a:endParaRPr lang="en-US" altLang="en-US"/>
          </a:p>
        </p:txBody>
      </p:sp>
    </p:spTree>
    <p:extLst>
      <p:ext uri="{BB962C8B-B14F-4D97-AF65-F5344CB8AC3E}">
        <p14:creationId xmlns:p14="http://schemas.microsoft.com/office/powerpoint/2010/main" val="772170446"/>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A5E32369-04F0-479F-9E3B-68C859011000}"/>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C46ABA06-72AB-4C90-AA26-75EA22D0768F}"/>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3D9E248E-DE9B-4303-8195-5B2D6770B6A4}"/>
              </a:ext>
            </a:extLst>
          </p:cNvPr>
          <p:cNvSpPr>
            <a:spLocks noGrp="1"/>
          </p:cNvSpPr>
          <p:nvPr>
            <p:ph type="sldNum" sz="quarter" idx="12"/>
          </p:nvPr>
        </p:nvSpPr>
        <p:spPr>
          <a:xfrm>
            <a:off x="8229600" y="6473825"/>
            <a:ext cx="758825" cy="247650"/>
          </a:xfrm>
        </p:spPr>
        <p:txBody>
          <a:bodyPr/>
          <a:lstStyle>
            <a:lvl1pPr>
              <a:defRPr smtClean="0"/>
            </a:lvl1pPr>
          </a:lstStyle>
          <a:p>
            <a:pPr>
              <a:defRPr/>
            </a:pPr>
            <a:fld id="{636BC647-54E1-4ED4-8535-D838857CFC96}" type="slidenum">
              <a:rPr lang="en-US" altLang="en-US"/>
              <a:pPr>
                <a:defRPr/>
              </a:pPr>
              <a:t>‹#›</a:t>
            </a:fld>
            <a:endParaRPr lang="en-US" altLang="en-US"/>
          </a:p>
        </p:txBody>
      </p:sp>
    </p:spTree>
    <p:extLst>
      <p:ext uri="{BB962C8B-B14F-4D97-AF65-F5344CB8AC3E}">
        <p14:creationId xmlns:p14="http://schemas.microsoft.com/office/powerpoint/2010/main" val="1655973686"/>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341E805D-D09A-4A3A-A31E-6B5BED12A6CC}"/>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9DEA6B5E-5D8B-4165-9C97-61A13D9AAC4E}"/>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5C5C48A9-63D5-4272-A577-7C0829EA343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231AAE08-0DC5-4AFD-8E29-3E13E2F85434}"/>
              </a:ext>
            </a:extLst>
          </p:cNvPr>
          <p:cNvSpPr>
            <a:spLocks noGrp="1"/>
          </p:cNvSpPr>
          <p:nvPr>
            <p:ph type="sldNum" sz="quarter" idx="12"/>
          </p:nvPr>
        </p:nvSpPr>
        <p:spPr/>
        <p:txBody>
          <a:bodyPr/>
          <a:lstStyle>
            <a:lvl1pPr>
              <a:defRPr smtClean="0"/>
            </a:lvl1pPr>
          </a:lstStyle>
          <a:p>
            <a:pPr>
              <a:defRPr/>
            </a:pPr>
            <a:fld id="{931CB6DA-FD3D-4E69-AA09-73FB5C4D1CD1}" type="slidenum">
              <a:rPr lang="en-US" altLang="en-US"/>
              <a:pPr>
                <a:defRPr/>
              </a:pPr>
              <a:t>‹#›</a:t>
            </a:fld>
            <a:endParaRPr lang="en-US" altLang="en-US"/>
          </a:p>
        </p:txBody>
      </p:sp>
    </p:spTree>
    <p:extLst>
      <p:ext uri="{BB962C8B-B14F-4D97-AF65-F5344CB8AC3E}">
        <p14:creationId xmlns:p14="http://schemas.microsoft.com/office/powerpoint/2010/main" val="339694642"/>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C63C3D7B-90F6-4226-A0A8-B8DEB9B742B1}"/>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093EA0F0-7AD7-4466-AC38-5C1644ED499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89F2A407-18C7-4598-A911-03050D6B1C15}"/>
              </a:ext>
            </a:extLst>
          </p:cNvPr>
          <p:cNvSpPr>
            <a:spLocks noGrp="1"/>
          </p:cNvSpPr>
          <p:nvPr>
            <p:ph type="sldNum" sz="quarter" idx="12"/>
          </p:nvPr>
        </p:nvSpPr>
        <p:spPr/>
        <p:txBody>
          <a:bodyPr/>
          <a:lstStyle>
            <a:lvl1pPr>
              <a:defRPr/>
            </a:lvl1pPr>
          </a:lstStyle>
          <a:p>
            <a:pPr>
              <a:defRPr/>
            </a:pPr>
            <a:fld id="{A23570EF-797E-4939-9E5E-69B0D87CF5AE}" type="slidenum">
              <a:rPr lang="en-US" altLang="en-US"/>
              <a:pPr>
                <a:defRPr/>
              </a:pPr>
              <a:t>‹#›</a:t>
            </a:fld>
            <a:endParaRPr lang="en-US" altLang="en-US"/>
          </a:p>
        </p:txBody>
      </p:sp>
    </p:spTree>
    <p:extLst>
      <p:ext uri="{BB962C8B-B14F-4D97-AF65-F5344CB8AC3E}">
        <p14:creationId xmlns:p14="http://schemas.microsoft.com/office/powerpoint/2010/main" val="2158053451"/>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9985CACD-24DF-4292-A9B5-EB5BC666CA58}"/>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12762565-916F-466A-A831-C475F55B4E1C}"/>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CB83D6CD-ABEF-411D-9877-8C6A11C569CF}"/>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09258983-2A31-42CF-AEB9-F89BEF594265}"/>
              </a:ext>
            </a:extLst>
          </p:cNvPr>
          <p:cNvSpPr>
            <a:spLocks noGrp="1"/>
          </p:cNvSpPr>
          <p:nvPr>
            <p:ph type="sldNum" sz="quarter" idx="12"/>
          </p:nvPr>
        </p:nvSpPr>
        <p:spPr>
          <a:xfrm>
            <a:off x="8229600" y="6477000"/>
            <a:ext cx="762000" cy="247650"/>
          </a:xfrm>
        </p:spPr>
        <p:txBody>
          <a:bodyPr/>
          <a:lstStyle>
            <a:lvl1pPr>
              <a:defRPr smtClean="0"/>
            </a:lvl1pPr>
          </a:lstStyle>
          <a:p>
            <a:pPr>
              <a:defRPr/>
            </a:pPr>
            <a:fld id="{432ABB24-6982-426D-A5EE-1E968DF587EE}" type="slidenum">
              <a:rPr lang="en-US" altLang="en-US"/>
              <a:pPr>
                <a:defRPr/>
              </a:pPr>
              <a:t>‹#›</a:t>
            </a:fld>
            <a:endParaRPr lang="en-US" altLang="en-US"/>
          </a:p>
        </p:txBody>
      </p:sp>
    </p:spTree>
    <p:extLst>
      <p:ext uri="{BB962C8B-B14F-4D97-AF65-F5344CB8AC3E}">
        <p14:creationId xmlns:p14="http://schemas.microsoft.com/office/powerpoint/2010/main" val="2711521412"/>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B887AE95-042F-4C0E-B947-9531C3689894}"/>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D3334D17-EDFD-44E8-BC51-168A1D32FAF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D86BD98E-8959-4AA9-B22E-DD9635FFE56B}"/>
              </a:ext>
            </a:extLst>
          </p:cNvPr>
          <p:cNvSpPr>
            <a:spLocks noGrp="1"/>
          </p:cNvSpPr>
          <p:nvPr>
            <p:ph type="sldNum" sz="quarter" idx="12"/>
          </p:nvPr>
        </p:nvSpPr>
        <p:spPr/>
        <p:txBody>
          <a:bodyPr/>
          <a:lstStyle>
            <a:lvl1pPr>
              <a:defRPr/>
            </a:lvl1pPr>
          </a:lstStyle>
          <a:p>
            <a:pPr>
              <a:defRPr/>
            </a:pPr>
            <a:fld id="{44F02C9A-ECBF-4B0D-A4F6-084502E5D17F}" type="slidenum">
              <a:rPr lang="en-US" altLang="en-US"/>
              <a:pPr>
                <a:defRPr/>
              </a:pPr>
              <a:t>‹#›</a:t>
            </a:fld>
            <a:endParaRPr lang="en-US" altLang="en-US"/>
          </a:p>
        </p:txBody>
      </p:sp>
    </p:spTree>
    <p:extLst>
      <p:ext uri="{BB962C8B-B14F-4D97-AF65-F5344CB8AC3E}">
        <p14:creationId xmlns:p14="http://schemas.microsoft.com/office/powerpoint/2010/main" val="4068583721"/>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7CCFE18A-A59E-4D73-AC13-9A9345308B76}"/>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0A739824-F012-449F-87A6-F6E10C48CAF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71DC1A59-086E-4DDC-A789-1E6D4DDFDD77}"/>
              </a:ext>
            </a:extLst>
          </p:cNvPr>
          <p:cNvSpPr>
            <a:spLocks noGrp="1"/>
          </p:cNvSpPr>
          <p:nvPr>
            <p:ph type="sldNum" sz="quarter" idx="12"/>
          </p:nvPr>
        </p:nvSpPr>
        <p:spPr/>
        <p:txBody>
          <a:bodyPr/>
          <a:lstStyle>
            <a:lvl1pPr>
              <a:defRPr smtClean="0"/>
            </a:lvl1pPr>
          </a:lstStyle>
          <a:p>
            <a:pPr>
              <a:defRPr/>
            </a:pPr>
            <a:fld id="{CD70EDEC-65D5-4B67-B4AD-56953791B9AF}" type="slidenum">
              <a:rPr lang="en-US" altLang="en-US"/>
              <a:pPr>
                <a:defRPr/>
              </a:pPr>
              <a:t>‹#›</a:t>
            </a:fld>
            <a:endParaRPr lang="en-US" altLang="en-US"/>
          </a:p>
        </p:txBody>
      </p:sp>
    </p:spTree>
    <p:extLst>
      <p:ext uri="{BB962C8B-B14F-4D97-AF65-F5344CB8AC3E}">
        <p14:creationId xmlns:p14="http://schemas.microsoft.com/office/powerpoint/2010/main" val="2953605370"/>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DB6D673E-3C14-4BB3-AD36-ABD1A6E76098}"/>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A12EB2E9-8F54-45B8-B3A9-FC667788ECC8}"/>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C534669F-EFD4-4605-97E9-4087CE1F1703}"/>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7EABB3B3-60E6-47F0-AFA1-2C6FF7A9AC86}"/>
              </a:ext>
            </a:extLst>
          </p:cNvPr>
          <p:cNvSpPr>
            <a:spLocks noGrp="1"/>
          </p:cNvSpPr>
          <p:nvPr>
            <p:ph type="sldNum" sz="quarter" idx="12"/>
          </p:nvPr>
        </p:nvSpPr>
        <p:spPr/>
        <p:txBody>
          <a:bodyPr/>
          <a:lstStyle>
            <a:lvl1pPr>
              <a:defRPr smtClean="0"/>
            </a:lvl1pPr>
          </a:lstStyle>
          <a:p>
            <a:pPr>
              <a:defRPr/>
            </a:pPr>
            <a:fld id="{D191C047-B8AB-4D9F-8EB1-DE32989D6506}" type="slidenum">
              <a:rPr lang="en-US" altLang="en-US"/>
              <a:pPr>
                <a:defRPr/>
              </a:pPr>
              <a:t>‹#›</a:t>
            </a:fld>
            <a:endParaRPr lang="en-US" altLang="en-US"/>
          </a:p>
        </p:txBody>
      </p:sp>
    </p:spTree>
    <p:extLst>
      <p:ext uri="{BB962C8B-B14F-4D97-AF65-F5344CB8AC3E}">
        <p14:creationId xmlns:p14="http://schemas.microsoft.com/office/powerpoint/2010/main" val="613310540"/>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2CF6958F-3A60-4C39-BFEB-B642E82FAE1B}"/>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012E325B-7FBA-4889-8A8B-3A21202F4D5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57F41EB9-3C23-4DE4-8DF2-BF2A6CB23F7F}"/>
              </a:ext>
            </a:extLst>
          </p:cNvPr>
          <p:cNvSpPr>
            <a:spLocks noGrp="1"/>
          </p:cNvSpPr>
          <p:nvPr>
            <p:ph type="sldNum" sz="quarter" idx="12"/>
          </p:nvPr>
        </p:nvSpPr>
        <p:spPr/>
        <p:txBody>
          <a:bodyPr/>
          <a:lstStyle>
            <a:lvl1pPr>
              <a:defRPr smtClean="0"/>
            </a:lvl1pPr>
          </a:lstStyle>
          <a:p>
            <a:pPr>
              <a:defRPr/>
            </a:pPr>
            <a:fld id="{EE11EC9F-4B40-4002-9315-8ED47BC6D8CB}" type="slidenum">
              <a:rPr lang="en-US" altLang="en-US"/>
              <a:pPr>
                <a:defRPr/>
              </a:pPr>
              <a:t>‹#›</a:t>
            </a:fld>
            <a:endParaRPr lang="en-US" altLang="en-US"/>
          </a:p>
        </p:txBody>
      </p:sp>
    </p:spTree>
    <p:extLst>
      <p:ext uri="{BB962C8B-B14F-4D97-AF65-F5344CB8AC3E}">
        <p14:creationId xmlns:p14="http://schemas.microsoft.com/office/powerpoint/2010/main" val="3639410867"/>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D3B4EB71-FB2C-4F58-85C0-3883A1C5BE72}"/>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7E02175B-9A3E-47C0-8CD7-E652D4B4E601}"/>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2FE40171-B626-487B-BFE7-054F519177C0}"/>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C5CDB35E-2437-4D90-8912-895F26812497}"/>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F7997A60-6A19-4D97-A7BD-48C2342A4016}"/>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2B7F94DC-5305-4189-91C5-8DD2299A564C}"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20CB74CD-DD61-40B0-BB17-1AF3E783CC33}"/>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D0999337-CF89-4BBB-8BA3-C29681382533}"/>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33289D93-488D-4ADF-83D7-B7A98BD3E0E2}"/>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5367" r:id="rId1"/>
    <p:sldLayoutId id="2147485368" r:id="rId2"/>
    <p:sldLayoutId id="2147485369" r:id="rId3"/>
    <p:sldLayoutId id="2147485364" r:id="rId4"/>
    <p:sldLayoutId id="2147485370" r:id="rId5"/>
    <p:sldLayoutId id="2147485365" r:id="rId6"/>
    <p:sldLayoutId id="2147485371" r:id="rId7"/>
    <p:sldLayoutId id="2147485372" r:id="rId8"/>
    <p:sldLayoutId id="2147485373" r:id="rId9"/>
    <p:sldLayoutId id="2147485366" r:id="rId10"/>
    <p:sldLayoutId id="2147485374"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C16F3401-9D17-4A52-B187-1C54025779B1}"/>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a:solidFill>
                  <a:srgbClr val="002060"/>
                </a:solidFill>
                <a:effectLst>
                  <a:outerShdw blurRad="38100" dist="38100" dir="2700000" algn="tl">
                    <a:srgbClr val="000000">
                      <a:alpha val="43137"/>
                    </a:srgbClr>
                  </a:outerShdw>
                </a:effectLst>
              </a:rPr>
              <a:t>the  resources you  have  for living  the christian  life</a:t>
            </a:r>
            <a:endParaRPr lang="en-US" sz="6600" b="1"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608DF26-A20C-4DF6-B824-799669207EB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606C3E9-2A8A-473D-A214-21B95797005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Your transformed life</a:t>
            </a: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is your gift back to God.</a:t>
            </a: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He will give you the</a:t>
            </a: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resources to successfully</a:t>
            </a: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live it!</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B76AC1D-0B80-4B63-9817-08FE92FA6151}"/>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38DDACC-5729-49FC-87CF-E29AF5F77DB7}"/>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a:t>
            </a:r>
            <a:r>
              <a:rPr lang="en-US" sz="4400" b="1">
                <a:solidFill>
                  <a:srgbClr val="002060"/>
                </a:solidFill>
                <a:effectLst>
                  <a:outerShdw blurRad="38100" dist="38100" dir="2700000" algn="tl">
                    <a:srgbClr val="000000">
                      <a:alpha val="43137"/>
                    </a:srgbClr>
                  </a:outerShdw>
                </a:effectLst>
                <a:latin typeface="Arial Narrow" pitchFamily="34" charset="0"/>
              </a:rPr>
              <a:t>. Baptism Shows You the Power to Live the Christian Life</a:t>
            </a: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4400" b="1" dirty="0">
              <a:solidFill>
                <a:srgbClr val="002060"/>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879EB9F-8191-4811-92BA-E8801BADAD1D}"/>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66C2258-F33A-4BCD-9D34-9AA587383BC8}"/>
              </a:ext>
            </a:extLst>
          </p:cNvPr>
          <p:cNvSpPr>
            <a:spLocks noGrp="1" noChangeArrowheads="1"/>
          </p:cNvSpPr>
          <p:nvPr>
            <p:ph idx="1"/>
          </p:nvPr>
        </p:nvSpPr>
        <p:spPr>
          <a:xfrm>
            <a:off x="457200" y="1143000"/>
            <a:ext cx="8229600" cy="4648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a:solidFill>
                  <a:srgbClr val="002060"/>
                </a:solidFill>
                <a:effectLst>
                  <a:outerShdw blurRad="38100" dist="38100" dir="2700000" algn="tl">
                    <a:srgbClr val="000000">
                      <a:alpha val="43137"/>
                    </a:srgbClr>
                  </a:outerShdw>
                </a:effectLst>
                <a:latin typeface="Arial Narrow" pitchFamily="34" charset="0"/>
              </a:rPr>
              <a:t>The Holy Spirit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We were therefore buried with him through baptism into death in order that, just as Christ was raised from the dead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through the glory of the Father</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we too may live a new life. - v4</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722AC88-4AD3-4EBD-BEF9-AB29AEB73FE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E6705FC-3696-4F60-936D-13FBD138EE8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You identify with the Lord’s </a:t>
            </a:r>
            <a:r>
              <a:rPr lang="en-US" sz="4400" b="1" u="sng">
                <a:solidFill>
                  <a:srgbClr val="990033"/>
                </a:solidFill>
                <a:effectLst>
                  <a:outerShdw blurRad="38100" dist="38100" dir="2700000" algn="tl">
                    <a:srgbClr val="000000">
                      <a:alpha val="43137"/>
                    </a:srgbClr>
                  </a:outerShdw>
                </a:effectLst>
                <a:latin typeface="Arial Narrow" pitchFamily="34" charset="0"/>
              </a:rPr>
              <a:t>death</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u="sng">
                <a:solidFill>
                  <a:srgbClr val="990033"/>
                </a:solidFill>
                <a:effectLst>
                  <a:outerShdw blurRad="38100" dist="38100" dir="2700000" algn="tl">
                    <a:srgbClr val="000000">
                      <a:alpha val="43137"/>
                    </a:srgbClr>
                  </a:outerShdw>
                </a:effectLst>
                <a:latin typeface="Arial Narrow" pitchFamily="34" charset="0"/>
              </a:rPr>
              <a:t>burial</a:t>
            </a:r>
            <a:r>
              <a:rPr lang="en-US" sz="4400" b="1">
                <a:solidFill>
                  <a:srgbClr val="990033"/>
                </a:solidFill>
                <a:effectLst>
                  <a:outerShdw blurRad="38100" dist="38100" dir="2700000" algn="tl">
                    <a:srgbClr val="000000">
                      <a:alpha val="43137"/>
                    </a:srgbClr>
                  </a:outerShdw>
                </a:effectLst>
                <a:latin typeface="Arial Narrow" pitchFamily="34" charset="0"/>
              </a:rPr>
              <a:t> &amp; </a:t>
            </a:r>
            <a:r>
              <a:rPr lang="en-US" sz="4400" b="1" u="sng">
                <a:solidFill>
                  <a:srgbClr val="990033"/>
                </a:solidFill>
                <a:effectLst>
                  <a:outerShdw blurRad="38100" dist="38100" dir="2700000" algn="tl">
                    <a:srgbClr val="000000">
                      <a:alpha val="43137"/>
                    </a:srgbClr>
                  </a:outerShdw>
                </a:effectLst>
                <a:latin typeface="Arial Narrow" pitchFamily="34" charset="0"/>
              </a:rPr>
              <a:t>resurrection</a:t>
            </a:r>
            <a:r>
              <a:rPr lang="en-US" sz="4400" b="1">
                <a:solidFill>
                  <a:srgbClr val="990033"/>
                </a:solidFill>
                <a:effectLst>
                  <a:outerShdw blurRad="38100" dist="38100" dir="2700000" algn="tl">
                    <a:srgbClr val="000000">
                      <a:alpha val="43137"/>
                    </a:srgbClr>
                  </a:outerShdw>
                </a:effectLst>
                <a:latin typeface="Arial Narrow" pitchFamily="34" charset="0"/>
              </a:rPr>
              <a:t> when you are baptized.</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1A8EFF46-F8D3-42B1-9316-FA05329D615B}"/>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  Baptism Shows You the Power to</a:t>
            </a:r>
          </a:p>
          <a:p>
            <a:pPr algn="ctr" eaLnBrk="1" hangingPunct="1">
              <a:defRPr/>
            </a:pPr>
            <a:r>
              <a:rPr lang="en-US">
                <a:solidFill>
                  <a:srgbClr val="002060"/>
                </a:solidFill>
                <a:effectLst>
                  <a:outerShdw blurRad="38100" dist="38100" dir="2700000" algn="tl">
                    <a:srgbClr val="000000">
                      <a:alpha val="43137"/>
                    </a:srgbClr>
                  </a:outerShdw>
                </a:effectLst>
              </a:rPr>
              <a:t>Live the Christian Life.</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E3F9C14-5E50-4A6F-BC63-8EC7DDFDB2D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DD42694-17CA-4EE0-B4D9-19B66AA4DBAE}"/>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What does resurrection</a:t>
            </a: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by God’s glory mean?</a:t>
            </a:r>
          </a:p>
          <a:p>
            <a:pPr marL="609600" indent="-609600" algn="just"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006600"/>
                </a:solidFill>
                <a:effectLst>
                  <a:outerShdw blurRad="38100" dist="38100" dir="2700000" algn="tl">
                    <a:srgbClr val="000000">
                      <a:alpha val="43137"/>
                    </a:srgbClr>
                  </a:outerShdw>
                </a:effectLst>
                <a:latin typeface="Arial Narrow" pitchFamily="34" charset="0"/>
              </a:rPr>
              <a:t>His Power!</a:t>
            </a:r>
          </a:p>
        </p:txBody>
      </p:sp>
      <p:sp>
        <p:nvSpPr>
          <p:cNvPr id="4" name="Rectangle 3">
            <a:extLst>
              <a:ext uri="{FF2B5EF4-FFF2-40B4-BE49-F238E27FC236}">
                <a16:creationId xmlns:a16="http://schemas.microsoft.com/office/drawing/2014/main" id="{A04A64A5-0356-424D-8E8D-7B2F82748C73}"/>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  Baptism Shows You the Power to</a:t>
            </a:r>
          </a:p>
          <a:p>
            <a:pPr algn="ctr" eaLnBrk="1" hangingPunct="1">
              <a:defRPr/>
            </a:pPr>
            <a:r>
              <a:rPr lang="en-US">
                <a:solidFill>
                  <a:srgbClr val="002060"/>
                </a:solidFill>
                <a:effectLst>
                  <a:outerShdw blurRad="38100" dist="38100" dir="2700000" algn="tl">
                    <a:srgbClr val="000000">
                      <a:alpha val="43137"/>
                    </a:srgbClr>
                  </a:outerShdw>
                </a:effectLst>
              </a:rPr>
              <a:t>Live the Christian Life.</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0011D3E-2FFB-42DA-B6FE-62621723E9F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010CC8E-91BF-45C9-9C91-FB3506A4E3BF}"/>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What does resurrection</a:t>
            </a: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by God’s glory mean?</a:t>
            </a:r>
            <a:endParaRPr lang="en-US" sz="4400" b="1">
              <a:solidFill>
                <a:srgbClr val="339966"/>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Romans 8:11 - </a:t>
            </a:r>
            <a:r>
              <a:rPr lang="en-US" sz="2800" b="1" baseline="3000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And if the Spirit of him who raised Jesus from the dead is living in you, he who raised Christ from the dead will also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give life to your mortal bodies through his Spirit</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who lives in you.</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BC6BBA68-6AAD-4A7A-8F5A-FB0C689E179B}"/>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  Baptism Shows You the Power to</a:t>
            </a:r>
          </a:p>
          <a:p>
            <a:pPr algn="ctr" eaLnBrk="1" hangingPunct="1">
              <a:defRPr/>
            </a:pPr>
            <a:r>
              <a:rPr lang="en-US">
                <a:solidFill>
                  <a:srgbClr val="002060"/>
                </a:solidFill>
                <a:effectLst>
                  <a:outerShdw blurRad="38100" dist="38100" dir="2700000" algn="tl">
                    <a:srgbClr val="000000">
                      <a:alpha val="43137"/>
                    </a:srgbClr>
                  </a:outerShdw>
                </a:effectLst>
              </a:rPr>
              <a:t>Live the Christian Life.</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BC1FDC0-3532-447E-8835-6CB8ED21D0E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1EBAC6C-B3B8-4D0D-9AA4-8EB01F817068}"/>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When were you</a:t>
            </a: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promised this gift?</a:t>
            </a:r>
            <a:endParaRPr lang="en-US" sz="4400" b="1">
              <a:solidFill>
                <a:srgbClr val="339966"/>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Acts 2:38 - Peter replied,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Repent and be baptized</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every one of you, in the name of Jesus Christ for the forgiveness of your sins.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And you will receive the gift of the Holy Spirit</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2C418F06-5208-4035-929B-875AE019728B}"/>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  Baptism Shows You the Power to</a:t>
            </a:r>
          </a:p>
          <a:p>
            <a:pPr algn="ctr" eaLnBrk="1" hangingPunct="1">
              <a:defRPr/>
            </a:pPr>
            <a:r>
              <a:rPr lang="en-US">
                <a:solidFill>
                  <a:srgbClr val="002060"/>
                </a:solidFill>
                <a:effectLst>
                  <a:outerShdw blurRad="38100" dist="38100" dir="2700000" algn="tl">
                    <a:srgbClr val="000000">
                      <a:alpha val="43137"/>
                    </a:srgbClr>
                  </a:outerShdw>
                </a:effectLst>
              </a:rPr>
              <a:t>Live the Christian Life.</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3D88E84-AECB-44AF-ACB4-9D5E80CE6F0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1CCB173-C8A0-4692-ACB3-4B2C97A142B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Your baptism is telling you that your life can be lived victoriously through the power of the Holy Spirit!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C352C921-3B96-470A-9869-C6270658929C}"/>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  Baptism Shows You the Power to</a:t>
            </a:r>
          </a:p>
          <a:p>
            <a:pPr algn="ctr" eaLnBrk="1" hangingPunct="1">
              <a:defRPr/>
            </a:pPr>
            <a:r>
              <a:rPr lang="en-US">
                <a:solidFill>
                  <a:srgbClr val="002060"/>
                </a:solidFill>
                <a:effectLst>
                  <a:outerShdw blurRad="38100" dist="38100" dir="2700000" algn="tl">
                    <a:srgbClr val="000000">
                      <a:alpha val="43137"/>
                    </a:srgbClr>
                  </a:outerShdw>
                </a:effectLst>
              </a:rPr>
              <a:t>Live the Christian Life.</a:t>
            </a:r>
            <a:endParaRPr lang="en-US" dirty="0"/>
          </a:p>
        </p:txBody>
      </p:sp>
      <p:pic>
        <p:nvPicPr>
          <p:cNvPr id="45061" name="Picture 4" descr="25d.gif">
            <a:extLst>
              <a:ext uri="{FF2B5EF4-FFF2-40B4-BE49-F238E27FC236}">
                <a16:creationId xmlns:a16="http://schemas.microsoft.com/office/drawing/2014/main" id="{1063F339-BBF0-4C55-942E-BBEFE1B2726C}"/>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00400" y="3810000"/>
            <a:ext cx="3200400" cy="263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138D973-7856-40CD-B421-290F00EB9F95}"/>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38B959B-E973-4E29-863B-CE859E0804F1}"/>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     Baptism Shows You the Power to Live the Christian Life</a:t>
            </a:r>
          </a:p>
          <a:p>
            <a:pPr marL="609600" indent="-609600" algn="just" eaLnBrk="1" fontAlgn="auto" hangingPunct="1">
              <a:spcAft>
                <a:spcPts val="0"/>
              </a:spcAft>
              <a:buFont typeface="Wingdings 2" panose="05020102010507070707" pitchFamily="18" charset="2"/>
              <a:buNone/>
              <a:defRPr/>
            </a:pPr>
            <a:r>
              <a:rPr lang="en-US" sz="4400" b="1">
                <a:solidFill>
                  <a:srgbClr val="002060"/>
                </a:solidFill>
                <a:effectLst>
                  <a:outerShdw blurRad="38100" dist="38100" dir="2700000" algn="tl">
                    <a:srgbClr val="000000">
                      <a:alpha val="43137"/>
                    </a:srgbClr>
                  </a:outerShdw>
                </a:effectLst>
                <a:latin typeface="Arial Narrow" pitchFamily="34" charset="0"/>
              </a:rPr>
              <a:t>II. Baptism Shows You the Motivation to Live the Christian Life</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252AF3C-A808-4CEE-9472-3D93932DC89E}"/>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470821B-73A8-4808-90A8-7233AF83F906}"/>
              </a:ext>
            </a:extLst>
          </p:cNvPr>
          <p:cNvSpPr>
            <a:spLocks noGrp="1" noChangeArrowheads="1"/>
          </p:cNvSpPr>
          <p:nvPr>
            <p:ph idx="1"/>
          </p:nvPr>
        </p:nvSpPr>
        <p:spPr>
          <a:xfrm>
            <a:off x="457200" y="1143000"/>
            <a:ext cx="8229600" cy="4648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a:solidFill>
                  <a:srgbClr val="002060"/>
                </a:solidFill>
                <a:effectLst>
                  <a:outerShdw blurRad="38100" dist="38100" dir="2700000" algn="tl">
                    <a:srgbClr val="000000">
                      <a:alpha val="43137"/>
                    </a:srgbClr>
                  </a:outerShdw>
                </a:effectLst>
                <a:latin typeface="Arial Narrow" pitchFamily="34" charset="0"/>
              </a:rPr>
              <a:t>The Resurrection</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If we have been united with him like this in his death,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we will certainly also be united with him in his resurrection</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 v5</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09EAC4C-33BB-413E-88FA-671601EE157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AA3F7AB-1492-4500-A4EE-7C319C4BB03C}"/>
              </a:ext>
            </a:extLst>
          </p:cNvPr>
          <p:cNvSpPr>
            <a:spLocks noGrp="1" noChangeArrowheads="1"/>
          </p:cNvSpPr>
          <p:nvPr>
            <p:ph idx="1"/>
          </p:nvPr>
        </p:nvSpPr>
        <p:spPr>
          <a:xfrm>
            <a:off x="0" y="1066800"/>
            <a:ext cx="9144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Romans 6:1-4</a:t>
            </a:r>
          </a:p>
          <a:p>
            <a:pPr algn="jus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What shall we say, then? Shall we go on sinning so that grace may increase? By no means! We died to sin; how can we live in it any longer? Or don’t you know that all of us who were baptized into Christ Jesus were baptized into his death? We were therefore buried with him through baptism into death in order that, just as Christ was raised from the dead through the glory of the Father, we too may live a new life.</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5705A4D-4645-4E73-A00D-81FC921DE76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B6F408D-801F-4845-8998-5D62CCA33C5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Knowing that you will live forever helps you to live for the Lord right now.</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37DAA14D-F288-4595-9152-E923721430C4}"/>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Baptism Shows You the Motivation to Live the Christian Life.</a:t>
            </a: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A7F7229-027D-4559-8D7C-CF2CFF35AC9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3F87DE8-DBC7-42B4-B1CD-D4097181C56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The Resurrection Illustrated.</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I Corinthians 15:36-38 - </a:t>
            </a:r>
            <a:r>
              <a:rPr lang="en-US" sz="2800" b="1" baseline="3000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What you sow does not come to life unless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it dies</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When you sow, you do not plant the body that will be, but just a seed, perhaps of wheat or of something else. But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God gives it a body</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as he has determined, and to each kind of seed he gives its own body.</a:t>
            </a:r>
          </a:p>
        </p:txBody>
      </p:sp>
      <p:sp>
        <p:nvSpPr>
          <p:cNvPr id="4" name="Rectangle 3">
            <a:extLst>
              <a:ext uri="{FF2B5EF4-FFF2-40B4-BE49-F238E27FC236}">
                <a16:creationId xmlns:a16="http://schemas.microsoft.com/office/drawing/2014/main" id="{41499480-FA64-4D7A-80CC-FE3D27AB2BDB}"/>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Baptism Shows You the Motivation to Live the Christian Life.</a:t>
            </a: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3D91613-FFEC-4A98-82EB-426D31BABCB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3B5B30C-72D4-48D0-8D10-FCF9523CE6A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The Resurrection Illustrated.</a:t>
            </a:r>
          </a:p>
          <a:p>
            <a:pPr marL="609600" indent="-609600" algn="just" eaLnBrk="1" fontAlgn="auto" hangingPunct="1">
              <a:spcAft>
                <a:spcPts val="0"/>
              </a:spcAft>
              <a:buFont typeface="Wingdings 2" panose="05020102010507070707" pitchFamily="18" charset="2"/>
              <a:buNone/>
              <a:defRPr/>
            </a:pPr>
            <a:r>
              <a:rPr lang="en-US" sz="4300" b="1">
                <a:solidFill>
                  <a:srgbClr val="990033"/>
                </a:solidFill>
                <a:effectLst>
                  <a:outerShdw blurRad="38100" dist="38100" dir="2700000" algn="tl">
                    <a:srgbClr val="000000">
                      <a:alpha val="43137"/>
                    </a:srgbClr>
                  </a:outerShdw>
                </a:effectLst>
                <a:latin typeface="Arial Narrow" pitchFamily="34" charset="0"/>
                <a:cs typeface="Arial" pitchFamily="34" charset="0"/>
              </a:rPr>
              <a:t>	1.  The seed is planted, it </a:t>
            </a:r>
            <a:r>
              <a:rPr lang="en-US" sz="43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dies</a:t>
            </a:r>
            <a:r>
              <a:rPr lang="en-US" sz="4300" b="1">
                <a:solidFill>
                  <a:srgbClr val="990033"/>
                </a:solidFill>
                <a:effectLst>
                  <a:outerShdw blurRad="38100" dist="38100" dir="2700000" algn="tl">
                    <a:srgbClr val="000000">
                      <a:alpha val="43137"/>
                    </a:srgbClr>
                  </a:outerShdw>
                </a:effectLst>
                <a:latin typeface="Arial Narrow" pitchFamily="34" charset="0"/>
                <a:cs typeface="Arial" pitchFamily="34" charset="0"/>
              </a:rPr>
              <a:t>, it 	</a:t>
            </a:r>
            <a:r>
              <a:rPr lang="en-US" sz="43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decays</a:t>
            </a:r>
            <a:r>
              <a:rPr lang="en-US" sz="4300" b="1">
                <a:solidFill>
                  <a:srgbClr val="990033"/>
                </a:solidFill>
                <a:effectLst>
                  <a:outerShdw blurRad="38100" dist="38100" dir="2700000" algn="tl">
                    <a:srgbClr val="000000">
                      <a:alpha val="43137"/>
                    </a:srgbClr>
                  </a:outerShdw>
                </a:effectLst>
                <a:latin typeface="Arial Narrow" pitchFamily="34" charset="0"/>
                <a:cs typeface="Arial" pitchFamily="34" charset="0"/>
              </a:rPr>
              <a:t> &amp; then it </a:t>
            </a:r>
            <a:r>
              <a:rPr lang="en-US" sz="43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blossoms</a:t>
            </a:r>
            <a:r>
              <a:rPr lang="en-US" sz="4300" b="1">
                <a:solidFill>
                  <a:srgbClr val="990033"/>
                </a:solidFill>
                <a:effectLst>
                  <a:outerShdw blurRad="38100" dist="38100" dir="2700000" algn="tl">
                    <a:srgbClr val="000000">
                      <a:alpha val="43137"/>
                    </a:srgbClr>
                  </a:outerShdw>
                </a:effectLst>
                <a:latin typeface="Arial Narrow" pitchFamily="34" charset="0"/>
                <a:cs typeface="Arial" pitchFamily="34" charset="0"/>
              </a:rPr>
              <a:t>.</a:t>
            </a:r>
          </a:p>
        </p:txBody>
      </p:sp>
      <p:sp>
        <p:nvSpPr>
          <p:cNvPr id="4" name="Rectangle 3">
            <a:extLst>
              <a:ext uri="{FF2B5EF4-FFF2-40B4-BE49-F238E27FC236}">
                <a16:creationId xmlns:a16="http://schemas.microsoft.com/office/drawing/2014/main" id="{AE3B27F9-119C-4E95-8F98-D05998BBB611}"/>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Baptism Shows You the Motivation to Live the Christian Life.</a:t>
            </a:r>
          </a:p>
        </p:txBody>
      </p:sp>
      <p:pic>
        <p:nvPicPr>
          <p:cNvPr id="55301" name="Picture 7" descr="22a.gif">
            <a:extLst>
              <a:ext uri="{FF2B5EF4-FFF2-40B4-BE49-F238E27FC236}">
                <a16:creationId xmlns:a16="http://schemas.microsoft.com/office/drawing/2014/main" id="{605995F9-8B88-4E46-97BF-D8F3F2970F6A}"/>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 y="4038600"/>
            <a:ext cx="2600325" cy="247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2" name="Picture 8" descr="22b.gif">
            <a:extLst>
              <a:ext uri="{FF2B5EF4-FFF2-40B4-BE49-F238E27FC236}">
                <a16:creationId xmlns:a16="http://schemas.microsoft.com/office/drawing/2014/main" id="{4E4ACBBD-D5B9-40C9-BE9E-789A3486BA85}"/>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657600" y="4038600"/>
            <a:ext cx="2305050"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3" name="Picture 9" descr="22c.gif">
            <a:extLst>
              <a:ext uri="{FF2B5EF4-FFF2-40B4-BE49-F238E27FC236}">
                <a16:creationId xmlns:a16="http://schemas.microsoft.com/office/drawing/2014/main" id="{798A8CE4-3482-4F8B-B962-EF981D61E53A}"/>
              </a:ext>
            </a:extLst>
          </p:cNvPr>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58000" y="3962400"/>
            <a:ext cx="1866900" cy="245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72F87CE-5838-455A-93E9-A0640D06B2A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E8C9773-71AF-441F-882D-15E385478F92}"/>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Resurrection Illustrated.</a:t>
            </a:r>
          </a:p>
          <a:p>
            <a:pPr marL="609600" indent="-609600" algn="just" eaLnBrk="1" fontAlgn="auto" hangingPunct="1">
              <a:spcAft>
                <a:spcPts val="0"/>
              </a:spcAft>
              <a:buFont typeface="Wingdings 2" panose="05020102010507070707" pitchFamily="18" charset="2"/>
              <a:buNone/>
              <a:defRPr/>
            </a:pP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The seed is planted, it </a:t>
            </a:r>
            <a:r>
              <a:rPr lang="en-US" sz="43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dies</a:t>
            </a: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it 	</a:t>
            </a:r>
            <a:r>
              <a:rPr lang="en-US" sz="43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decays</a:t>
            </a: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&amp; then it </a:t>
            </a:r>
            <a:r>
              <a:rPr lang="en-US" sz="43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blossoms</a:t>
            </a: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Lord Jesus </a:t>
            </a:r>
            <a:r>
              <a:rPr lang="en-US" sz="43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died</a:t>
            </a: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was </a:t>
            </a:r>
            <a:r>
              <a:rPr lang="en-US" sz="43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buried</a:t>
            </a: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&amp; 	then </a:t>
            </a:r>
            <a:r>
              <a:rPr lang="en-US" sz="43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resurrected</a:t>
            </a: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p:txBody>
      </p:sp>
      <p:sp>
        <p:nvSpPr>
          <p:cNvPr id="4" name="Rectangle 3">
            <a:extLst>
              <a:ext uri="{FF2B5EF4-FFF2-40B4-BE49-F238E27FC236}">
                <a16:creationId xmlns:a16="http://schemas.microsoft.com/office/drawing/2014/main" id="{C2910142-D296-4106-A1B6-A753CBBD1358}"/>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Baptism Shows You the Motivation to Live the Christian Life.</a:t>
            </a: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0E1F770-97B1-4FBB-B146-8F00E39F236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5CF5AED-5C6A-4496-A20D-2E175BE85AA8}"/>
              </a:ext>
            </a:extLst>
          </p:cNvPr>
          <p:cNvSpPr>
            <a:spLocks noGrp="1" noChangeArrowheads="1"/>
          </p:cNvSpPr>
          <p:nvPr>
            <p:ph idx="1"/>
          </p:nvPr>
        </p:nvSpPr>
        <p:spPr>
          <a:xfrm>
            <a:off x="457200" y="1143000"/>
            <a:ext cx="8229600" cy="57150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Resurrection Illustrated.</a:t>
            </a:r>
          </a:p>
          <a:p>
            <a:pPr marL="609600" indent="-609600" algn="just" eaLnBrk="1" fontAlgn="auto" hangingPunct="1">
              <a:spcAft>
                <a:spcPts val="0"/>
              </a:spcAft>
              <a:buFont typeface="Wingdings 2" panose="05020102010507070707" pitchFamily="18" charset="2"/>
              <a:buNone/>
              <a:defRPr/>
            </a:pP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The seed is planted, it </a:t>
            </a:r>
            <a:r>
              <a:rPr lang="en-US" sz="43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dies</a:t>
            </a: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it 	</a:t>
            </a:r>
            <a:r>
              <a:rPr lang="en-US" sz="43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decays</a:t>
            </a: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&amp; then it </a:t>
            </a:r>
            <a:r>
              <a:rPr lang="en-US" sz="43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blossoms</a:t>
            </a: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Lord Jesus </a:t>
            </a:r>
            <a:r>
              <a:rPr lang="en-US" sz="43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died</a:t>
            </a: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was </a:t>
            </a:r>
            <a:r>
              <a:rPr lang="en-US" sz="43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buried</a:t>
            </a: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&amp; 	then </a:t>
            </a:r>
            <a:r>
              <a:rPr lang="en-US" sz="43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resurrected</a:t>
            </a: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When you </a:t>
            </a:r>
            <a:r>
              <a:rPr lang="en-US" sz="43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die</a:t>
            </a: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sin &amp; are 	</a:t>
            </a:r>
            <a:r>
              <a:rPr lang="en-US" sz="43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buried</a:t>
            </a: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in baptism, you are 	</a:t>
            </a:r>
            <a:r>
              <a:rPr lang="en-US" sz="43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resurrected</a:t>
            </a:r>
            <a:r>
              <a:rPr lang="en-US" sz="43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a new life!</a:t>
            </a:r>
          </a:p>
        </p:txBody>
      </p:sp>
      <p:sp>
        <p:nvSpPr>
          <p:cNvPr id="4" name="Rectangle 3">
            <a:extLst>
              <a:ext uri="{FF2B5EF4-FFF2-40B4-BE49-F238E27FC236}">
                <a16:creationId xmlns:a16="http://schemas.microsoft.com/office/drawing/2014/main" id="{B656CEAE-CB18-40AB-917E-237B19BB0676}"/>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Baptism Shows You the Motivation to Live the Christian Life.</a:t>
            </a: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EA30AD7-FEBB-4E9C-8E42-4EFE1F54A34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2F7AD37-AB18-4FDF-B525-DF6C614C7D4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a:t>
            </a:r>
            <a:r>
              <a:rPr lang="en-US" sz="4400" b="1">
                <a:solidFill>
                  <a:srgbClr val="990033"/>
                </a:solidFill>
                <a:effectLst>
                  <a:outerShdw blurRad="38100" dist="38100" dir="2700000" algn="tl">
                    <a:srgbClr val="000000">
                      <a:alpha val="43137"/>
                    </a:srgbClr>
                  </a:outerShdw>
                </a:effectLst>
                <a:latin typeface="Arial Narrow" pitchFamily="34" charset="0"/>
              </a:rPr>
              <a:t>. Your baptism is giving you a picture of the hope of the resurrected life.</a:t>
            </a:r>
          </a:p>
        </p:txBody>
      </p:sp>
      <p:sp>
        <p:nvSpPr>
          <p:cNvPr id="4" name="Rectangle 3">
            <a:extLst>
              <a:ext uri="{FF2B5EF4-FFF2-40B4-BE49-F238E27FC236}">
                <a16:creationId xmlns:a16="http://schemas.microsoft.com/office/drawing/2014/main" id="{9A8C22E0-66F6-48B3-B345-4D38634CE258}"/>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Baptism Shows You the Motivation to Live the Christian Life.</a:t>
            </a:r>
          </a:p>
        </p:txBody>
      </p:sp>
      <p:pic>
        <p:nvPicPr>
          <p:cNvPr id="61445" name="Picture 4" descr="25d.gif">
            <a:extLst>
              <a:ext uri="{FF2B5EF4-FFF2-40B4-BE49-F238E27FC236}">
                <a16:creationId xmlns:a16="http://schemas.microsoft.com/office/drawing/2014/main" id="{EE368DC1-1618-4092-942C-7787A9DA47AF}"/>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00400" y="3810000"/>
            <a:ext cx="3200400" cy="263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2DFDFD6-40E6-4E05-84DE-3A114B78DBD4}"/>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B44D2FC-1828-4FF8-AE4D-23C3E5989D1F}"/>
              </a:ext>
            </a:extLst>
          </p:cNvPr>
          <p:cNvSpPr>
            <a:spLocks noGrp="1" noChangeArrowheads="1"/>
          </p:cNvSpPr>
          <p:nvPr>
            <p:ph idx="1"/>
          </p:nvPr>
        </p:nvSpPr>
        <p:spPr>
          <a:xfrm>
            <a:off x="457200" y="1143000"/>
            <a:ext cx="82296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     Baptism Shows You the Power to Live the Christian Life</a:t>
            </a:r>
          </a:p>
          <a:p>
            <a:pPr marL="609600" indent="-609600" algn="just" eaLnBrk="1" fontAlgn="auto" hangingPunct="1">
              <a:spcAft>
                <a:spcPts val="0"/>
              </a:spcAft>
              <a:buFont typeface="Wingdings 2" panose="05020102010507070707" pitchFamily="18" charset="2"/>
              <a:buNone/>
              <a:defRPr/>
            </a:pP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II. Baptism Shows You the Motivation to Live the Christian Life</a:t>
            </a:r>
          </a:p>
          <a:p>
            <a:pPr marL="609600" indent="-609600" algn="just" eaLnBrk="1" fontAlgn="auto" hangingPunct="1">
              <a:spcAft>
                <a:spcPts val="0"/>
              </a:spcAft>
              <a:buFont typeface="Wingdings 2" panose="05020102010507070707" pitchFamily="18" charset="2"/>
              <a:buNone/>
              <a:defRPr/>
            </a:pPr>
            <a:r>
              <a:rPr lang="en-US" sz="4400" b="1">
                <a:solidFill>
                  <a:srgbClr val="002060"/>
                </a:solidFill>
                <a:effectLst>
                  <a:outerShdw blurRad="38100" dist="38100" dir="2700000" algn="tl">
                    <a:srgbClr val="000000">
                      <a:alpha val="43137"/>
                    </a:srgbClr>
                  </a:outerShdw>
                </a:effectLst>
                <a:latin typeface="Arial Narrow" pitchFamily="34" charset="0"/>
              </a:rPr>
              <a:t>III.  Baptism Shows You the Freedom to Live the Christian Life</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76D7B7F-44E3-4C88-943D-E8178080D69B}"/>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D439B81-243A-4EDB-8E4D-3CEF442BA7E3}"/>
              </a:ext>
            </a:extLst>
          </p:cNvPr>
          <p:cNvSpPr>
            <a:spLocks noGrp="1" noChangeArrowheads="1"/>
          </p:cNvSpPr>
          <p:nvPr>
            <p:ph idx="1"/>
          </p:nvPr>
        </p:nvSpPr>
        <p:spPr>
          <a:xfrm>
            <a:off x="457200" y="1143000"/>
            <a:ext cx="8229600" cy="4648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a:solidFill>
                  <a:srgbClr val="002060"/>
                </a:solidFill>
                <a:effectLst>
                  <a:outerShdw blurRad="38100" dist="38100" dir="2700000" algn="tl">
                    <a:srgbClr val="000000">
                      <a:alpha val="43137"/>
                    </a:srgbClr>
                  </a:outerShdw>
                </a:effectLst>
                <a:latin typeface="Arial Narrow" pitchFamily="34" charset="0"/>
              </a:rPr>
              <a:t>The Crucified Self</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For we know that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our old self was crucified with him</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so that the body of sin might be done away with, that we should no longer be slaves to sin — because anyone who has died has been freed from sin. - v6-7</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5CC18D9-C34A-4E5C-9FDD-F76B30A2601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2C31B7B-8103-4249-862D-AA4B32D6C51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In baptism, you crucify your old self.</a:t>
            </a:r>
          </a:p>
        </p:txBody>
      </p:sp>
      <p:sp>
        <p:nvSpPr>
          <p:cNvPr id="4" name="Rectangle 3">
            <a:extLst>
              <a:ext uri="{FF2B5EF4-FFF2-40B4-BE49-F238E27FC236}">
                <a16:creationId xmlns:a16="http://schemas.microsoft.com/office/drawing/2014/main" id="{B1AFB101-A7F3-492B-9506-AED5D89AB5D9}"/>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Baptism Shows You the Freedom to Live the Christian Life.</a:t>
            </a: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CAFEAB8-B0CF-4C02-A93D-D2677B971FB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C92B5A9-5B56-4382-9878-46931ED91BA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In baptism, you crucify your old self.</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You’ve got to </a:t>
            </a:r>
            <a:r>
              <a:rPr lang="en-US" sz="4400" b="1" u="sng">
                <a:solidFill>
                  <a:srgbClr val="990033"/>
                </a:solidFill>
                <a:effectLst>
                  <a:outerShdw blurRad="38100" dist="38100" dir="2700000" algn="tl">
                    <a:srgbClr val="000000">
                      <a:alpha val="43137"/>
                    </a:srgbClr>
                  </a:outerShdw>
                </a:effectLst>
                <a:latin typeface="Arial Narrow" pitchFamily="34" charset="0"/>
              </a:rPr>
              <a:t>humble</a:t>
            </a:r>
            <a:r>
              <a:rPr lang="en-US" sz="4400" b="1">
                <a:solidFill>
                  <a:srgbClr val="990033"/>
                </a:solidFill>
                <a:effectLst>
                  <a:outerShdw blurRad="38100" dist="38100" dir="2700000" algn="tl">
                    <a:srgbClr val="000000">
                      <a:alpha val="43137"/>
                    </a:srgbClr>
                  </a:outerShdw>
                </a:effectLst>
                <a:latin typeface="Arial Narrow" pitchFamily="34" charset="0"/>
              </a:rPr>
              <a:t> your 	pride to be immersed.</a:t>
            </a:r>
          </a:p>
        </p:txBody>
      </p:sp>
      <p:sp>
        <p:nvSpPr>
          <p:cNvPr id="4" name="Rectangle 3">
            <a:extLst>
              <a:ext uri="{FF2B5EF4-FFF2-40B4-BE49-F238E27FC236}">
                <a16:creationId xmlns:a16="http://schemas.microsoft.com/office/drawing/2014/main" id="{B83FBA1A-55D8-4874-8F80-2BD5F9DDABE1}"/>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Baptism Shows You the Freedom to Live the Christian Life.</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84C06C7-0271-4039-8726-93887D61B7A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17BB204-6F00-4AA5-A42B-26AAD4207569}"/>
              </a:ext>
            </a:extLst>
          </p:cNvPr>
          <p:cNvSpPr>
            <a:spLocks noGrp="1" noChangeArrowheads="1"/>
          </p:cNvSpPr>
          <p:nvPr>
            <p:ph idx="1"/>
          </p:nvPr>
        </p:nvSpPr>
        <p:spPr>
          <a:xfrm>
            <a:off x="0" y="1066800"/>
            <a:ext cx="9144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Romans 6:5-7</a:t>
            </a:r>
          </a:p>
          <a:p>
            <a:pPr algn="jus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If we have been united with him like this in his death, we will certainly also be united with him in his resurrection. For we know that our old self was crucified with him so that the body of sin might be done away with, that we should no longer be slaves to sin — because anyone who has died has been freed from sin.</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84E5C53-D5E2-4956-96A8-643E7CF263D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09FC26B-DC7A-4FDC-A010-4C38E84C530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In baptism, you crucify your old self.</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A humble heart is a usable 	heart!</a:t>
            </a:r>
          </a:p>
          <a:p>
            <a:pPr algn="jus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Matthew 23:11-12 - </a:t>
            </a:r>
            <a:r>
              <a:rPr lang="en-US" sz="2800" b="1" baseline="30000"/>
              <a:t>﻿</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The greatest among you will be your servant. For whoever exalts himself will be humbled, and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whoever humbles himself will be exalted</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9F363CD2-831B-42FE-96EB-34537809B0B4}"/>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Baptism Shows You the Freedom to Live the Christian Life.</a:t>
            </a: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058A3ED-4F21-49BD-8839-1453558D9F5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2DD29B8-5692-4ECD-AA2E-546AC5A5E336}"/>
              </a:ext>
            </a:extLst>
          </p:cNvPr>
          <p:cNvSpPr>
            <a:spLocks noGrp="1" noChangeArrowheads="1"/>
          </p:cNvSpPr>
          <p:nvPr>
            <p:ph idx="1"/>
          </p:nvPr>
        </p:nvSpPr>
        <p:spPr>
          <a:xfrm>
            <a:off x="457200" y="1143000"/>
            <a:ext cx="8229600" cy="5410200"/>
          </a:xfrm>
        </p:spPr>
        <p:txBody>
          <a:bodyPr>
            <a:normAutofit lnSpcReduction="10000"/>
          </a:bodyPr>
          <a:lstStyle/>
          <a:p>
            <a:pPr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3.  The Lord said this 3 times!</a:t>
            </a:r>
          </a:p>
          <a:p>
            <a:pPr algn="just">
              <a:buFont typeface="Wingdings 2" panose="05020102010507070707" pitchFamily="18" charset="2"/>
              <a:buNone/>
              <a:defRPr/>
            </a:pPr>
            <a:r>
              <a:rPr lang="en-US" sz="2700" b="1">
                <a:solidFill>
                  <a:schemeClr val="tx1"/>
                </a:solidFill>
                <a:effectLst>
                  <a:outerShdw blurRad="38100" dist="38100" dir="2700000" algn="tl">
                    <a:srgbClr val="000000">
                      <a:alpha val="43137"/>
                    </a:srgbClr>
                  </a:outerShdw>
                </a:effectLst>
                <a:latin typeface="Arial" pitchFamily="34" charset="0"/>
                <a:cs typeface="Arial" pitchFamily="34" charset="0"/>
              </a:rPr>
              <a:t>Matthew 23:11-12 - </a:t>
            </a:r>
            <a:r>
              <a:rPr lang="en-US" sz="2700" b="1" baseline="30000"/>
              <a:t>﻿</a:t>
            </a:r>
            <a:r>
              <a:rPr lang="en-US" sz="2700" b="1">
                <a:solidFill>
                  <a:schemeClr val="tx1"/>
                </a:solidFill>
                <a:effectLst>
                  <a:outerShdw blurRad="38100" dist="38100" dir="2700000" algn="tl">
                    <a:srgbClr val="000000">
                      <a:alpha val="43137"/>
                    </a:srgbClr>
                  </a:outerShdw>
                </a:effectLst>
                <a:latin typeface="Arial" pitchFamily="34" charset="0"/>
                <a:cs typeface="Arial" pitchFamily="34" charset="0"/>
              </a:rPr>
              <a:t>The greatest among you will be your servant. For whoever exalts himself will be humbled, and </a:t>
            </a:r>
            <a:r>
              <a:rPr lang="en-US" sz="2700" b="1" u="sng">
                <a:solidFill>
                  <a:schemeClr val="tx1"/>
                </a:solidFill>
                <a:effectLst>
                  <a:outerShdw blurRad="38100" dist="38100" dir="2700000" algn="tl">
                    <a:srgbClr val="000000">
                      <a:alpha val="43137"/>
                    </a:srgbClr>
                  </a:outerShdw>
                </a:effectLst>
                <a:latin typeface="Arial" pitchFamily="34" charset="0"/>
                <a:cs typeface="Arial" pitchFamily="34" charset="0"/>
              </a:rPr>
              <a:t>whoever humbles himself will be exalted</a:t>
            </a:r>
            <a:r>
              <a:rPr lang="en-US" sz="2700" b="1">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2700" b="1">
                <a:solidFill>
                  <a:schemeClr val="tx1"/>
                </a:solidFill>
                <a:effectLst>
                  <a:outerShdw blurRad="38100" dist="38100" dir="2700000" algn="tl">
                    <a:srgbClr val="000000">
                      <a:alpha val="43137"/>
                    </a:srgbClr>
                  </a:outerShdw>
                </a:effectLst>
                <a:latin typeface="Arial" pitchFamily="34" charset="0"/>
                <a:cs typeface="Arial" pitchFamily="34" charset="0"/>
              </a:rPr>
              <a:t>Luke 14:11 - For everyone who exalts himself will be humbled, and </a:t>
            </a:r>
            <a:r>
              <a:rPr lang="en-US" sz="2700" b="1" u="sng">
                <a:solidFill>
                  <a:schemeClr val="tx1"/>
                </a:solidFill>
                <a:effectLst>
                  <a:outerShdw blurRad="38100" dist="38100" dir="2700000" algn="tl">
                    <a:srgbClr val="000000">
                      <a:alpha val="43137"/>
                    </a:srgbClr>
                  </a:outerShdw>
                </a:effectLst>
                <a:latin typeface="Arial" pitchFamily="34" charset="0"/>
                <a:cs typeface="Arial" pitchFamily="34" charset="0"/>
              </a:rPr>
              <a:t>he who humbles himself will be exalted</a:t>
            </a:r>
            <a:r>
              <a:rPr lang="en-US" sz="2700" b="1">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2700" b="1">
                <a:solidFill>
                  <a:schemeClr val="tx1"/>
                </a:solidFill>
                <a:effectLst>
                  <a:outerShdw blurRad="38100" dist="38100" dir="2700000" algn="tl">
                    <a:srgbClr val="000000">
                      <a:alpha val="43137"/>
                    </a:srgbClr>
                  </a:outerShdw>
                </a:effectLst>
                <a:latin typeface="Arial" pitchFamily="34" charset="0"/>
                <a:cs typeface="Arial" pitchFamily="34" charset="0"/>
              </a:rPr>
              <a:t>Luke 18:14 - </a:t>
            </a:r>
            <a:r>
              <a:rPr lang="en-US" sz="2700"/>
              <a:t> </a:t>
            </a:r>
            <a:r>
              <a:rPr lang="en-US" sz="2700" b="1">
                <a:solidFill>
                  <a:schemeClr val="tx1"/>
                </a:solidFill>
                <a:effectLst>
                  <a:outerShdw blurRad="38100" dist="38100" dir="2700000" algn="tl">
                    <a:srgbClr val="000000">
                      <a:alpha val="43137"/>
                    </a:srgbClr>
                  </a:outerShdw>
                </a:effectLst>
                <a:latin typeface="Arial" pitchFamily="34" charset="0"/>
                <a:cs typeface="Arial" pitchFamily="34" charset="0"/>
              </a:rPr>
              <a:t>tell you that this man, rather than the other, went home justified before God. For everyone who exalts himself will be humbled, and </a:t>
            </a:r>
            <a:r>
              <a:rPr lang="en-US" sz="2700" b="1" u="sng">
                <a:solidFill>
                  <a:schemeClr val="tx1"/>
                </a:solidFill>
                <a:effectLst>
                  <a:outerShdw blurRad="38100" dist="38100" dir="2700000" algn="tl">
                    <a:srgbClr val="000000">
                      <a:alpha val="43137"/>
                    </a:srgbClr>
                  </a:outerShdw>
                </a:effectLst>
                <a:latin typeface="Arial" pitchFamily="34" charset="0"/>
                <a:cs typeface="Arial" pitchFamily="34" charset="0"/>
              </a:rPr>
              <a:t>he who humbles himself will be exalted</a:t>
            </a:r>
            <a:r>
              <a:rPr lang="en-US" sz="2700" b="1">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D9B65B0A-3A42-468B-8DE5-CED839859537}"/>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Baptism Shows You the Freedom to Live the Christian Life.</a:t>
            </a: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4E094D3-8C78-4BBB-BC1F-A116B360456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429F77D-F877-4263-8AD8-D0CEB261455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Your baptism is showing that when your old self is taken off the throne of your life, Lord Jesus can take His rightful place there!</a:t>
            </a:r>
          </a:p>
        </p:txBody>
      </p:sp>
      <p:sp>
        <p:nvSpPr>
          <p:cNvPr id="4" name="Rectangle 3">
            <a:extLst>
              <a:ext uri="{FF2B5EF4-FFF2-40B4-BE49-F238E27FC236}">
                <a16:creationId xmlns:a16="http://schemas.microsoft.com/office/drawing/2014/main" id="{0C0FABB8-0245-4650-BAF9-FC0F3C4C39E9}"/>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Baptism Shows You the Freedom to Live the Christian Life.</a:t>
            </a: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5B6E9B8-77A5-408D-BB07-0B00FA6656B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pic>
        <p:nvPicPr>
          <p:cNvPr id="77827" name="Content Placeholder 5" descr="self-directed life.gif">
            <a:extLst>
              <a:ext uri="{FF2B5EF4-FFF2-40B4-BE49-F238E27FC236}">
                <a16:creationId xmlns:a16="http://schemas.microsoft.com/office/drawing/2014/main" id="{2B14E3F2-5847-450C-AB98-4B0C5ED60B58}"/>
              </a:ext>
            </a:extLst>
          </p:cNvPr>
          <p:cNvPicPr>
            <a:picLocks noGrp="1" noChangeAspect="1" noChangeArrowheads="1"/>
          </p:cNvPicPr>
          <p:nvPr>
            <p:ph idx="1"/>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381000" y="762000"/>
            <a:ext cx="1704975" cy="1600200"/>
          </a:xfrm>
        </p:spPr>
      </p:pic>
      <p:sp>
        <p:nvSpPr>
          <p:cNvPr id="4" name="Rectangle 3">
            <a:extLst>
              <a:ext uri="{FF2B5EF4-FFF2-40B4-BE49-F238E27FC236}">
                <a16:creationId xmlns:a16="http://schemas.microsoft.com/office/drawing/2014/main" id="{FAA54F07-3126-4F57-9F7C-C19618113F26}"/>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Baptism Shows You the Freedom to Live the Christian Life.</a:t>
            </a:r>
          </a:p>
        </p:txBody>
      </p:sp>
      <p:sp>
        <p:nvSpPr>
          <p:cNvPr id="7" name="TextBox 6">
            <a:extLst>
              <a:ext uri="{FF2B5EF4-FFF2-40B4-BE49-F238E27FC236}">
                <a16:creationId xmlns:a16="http://schemas.microsoft.com/office/drawing/2014/main" id="{904261D7-7C24-45A6-9BC9-C7D2B5248927}"/>
              </a:ext>
            </a:extLst>
          </p:cNvPr>
          <p:cNvSpPr txBox="1"/>
          <p:nvPr/>
        </p:nvSpPr>
        <p:spPr>
          <a:xfrm>
            <a:off x="609600" y="2362200"/>
            <a:ext cx="7924800" cy="2124075"/>
          </a:xfrm>
          <a:prstGeom prst="rect">
            <a:avLst/>
          </a:prstGeom>
          <a:noFill/>
        </p:spPr>
        <p:txBody>
          <a:bodyPr>
            <a:spAutoFit/>
          </a:bodyPr>
          <a:lstStyle/>
          <a:p>
            <a:pPr algn="just" eaLnBrk="1" hangingPunct="1">
              <a:defRPr/>
            </a:pPr>
            <a:r>
              <a:rPr lang="en-US" sz="4400">
                <a:effectLst>
                  <a:outerShdw blurRad="38100" dist="38100" dir="2700000" algn="tl">
                    <a:srgbClr val="000000">
                      <a:alpha val="43137"/>
                    </a:srgbClr>
                  </a:outerShdw>
                </a:effectLst>
              </a:rPr>
              <a:t>1. When the Lord is </a:t>
            </a:r>
            <a:r>
              <a:rPr lang="en-US" sz="4400" u="sng">
                <a:effectLst>
                  <a:outerShdw blurRad="38100" dist="38100" dir="2700000" algn="tl">
                    <a:srgbClr val="000000">
                      <a:alpha val="43137"/>
                    </a:srgbClr>
                  </a:outerShdw>
                </a:effectLst>
              </a:rPr>
              <a:t>on the outside </a:t>
            </a:r>
            <a:r>
              <a:rPr lang="en-US" sz="4400">
                <a:effectLst>
                  <a:outerShdw blurRad="38100" dist="38100" dir="2700000" algn="tl">
                    <a:srgbClr val="000000">
                      <a:alpha val="43137"/>
                    </a:srgbClr>
                  </a:outerShdw>
                </a:effectLst>
              </a:rPr>
              <a:t>	</a:t>
            </a:r>
            <a:r>
              <a:rPr lang="en-US" sz="4400" u="sng">
                <a:effectLst>
                  <a:outerShdw blurRad="38100" dist="38100" dir="2700000" algn="tl">
                    <a:srgbClr val="000000">
                      <a:alpha val="43137"/>
                    </a:srgbClr>
                  </a:outerShdw>
                </a:effectLst>
              </a:rPr>
              <a:t>of your life</a:t>
            </a:r>
            <a:r>
              <a:rPr lang="en-US" sz="4400">
                <a:effectLst>
                  <a:outerShdw blurRad="38100" dist="38100" dir="2700000" algn="tl">
                    <a:srgbClr val="000000">
                      <a:alpha val="43137"/>
                    </a:srgbClr>
                  </a:outerShdw>
                </a:effectLst>
              </a:rPr>
              <a:t>, you are on the 	throne calling the shots.</a:t>
            </a: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DE57B61-DEC5-4F21-B2F6-55D98A13DE5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pic>
        <p:nvPicPr>
          <p:cNvPr id="79875" name="Content Placeholder 5" descr="self-directed life.gif">
            <a:extLst>
              <a:ext uri="{FF2B5EF4-FFF2-40B4-BE49-F238E27FC236}">
                <a16:creationId xmlns:a16="http://schemas.microsoft.com/office/drawing/2014/main" id="{D659B868-C59F-4525-953E-6738FCCCD573}"/>
              </a:ext>
            </a:extLst>
          </p:cNvPr>
          <p:cNvPicPr>
            <a:picLocks noGrp="1" noChangeAspect="1" noChangeArrowheads="1"/>
          </p:cNvPicPr>
          <p:nvPr>
            <p:ph idx="1"/>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381000" y="762000"/>
            <a:ext cx="1704975" cy="1600200"/>
          </a:xfrm>
        </p:spPr>
      </p:pic>
      <p:sp>
        <p:nvSpPr>
          <p:cNvPr id="4" name="Rectangle 3">
            <a:extLst>
              <a:ext uri="{FF2B5EF4-FFF2-40B4-BE49-F238E27FC236}">
                <a16:creationId xmlns:a16="http://schemas.microsoft.com/office/drawing/2014/main" id="{41142CB2-6CF6-4F69-8B5B-DEAC25C599DE}"/>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Baptism Shows You the Freedom to Live the Christian Life.</a:t>
            </a:r>
          </a:p>
        </p:txBody>
      </p:sp>
      <p:sp>
        <p:nvSpPr>
          <p:cNvPr id="7" name="TextBox 6">
            <a:extLst>
              <a:ext uri="{FF2B5EF4-FFF2-40B4-BE49-F238E27FC236}">
                <a16:creationId xmlns:a16="http://schemas.microsoft.com/office/drawing/2014/main" id="{217DBCC2-7149-499E-972E-19BDBD54DC44}"/>
              </a:ext>
            </a:extLst>
          </p:cNvPr>
          <p:cNvSpPr txBox="1"/>
          <p:nvPr/>
        </p:nvSpPr>
        <p:spPr>
          <a:xfrm>
            <a:off x="609600" y="2362200"/>
            <a:ext cx="7924800" cy="4154488"/>
          </a:xfrm>
          <a:prstGeom prst="rect">
            <a:avLst/>
          </a:prstGeom>
          <a:noFill/>
        </p:spPr>
        <p:txBody>
          <a:bodyPr>
            <a:spAutoFit/>
          </a:bodyPr>
          <a:lstStyle/>
          <a:p>
            <a:pPr algn="just" eaLnBrk="1" hangingPunct="1">
              <a:defRPr/>
            </a:pPr>
            <a:r>
              <a:rPr lang="en-US" sz="4400">
                <a:effectLst>
                  <a:outerShdw blurRad="38100" dist="38100" dir="2700000" algn="tl">
                    <a:srgbClr val="000000">
                      <a:alpha val="43137"/>
                    </a:srgbClr>
                  </a:outerShdw>
                </a:effectLst>
              </a:rPr>
              <a:t>1. When the Lord is </a:t>
            </a:r>
            <a:r>
              <a:rPr lang="en-US" sz="4400" u="sng">
                <a:effectLst>
                  <a:outerShdw blurRad="38100" dist="38100" dir="2700000" algn="tl">
                    <a:srgbClr val="000000">
                      <a:alpha val="43137"/>
                    </a:srgbClr>
                  </a:outerShdw>
                </a:effectLst>
              </a:rPr>
              <a:t>on the outside </a:t>
            </a:r>
            <a:r>
              <a:rPr lang="en-US" sz="4400">
                <a:effectLst>
                  <a:outerShdw blurRad="38100" dist="38100" dir="2700000" algn="tl">
                    <a:srgbClr val="000000">
                      <a:alpha val="43137"/>
                    </a:srgbClr>
                  </a:outerShdw>
                </a:effectLst>
              </a:rPr>
              <a:t>	</a:t>
            </a:r>
            <a:r>
              <a:rPr lang="en-US" sz="4400" u="sng">
                <a:effectLst>
                  <a:outerShdw blurRad="38100" dist="38100" dir="2700000" algn="tl">
                    <a:srgbClr val="000000">
                      <a:alpha val="43137"/>
                    </a:srgbClr>
                  </a:outerShdw>
                </a:effectLst>
              </a:rPr>
              <a:t>of your life</a:t>
            </a:r>
            <a:r>
              <a:rPr lang="en-US" sz="4400">
                <a:effectLst>
                  <a:outerShdw blurRad="38100" dist="38100" dir="2700000" algn="tl">
                    <a:srgbClr val="000000">
                      <a:alpha val="43137"/>
                    </a:srgbClr>
                  </a:outerShdw>
                </a:effectLst>
              </a:rPr>
              <a:t>, you are on the 	throne calling the shots.</a:t>
            </a:r>
          </a:p>
          <a:p>
            <a:pPr algn="just" eaLnBrk="1" hangingPunct="1">
              <a:defRPr/>
            </a:pPr>
            <a:r>
              <a:rPr lang="en-US" sz="4400">
                <a:effectLst>
                  <a:outerShdw blurRad="38100" dist="38100" dir="2700000" algn="tl">
                    <a:srgbClr val="000000">
                      <a:alpha val="43137"/>
                    </a:srgbClr>
                  </a:outerShdw>
                </a:effectLst>
              </a:rPr>
              <a:t>2. The elements in your life are in 	</a:t>
            </a:r>
            <a:r>
              <a:rPr lang="en-US" sz="4400" u="sng">
                <a:effectLst>
                  <a:outerShdw blurRad="38100" dist="38100" dir="2700000" algn="tl">
                    <a:srgbClr val="000000">
                      <a:alpha val="43137"/>
                    </a:srgbClr>
                  </a:outerShdw>
                </a:effectLst>
              </a:rPr>
              <a:t>disharmony</a:t>
            </a:r>
            <a:r>
              <a:rPr lang="en-US" sz="4400">
                <a:effectLst>
                  <a:outerShdw blurRad="38100" dist="38100" dir="2700000" algn="tl">
                    <a:srgbClr val="000000">
                      <a:alpha val="43137"/>
                    </a:srgbClr>
                  </a:outerShdw>
                </a:effectLst>
              </a:rPr>
              <a:t>. The Lord never 	intended for you to be boss.</a:t>
            </a: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FE36C16-C100-43EF-B2CE-96F8B6EF702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pic>
        <p:nvPicPr>
          <p:cNvPr id="81923" name="Content Placeholder 4" descr="christ-directed life.gif">
            <a:extLst>
              <a:ext uri="{FF2B5EF4-FFF2-40B4-BE49-F238E27FC236}">
                <a16:creationId xmlns:a16="http://schemas.microsoft.com/office/drawing/2014/main" id="{B9ED5934-DDD4-4C19-973E-9705E365B7A5}"/>
              </a:ext>
            </a:extLst>
          </p:cNvPr>
          <p:cNvPicPr>
            <a:picLocks noGrp="1" noChangeAspect="1" noChangeArrowheads="1"/>
          </p:cNvPicPr>
          <p:nvPr>
            <p:ph idx="1"/>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457200" y="762000"/>
            <a:ext cx="1619250" cy="1647825"/>
          </a:xfrm>
        </p:spPr>
      </p:pic>
      <p:sp>
        <p:nvSpPr>
          <p:cNvPr id="4" name="Rectangle 3">
            <a:extLst>
              <a:ext uri="{FF2B5EF4-FFF2-40B4-BE49-F238E27FC236}">
                <a16:creationId xmlns:a16="http://schemas.microsoft.com/office/drawing/2014/main" id="{FB383FF1-4099-4BF7-9CA1-022B4516BC1D}"/>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Baptism Shows You the Freedom to Live the Christian Life.</a:t>
            </a:r>
          </a:p>
        </p:txBody>
      </p:sp>
      <p:sp>
        <p:nvSpPr>
          <p:cNvPr id="6" name="TextBox 5">
            <a:extLst>
              <a:ext uri="{FF2B5EF4-FFF2-40B4-BE49-F238E27FC236}">
                <a16:creationId xmlns:a16="http://schemas.microsoft.com/office/drawing/2014/main" id="{A5AF3EAF-5669-48FB-A014-A72DD8BCF15D}"/>
              </a:ext>
            </a:extLst>
          </p:cNvPr>
          <p:cNvSpPr txBox="1"/>
          <p:nvPr/>
        </p:nvSpPr>
        <p:spPr>
          <a:xfrm>
            <a:off x="609600" y="2362200"/>
            <a:ext cx="8001000" cy="2246313"/>
          </a:xfrm>
          <a:prstGeom prst="rect">
            <a:avLst/>
          </a:prstGeom>
          <a:noFill/>
        </p:spPr>
        <p:txBody>
          <a:bodyPr>
            <a:spAutoFit/>
          </a:bodyPr>
          <a:lstStyle/>
          <a:p>
            <a:pPr algn="just" eaLnBrk="1" hangingPunct="1">
              <a:defRPr/>
            </a:pPr>
            <a:r>
              <a:rPr lang="en-US" sz="4400">
                <a:effectLst>
                  <a:outerShdw blurRad="38100" dist="38100" dir="2700000" algn="tl">
                    <a:srgbClr val="000000">
                      <a:alpha val="43137"/>
                    </a:srgbClr>
                  </a:outerShdw>
                </a:effectLst>
              </a:rPr>
              <a:t>3. When the Lord is </a:t>
            </a:r>
            <a:r>
              <a:rPr lang="en-US" sz="4800" u="sng">
                <a:effectLst>
                  <a:outerShdw blurRad="38100" dist="38100" dir="2700000" algn="tl">
                    <a:srgbClr val="000000">
                      <a:alpha val="43137"/>
                    </a:srgbClr>
                  </a:outerShdw>
                </a:effectLst>
              </a:rPr>
              <a:t>on the </a:t>
            </a:r>
            <a:r>
              <a:rPr lang="en-US" sz="4800">
                <a:effectLst>
                  <a:outerShdw blurRad="38100" dist="38100" dir="2700000" algn="tl">
                    <a:srgbClr val="000000">
                      <a:alpha val="43137"/>
                    </a:srgbClr>
                  </a:outerShdw>
                </a:effectLst>
              </a:rPr>
              <a:t>	</a:t>
            </a:r>
            <a:r>
              <a:rPr lang="en-US" sz="4800" u="sng">
                <a:effectLst>
                  <a:outerShdw blurRad="38100" dist="38100" dir="2700000" algn="tl">
                    <a:srgbClr val="000000">
                      <a:alpha val="43137"/>
                    </a:srgbClr>
                  </a:outerShdw>
                </a:effectLst>
              </a:rPr>
              <a:t>inside of your life</a:t>
            </a:r>
            <a:r>
              <a:rPr lang="en-US" sz="4400">
                <a:effectLst>
                  <a:outerShdw blurRad="38100" dist="38100" dir="2700000" algn="tl">
                    <a:srgbClr val="000000">
                      <a:alpha val="43137"/>
                    </a:srgbClr>
                  </a:outerShdw>
                </a:effectLst>
              </a:rPr>
              <a:t>, He is on 	the 	throne calling the shots.</a:t>
            </a: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D3F6FC-3656-412B-B930-2E8541396FF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pic>
        <p:nvPicPr>
          <p:cNvPr id="83971" name="Content Placeholder 4" descr="christ-directed life.gif">
            <a:extLst>
              <a:ext uri="{FF2B5EF4-FFF2-40B4-BE49-F238E27FC236}">
                <a16:creationId xmlns:a16="http://schemas.microsoft.com/office/drawing/2014/main" id="{202F4343-910A-400C-9344-8090D7540C34}"/>
              </a:ext>
            </a:extLst>
          </p:cNvPr>
          <p:cNvPicPr>
            <a:picLocks noGrp="1" noChangeAspect="1" noChangeArrowheads="1"/>
          </p:cNvPicPr>
          <p:nvPr>
            <p:ph idx="1"/>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457200" y="762000"/>
            <a:ext cx="1619250" cy="1647825"/>
          </a:xfrm>
        </p:spPr>
      </p:pic>
      <p:sp>
        <p:nvSpPr>
          <p:cNvPr id="4" name="Rectangle 3">
            <a:extLst>
              <a:ext uri="{FF2B5EF4-FFF2-40B4-BE49-F238E27FC236}">
                <a16:creationId xmlns:a16="http://schemas.microsoft.com/office/drawing/2014/main" id="{36F9C694-FF74-436F-9AA3-614D346F924B}"/>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Baptism Shows You the Freedom to Live the Christian Life.</a:t>
            </a:r>
          </a:p>
        </p:txBody>
      </p:sp>
      <p:sp>
        <p:nvSpPr>
          <p:cNvPr id="6" name="TextBox 5">
            <a:extLst>
              <a:ext uri="{FF2B5EF4-FFF2-40B4-BE49-F238E27FC236}">
                <a16:creationId xmlns:a16="http://schemas.microsoft.com/office/drawing/2014/main" id="{CA3FB727-DEA0-4AA6-AA20-F66CE40C907E}"/>
              </a:ext>
            </a:extLst>
          </p:cNvPr>
          <p:cNvSpPr txBox="1"/>
          <p:nvPr/>
        </p:nvSpPr>
        <p:spPr>
          <a:xfrm>
            <a:off x="609600" y="2362200"/>
            <a:ext cx="8001000" cy="4278313"/>
          </a:xfrm>
          <a:prstGeom prst="rect">
            <a:avLst/>
          </a:prstGeom>
          <a:noFill/>
        </p:spPr>
        <p:txBody>
          <a:bodyPr>
            <a:spAutoFit/>
          </a:bodyPr>
          <a:lstStyle/>
          <a:p>
            <a:pPr algn="just" eaLnBrk="1" hangingPunct="1">
              <a:defRPr/>
            </a:pPr>
            <a:r>
              <a:rPr lang="en-US" sz="4400">
                <a:effectLst>
                  <a:outerShdw blurRad="38100" dist="38100" dir="2700000" algn="tl">
                    <a:srgbClr val="000000">
                      <a:alpha val="43137"/>
                    </a:srgbClr>
                  </a:outerShdw>
                </a:effectLst>
              </a:rPr>
              <a:t>3. When the Lord is </a:t>
            </a:r>
            <a:r>
              <a:rPr lang="en-US" sz="4800" u="sng">
                <a:effectLst>
                  <a:outerShdw blurRad="38100" dist="38100" dir="2700000" algn="tl">
                    <a:srgbClr val="000000">
                      <a:alpha val="43137"/>
                    </a:srgbClr>
                  </a:outerShdw>
                </a:effectLst>
              </a:rPr>
              <a:t>on the </a:t>
            </a:r>
            <a:r>
              <a:rPr lang="en-US" sz="4800">
                <a:effectLst>
                  <a:outerShdw blurRad="38100" dist="38100" dir="2700000" algn="tl">
                    <a:srgbClr val="000000">
                      <a:alpha val="43137"/>
                    </a:srgbClr>
                  </a:outerShdw>
                </a:effectLst>
              </a:rPr>
              <a:t>	</a:t>
            </a:r>
            <a:r>
              <a:rPr lang="en-US" sz="4800" u="sng">
                <a:effectLst>
                  <a:outerShdw blurRad="38100" dist="38100" dir="2700000" algn="tl">
                    <a:srgbClr val="000000">
                      <a:alpha val="43137"/>
                    </a:srgbClr>
                  </a:outerShdw>
                </a:effectLst>
              </a:rPr>
              <a:t>inside of your life</a:t>
            </a:r>
            <a:r>
              <a:rPr lang="en-US" sz="4400">
                <a:effectLst>
                  <a:outerShdw blurRad="38100" dist="38100" dir="2700000" algn="tl">
                    <a:srgbClr val="000000">
                      <a:alpha val="43137"/>
                    </a:srgbClr>
                  </a:outerShdw>
                </a:effectLst>
              </a:rPr>
              <a:t>, He is on 	the 	throne calling the shots.</a:t>
            </a:r>
          </a:p>
          <a:p>
            <a:pPr algn="just" eaLnBrk="1" hangingPunct="1">
              <a:defRPr/>
            </a:pPr>
            <a:r>
              <a:rPr lang="en-US" sz="4400">
                <a:effectLst>
                  <a:outerShdw blurRad="38100" dist="38100" dir="2700000" algn="tl">
                    <a:srgbClr val="000000">
                      <a:alpha val="43137"/>
                    </a:srgbClr>
                  </a:outerShdw>
                </a:effectLst>
              </a:rPr>
              <a:t>4. The elements in your life are in 	</a:t>
            </a:r>
            <a:r>
              <a:rPr lang="en-US" sz="4400" u="sng">
                <a:effectLst>
                  <a:outerShdw blurRad="38100" dist="38100" dir="2700000" algn="tl">
                    <a:srgbClr val="000000">
                      <a:alpha val="43137"/>
                    </a:srgbClr>
                  </a:outerShdw>
                </a:effectLst>
              </a:rPr>
              <a:t>harmony</a:t>
            </a:r>
            <a:r>
              <a:rPr lang="en-US" sz="4400">
                <a:effectLst>
                  <a:outerShdw blurRad="38100" dist="38100" dir="2700000" algn="tl">
                    <a:srgbClr val="000000">
                      <a:alpha val="43137"/>
                    </a:srgbClr>
                  </a:outerShdw>
                </a:effectLst>
              </a:rPr>
              <a:t> because your life is 	the way God created it to be!</a:t>
            </a: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DA565C2-B867-4612-AF36-421BF3D8EBE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4" name="Rectangle 3">
            <a:extLst>
              <a:ext uri="{FF2B5EF4-FFF2-40B4-BE49-F238E27FC236}">
                <a16:creationId xmlns:a16="http://schemas.microsoft.com/office/drawing/2014/main" id="{253E9CD9-A8D2-49F0-89A7-E3662904BBF6}"/>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Baptism Shows You the Freedom to Live the Christian Life.</a:t>
            </a:r>
          </a:p>
        </p:txBody>
      </p:sp>
      <p:sp>
        <p:nvSpPr>
          <p:cNvPr id="7" name="Content Placeholder 6">
            <a:extLst>
              <a:ext uri="{FF2B5EF4-FFF2-40B4-BE49-F238E27FC236}">
                <a16:creationId xmlns:a16="http://schemas.microsoft.com/office/drawing/2014/main" id="{39A14749-927C-4229-AD93-2D5CBBEA719E}"/>
              </a:ext>
            </a:extLst>
          </p:cNvPr>
          <p:cNvSpPr>
            <a:spLocks noGrp="1"/>
          </p:cNvSpPr>
          <p:nvPr>
            <p:ph idx="1"/>
          </p:nvPr>
        </p:nvSpPr>
        <p:spPr>
          <a:xfrm>
            <a:off x="304800" y="1143000"/>
            <a:ext cx="8686800" cy="4525963"/>
          </a:xfrm>
        </p:spPr>
        <p:txBody>
          <a:bodyPr/>
          <a:lstStyle/>
          <a:p>
            <a:pPr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C. Your baptism is showing you that Lord Jesus is calling the shots in your life.</a:t>
            </a:r>
          </a:p>
        </p:txBody>
      </p:sp>
      <p:pic>
        <p:nvPicPr>
          <p:cNvPr id="86021" name="Picture 7" descr="25d.gif">
            <a:extLst>
              <a:ext uri="{FF2B5EF4-FFF2-40B4-BE49-F238E27FC236}">
                <a16:creationId xmlns:a16="http://schemas.microsoft.com/office/drawing/2014/main" id="{168578E6-5733-4FB5-A59A-E02463BE0861}"/>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00400" y="3810000"/>
            <a:ext cx="3200400" cy="263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5CB1BE0-C8EE-48A8-A0F0-9F10AE94D25F}"/>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06BAC0B-E54F-42B3-AB16-323CDFB7B693}"/>
              </a:ext>
            </a:extLst>
          </p:cNvPr>
          <p:cNvSpPr>
            <a:spLocks noGrp="1" noChangeArrowheads="1"/>
          </p:cNvSpPr>
          <p:nvPr>
            <p:ph idx="1"/>
          </p:nvPr>
        </p:nvSpPr>
        <p:spPr>
          <a:xfrm>
            <a:off x="457200" y="1143000"/>
            <a:ext cx="82296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002060"/>
                </a:solidFill>
                <a:effectLst>
                  <a:outerShdw blurRad="38100" dist="38100" dir="2700000" algn="tl">
                    <a:srgbClr val="000000">
                      <a:alpha val="43137"/>
                    </a:srgbClr>
                  </a:outerShdw>
                </a:effectLst>
                <a:latin typeface="Arial Narrow" pitchFamily="34" charset="0"/>
              </a:rPr>
              <a:t>IV.  Baptism Shows You the Escape from Guilt to Live the Christian Life.</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3701337-6D81-41A0-9EB9-461A08561D1F}"/>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FAA7AC1-FE80-458D-8B34-101F4E1FFC77}"/>
              </a:ext>
            </a:extLst>
          </p:cNvPr>
          <p:cNvSpPr>
            <a:spLocks noGrp="1" noChangeArrowheads="1"/>
          </p:cNvSpPr>
          <p:nvPr>
            <p:ph idx="1"/>
          </p:nvPr>
        </p:nvSpPr>
        <p:spPr>
          <a:xfrm>
            <a:off x="457200" y="1143000"/>
            <a:ext cx="8229600" cy="4648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a:solidFill>
                  <a:srgbClr val="002060"/>
                </a:solidFill>
                <a:effectLst>
                  <a:outerShdw blurRad="38100" dist="38100" dir="2700000" algn="tl">
                    <a:srgbClr val="000000">
                      <a:alpha val="43137"/>
                    </a:srgbClr>
                  </a:outerShdw>
                </a:effectLst>
                <a:latin typeface="Arial Narrow" pitchFamily="34" charset="0"/>
              </a:rPr>
              <a:t>The Forgiveness of Your Sins</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For we know that our old self was crucified with him so that the body of sin might be done away with, that we should no longer be slaves to sin —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because anyone who has died has been freed from sin</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 v6-7</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462E160-D2A8-4A24-B39D-3AB66781A75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28C1C23-0A61-4DE4-80FC-CF744474267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The sin life was ushered in by Adam.</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E20B3A0-8DA0-44F5-9221-589463C7682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4830D03-ABDF-4B7F-AC5F-611FC1F2196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It’s when you are baptized that you are promised the forgiveness of your sins.</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Acts 2:38 - Peter replied,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Repent and be baptized</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every one of you, in the name of Jesus Christ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for the forgiveness of your sins</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And you will receive the gift of the Holy Spirit.</a:t>
            </a:r>
          </a:p>
        </p:txBody>
      </p:sp>
      <p:sp>
        <p:nvSpPr>
          <p:cNvPr id="4" name="Rectangle 3">
            <a:extLst>
              <a:ext uri="{FF2B5EF4-FFF2-40B4-BE49-F238E27FC236}">
                <a16:creationId xmlns:a16="http://schemas.microsoft.com/office/drawing/2014/main" id="{C243D793-77BB-42C3-A3ED-4D304418F061}"/>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IV. Baptism Shows You the Escape from Guilt to Live the Christian Life.</a:t>
            </a:r>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5CC2522-DB08-4BFB-8A40-0D557729A48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6412801-114D-4AC6-A279-60038357274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The forgiveness of your sins could only be provided through the shedding of innocent blood.</a:t>
            </a:r>
          </a:p>
        </p:txBody>
      </p:sp>
      <p:sp>
        <p:nvSpPr>
          <p:cNvPr id="4" name="Rectangle 3">
            <a:extLst>
              <a:ext uri="{FF2B5EF4-FFF2-40B4-BE49-F238E27FC236}">
                <a16:creationId xmlns:a16="http://schemas.microsoft.com/office/drawing/2014/main" id="{0DD0C89B-699D-45DD-AAFF-37F0A5935486}"/>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IV. Baptism Shows You the Escape from Guilt to Live the Christian Life.</a:t>
            </a:r>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C83D602-A477-4C13-A807-C1FEDCD9C68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EB92C10-4057-4F04-AFC4-E6A3A71F6A6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Hebrews 9:22 - In fact, the law requires that nearly everything be cleansed with blood, and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without the shedding of blood there is no forgiveness</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In the </a:t>
            </a:r>
            <a:r>
              <a:rPr lang="en-US" sz="4400" b="1">
                <a:solidFill>
                  <a:srgbClr val="006600"/>
                </a:solidFill>
                <a:effectLst>
                  <a:outerShdw blurRad="38100" dist="38100" dir="2700000" algn="tl">
                    <a:srgbClr val="000000">
                      <a:alpha val="43137"/>
                    </a:srgbClr>
                  </a:outerShdw>
                </a:effectLst>
                <a:latin typeface="Arial Narrow" pitchFamily="34" charset="0"/>
              </a:rPr>
              <a:t>Old Covenant</a:t>
            </a:r>
            <a:r>
              <a:rPr lang="en-US" sz="4400" b="1">
                <a:solidFill>
                  <a:srgbClr val="990033"/>
                </a:solidFill>
                <a:effectLst>
                  <a:outerShdw blurRad="38100" dist="38100" dir="2700000" algn="tl">
                    <a:srgbClr val="000000">
                      <a:alpha val="43137"/>
                    </a:srgbClr>
                  </a:outerShdw>
                </a:effectLst>
                <a:latin typeface="Arial Narrow" pitchFamily="34" charset="0"/>
              </a:rPr>
              <a:t> - the Day 	of Atonement was for the 	forgiveness of sins.</a:t>
            </a:r>
          </a:p>
        </p:txBody>
      </p:sp>
      <p:sp>
        <p:nvSpPr>
          <p:cNvPr id="4" name="Rectangle 3">
            <a:extLst>
              <a:ext uri="{FF2B5EF4-FFF2-40B4-BE49-F238E27FC236}">
                <a16:creationId xmlns:a16="http://schemas.microsoft.com/office/drawing/2014/main" id="{B1B29ABD-B4D0-497E-AAA3-FF5E13C39AFA}"/>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IV. Baptism Shows You the Escape from Guilt to Live the Christian Life.</a:t>
            </a:r>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C98D4A6-A037-4567-88E9-2DA7CF7D40F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70DE81D-1692-44F0-A791-5FC7C47986A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Hebrews 9:22 - In fact, the law requires that nearly everything be cleansed with blood, and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without the shedding of blood there is no forgiveness</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In the </a:t>
            </a:r>
            <a:r>
              <a:rPr lang="en-US" sz="4400" b="1">
                <a:solidFill>
                  <a:srgbClr val="006600"/>
                </a:solidFill>
                <a:effectLst>
                  <a:outerShdw blurRad="38100" dist="38100" dir="2700000" algn="tl">
                    <a:srgbClr val="000000">
                      <a:alpha val="43137"/>
                    </a:srgbClr>
                  </a:outerShdw>
                </a:effectLst>
                <a:latin typeface="Arial Narrow" pitchFamily="34" charset="0"/>
              </a:rPr>
              <a:t>New Covenant</a:t>
            </a:r>
            <a:r>
              <a:rPr lang="en-US" sz="4400" b="1">
                <a:solidFill>
                  <a:srgbClr val="990033"/>
                </a:solidFill>
                <a:effectLst>
                  <a:outerShdw blurRad="38100" dist="38100" dir="2700000" algn="tl">
                    <a:srgbClr val="000000">
                      <a:alpha val="43137"/>
                    </a:srgbClr>
                  </a:outerShdw>
                </a:effectLst>
                <a:latin typeface="Arial Narrow" pitchFamily="34" charset="0"/>
              </a:rPr>
              <a:t> - the 	Lord’s death was for the 	forgiveness of sins.</a:t>
            </a:r>
          </a:p>
          <a:p>
            <a:pPr marL="609600" indent="-609600" algn="ctr"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(Hebrews 9:28)</a:t>
            </a:r>
          </a:p>
        </p:txBody>
      </p:sp>
      <p:sp>
        <p:nvSpPr>
          <p:cNvPr id="4" name="Rectangle 3">
            <a:extLst>
              <a:ext uri="{FF2B5EF4-FFF2-40B4-BE49-F238E27FC236}">
                <a16:creationId xmlns:a16="http://schemas.microsoft.com/office/drawing/2014/main" id="{58B81110-8789-45EC-849B-43458CCAB3D7}"/>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IV. Baptism Shows You the Escape from Guilt to Live the Christian Life.</a:t>
            </a:r>
          </a:p>
        </p:txBody>
      </p:sp>
    </p:spTree>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97DA5FD-599B-46C9-9B28-93F9977EA52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0418E7E-BCB3-4FA0-B034-D6537ACF8AD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Hebrews 9:22 - In fact, the law requires that nearly everything be cleansed with blood, and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without the shedding of blood there is no forgiveness</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a:t>
            </a:r>
          </a:p>
          <a:p>
            <a:pPr marL="609600" indent="-609600" algn="ctr" eaLnBrk="1" fontAlgn="auto" hangingPunct="1">
              <a:spcAft>
                <a:spcPts val="0"/>
              </a:spcAft>
              <a:buFont typeface="Wingdings 2" panose="05020102010507070707" pitchFamily="18" charset="2"/>
              <a:buNone/>
              <a:defRPr/>
            </a:pPr>
            <a:r>
              <a:rPr lang="en-US" sz="4400" b="1">
                <a:solidFill>
                  <a:srgbClr val="006600"/>
                </a:solidFill>
                <a:effectLst>
                  <a:outerShdw blurRad="38100" dist="38100" dir="2700000" algn="tl">
                    <a:srgbClr val="000000">
                      <a:alpha val="43137"/>
                    </a:srgbClr>
                  </a:outerShdw>
                </a:effectLst>
                <a:latin typeface="Arial Narrow" pitchFamily="34" charset="0"/>
              </a:rPr>
              <a:t>The difference:</a:t>
            </a: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The Day of Atonement was continued annually, pushed ahead each year.</a:t>
            </a:r>
          </a:p>
        </p:txBody>
      </p:sp>
      <p:sp>
        <p:nvSpPr>
          <p:cNvPr id="4" name="Rectangle 3">
            <a:extLst>
              <a:ext uri="{FF2B5EF4-FFF2-40B4-BE49-F238E27FC236}">
                <a16:creationId xmlns:a16="http://schemas.microsoft.com/office/drawing/2014/main" id="{2CED2C27-846D-44C9-AE7A-C6AAC721EA45}"/>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IV. Baptism Shows You the Escape from Guilt to Live the Christian Life.</a:t>
            </a:r>
          </a:p>
        </p:txBody>
      </p:sp>
    </p:spTree>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FBA96CF-EB02-4C5D-B33A-8E18B880A08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A17BDC7-5B40-477C-9B78-586474EE7AB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Hebrews 9:22 - In fact, the law requires that nearly everything be cleansed with blood, and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without the shedding of blood there is no forgiveness</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a:t>
            </a:r>
          </a:p>
          <a:p>
            <a:pPr marL="609600" indent="-609600" algn="ctr" eaLnBrk="1" fontAlgn="auto" hangingPunct="1">
              <a:spcAft>
                <a:spcPts val="0"/>
              </a:spcAft>
              <a:buFont typeface="Wingdings 2" panose="05020102010507070707" pitchFamily="18" charset="2"/>
              <a:buNone/>
              <a:defRPr/>
            </a:pPr>
            <a:r>
              <a:rPr lang="en-US" sz="4400" b="1">
                <a:solidFill>
                  <a:srgbClr val="006600"/>
                </a:solidFill>
                <a:effectLst>
                  <a:outerShdw blurRad="38100" dist="38100" dir="2700000" algn="tl">
                    <a:srgbClr val="000000">
                      <a:alpha val="43137"/>
                    </a:srgbClr>
                  </a:outerShdw>
                </a:effectLst>
                <a:latin typeface="Arial Narrow" pitchFamily="34" charset="0"/>
              </a:rPr>
              <a:t>The difference:</a:t>
            </a: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The Lord’s death was once &amp; forever!</a:t>
            </a:r>
          </a:p>
        </p:txBody>
      </p:sp>
      <p:sp>
        <p:nvSpPr>
          <p:cNvPr id="4" name="Rectangle 3">
            <a:extLst>
              <a:ext uri="{FF2B5EF4-FFF2-40B4-BE49-F238E27FC236}">
                <a16:creationId xmlns:a16="http://schemas.microsoft.com/office/drawing/2014/main" id="{7CBB1481-DDD8-4641-92CF-27C9F4DF2192}"/>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IV. Baptism Shows You the Escape from Guilt to Live the Christian Life.</a:t>
            </a:r>
          </a:p>
        </p:txBody>
      </p:sp>
    </p:spTree>
  </p:cSld>
  <p:clrMapOvr>
    <a:masterClrMapping/>
  </p:clrMapOvr>
  <p:transition>
    <p:dissolv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AA4256-464D-402A-A7D1-5130257D9E7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CF946CF-F110-42AA-8CF2-FAF546F0A22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a:t>
            </a:r>
            <a:r>
              <a:rPr lang="en-US" sz="4400" b="1">
                <a:solidFill>
                  <a:srgbClr val="990033"/>
                </a:solidFill>
                <a:effectLst>
                  <a:outerShdw blurRad="38100" dist="38100" dir="2700000" algn="tl">
                    <a:srgbClr val="000000">
                      <a:alpha val="43137"/>
                    </a:srgbClr>
                  </a:outerShdw>
                </a:effectLst>
                <a:latin typeface="Arial Narrow" pitchFamily="34" charset="0"/>
              </a:rPr>
              <a:t>. Baptism shows you that because of what Jesus did for you on the cross - you are a forgiven person.</a:t>
            </a:r>
          </a:p>
        </p:txBody>
      </p:sp>
      <p:sp>
        <p:nvSpPr>
          <p:cNvPr id="4" name="Rectangle 3">
            <a:extLst>
              <a:ext uri="{FF2B5EF4-FFF2-40B4-BE49-F238E27FC236}">
                <a16:creationId xmlns:a16="http://schemas.microsoft.com/office/drawing/2014/main" id="{93C986E2-4D6D-4DB9-84C8-DE2DFE84E9A8}"/>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IV. Baptism Shows You the Escape from Guilt to Live the Christian Life.</a:t>
            </a:r>
          </a:p>
        </p:txBody>
      </p:sp>
    </p:spTree>
  </p:cSld>
  <p:clrMapOvr>
    <a:masterClrMapping/>
  </p:clrMapOvr>
  <p:transition>
    <p:dissolv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947415F-AE99-4EFD-8410-FCB68F4A83C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E2442F9-5F13-46B5-B65A-D5134AA295AD}"/>
              </a:ext>
            </a:extLst>
          </p:cNvPr>
          <p:cNvSpPr>
            <a:spLocks noGrp="1" noChangeArrowheads="1"/>
          </p:cNvSpPr>
          <p:nvPr>
            <p:ph idx="1"/>
          </p:nvPr>
        </p:nvSpPr>
        <p:spPr>
          <a:xfrm>
            <a:off x="457200" y="1143000"/>
            <a:ext cx="8229600" cy="5410200"/>
          </a:xfrm>
        </p:spPr>
        <p:txBody>
          <a:bodyPr>
            <a:normAutofit/>
          </a:bodyPr>
          <a:lstStyle/>
          <a:p>
            <a:pPr algn="ctr">
              <a:buFontTx/>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algn="ctr">
              <a:buFontTx/>
              <a:buNone/>
              <a:defRPr/>
            </a:pPr>
            <a:r>
              <a:rPr lang="en-US" sz="4400" b="1">
                <a:solidFill>
                  <a:srgbClr val="990033"/>
                </a:solidFill>
                <a:effectLst>
                  <a:outerShdw blurRad="38100" dist="38100" dir="2700000" algn="tl">
                    <a:srgbClr val="000000">
                      <a:alpha val="43137"/>
                    </a:srgbClr>
                  </a:outerShdw>
                </a:effectLst>
                <a:latin typeface="Arial Narrow" pitchFamily="34" charset="0"/>
              </a:rPr>
              <a:t>What a better way to proclaim forgiveness than by identifying with the gospel message in</a:t>
            </a:r>
          </a:p>
          <a:p>
            <a:pPr algn="ctr">
              <a:buFontTx/>
              <a:buNone/>
              <a:defRPr/>
            </a:pP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a:solidFill>
                  <a:srgbClr val="006600"/>
                </a:solidFill>
                <a:effectLst>
                  <a:outerShdw blurRad="38100" dist="38100" dir="2700000" algn="tl">
                    <a:srgbClr val="000000">
                      <a:alpha val="43137"/>
                    </a:srgbClr>
                  </a:outerShdw>
                </a:effectLst>
                <a:latin typeface="Arial Narrow" pitchFamily="34" charset="0"/>
              </a:rPr>
              <a:t>baptism</a:t>
            </a:r>
            <a:r>
              <a:rPr lang="en-US" sz="4400" b="1">
                <a:solidFill>
                  <a:srgbClr val="990033"/>
                </a:solidFill>
                <a:effectLst>
                  <a:outerShdw blurRad="38100" dist="38100" dir="2700000" algn="tl">
                    <a:srgbClr val="000000">
                      <a:alpha val="43137"/>
                    </a:srgbClr>
                  </a:outerShdw>
                </a:effectLst>
                <a:latin typeface="Arial Narrow" pitchFamily="34" charset="0"/>
              </a:rPr>
              <a:t> -</a:t>
            </a:r>
          </a:p>
          <a:p>
            <a:pPr algn="ctr">
              <a:buFontTx/>
              <a:buNone/>
              <a:defRPr/>
            </a:pPr>
            <a:r>
              <a:rPr lang="en-US" sz="4400" b="1">
                <a:solidFill>
                  <a:srgbClr val="990033"/>
                </a:solidFill>
                <a:effectLst>
                  <a:outerShdw blurRad="38100" dist="38100" dir="2700000" algn="tl">
                    <a:srgbClr val="000000">
                      <a:alpha val="43137"/>
                    </a:srgbClr>
                  </a:outerShdw>
                </a:effectLst>
                <a:latin typeface="Arial Narrow" pitchFamily="34" charset="0"/>
              </a:rPr>
              <a:t>where the Lord provided it!</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C96AB2F-F18F-46F7-826D-EC306593A7F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129533C-07C3-4876-BA2B-FAAD7E3B32E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The Law of Moses was brought in to help us recognize what sin was.</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204836E-F53C-4BAF-9684-ED77513706E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3613B8E-7FA5-4ADF-BFDF-9376B0A75F7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The Law of Moses was brought in to help us recognize what sin was.</a:t>
            </a:r>
          </a:p>
          <a:p>
            <a:pPr marL="609600" indent="-609600" algn="ctr"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But - this increased sin</a:t>
            </a: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instead of stopping it!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1310280-85AD-4BF5-92B1-61A5E8CE06F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F3A3923-605B-4DD1-928A-5C22ABE4574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Lord Jesus extended His grace</a:t>
            </a: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to cover your sins by dying</a:t>
            </a: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on the cross!</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C75936C-187D-49D0-89C0-CC38204C903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B2FD8D2-26A9-4C3F-9EB2-0EA7857E0B8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006600"/>
                </a:solidFill>
                <a:effectLst>
                  <a:outerShdw blurRad="38100" dist="38100" dir="2700000" algn="tl">
                    <a:srgbClr val="000000">
                      <a:alpha val="43137"/>
                    </a:srgbClr>
                  </a:outerShdw>
                </a:effectLst>
                <a:latin typeface="Arial Narrow" pitchFamily="34" charset="0"/>
              </a:rPr>
              <a:t>Question:</a:t>
            </a:r>
            <a:r>
              <a:rPr lang="en-US" sz="4400" b="1">
                <a:solidFill>
                  <a:srgbClr val="339966"/>
                </a:solidFill>
                <a:effectLst>
                  <a:outerShdw blurRad="38100" dist="38100" dir="2700000" algn="tl">
                    <a:srgbClr val="000000">
                      <a:alpha val="43137"/>
                    </a:srgbClr>
                  </a:outerShdw>
                </a:effectLst>
                <a:latin typeface="Arial Narrow" pitchFamily="34" charset="0"/>
              </a:rPr>
              <a:t> </a:t>
            </a:r>
            <a:r>
              <a:rPr lang="en-US" sz="4400" b="1">
                <a:solidFill>
                  <a:srgbClr val="990033"/>
                </a:solidFill>
                <a:effectLst>
                  <a:outerShdw blurRad="38100" dist="38100" dir="2700000" algn="tl">
                    <a:srgbClr val="000000">
                      <a:alpha val="43137"/>
                    </a:srgbClr>
                  </a:outerShdw>
                </a:effectLst>
                <a:latin typeface="Arial Narrow" pitchFamily="34" charset="0"/>
              </a:rPr>
              <a:t>If the Lord is happy covering our sins why stop sinning?</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9B0A019-84D7-488E-B3B8-2BE369A9E31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B7BBB7E-C616-48EB-B03C-F99D2C93A280}"/>
              </a:ext>
            </a:extLst>
          </p:cNvPr>
          <p:cNvSpPr>
            <a:spLocks noGrp="1" noChangeArrowheads="1"/>
          </p:cNvSpPr>
          <p:nvPr>
            <p:ph idx="1"/>
          </p:nvPr>
        </p:nvSpPr>
        <p:spPr>
          <a:xfrm>
            <a:off x="457200" y="1143000"/>
            <a:ext cx="8229600" cy="5410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a:solidFill>
                  <a:srgbClr val="006600"/>
                </a:solidFill>
                <a:effectLst>
                  <a:outerShdw blurRad="38100" dist="38100" dir="2700000" algn="tl">
                    <a:srgbClr val="000000">
                      <a:alpha val="43137"/>
                    </a:srgbClr>
                  </a:outerShdw>
                </a:effectLst>
                <a:latin typeface="Arial Narrow" pitchFamily="34" charset="0"/>
              </a:rPr>
              <a:t>Answer:</a:t>
            </a:r>
            <a:r>
              <a:rPr lang="en-US" sz="4400" b="1">
                <a:solidFill>
                  <a:srgbClr val="339966"/>
                </a:solidFill>
                <a:effectLst>
                  <a:outerShdw blurRad="38100" dist="38100" dir="2700000" algn="tl">
                    <a:srgbClr val="000000">
                      <a:alpha val="43137"/>
                    </a:srgbClr>
                  </a:outerShdw>
                </a:effectLst>
                <a:latin typeface="Arial Narrow" pitchFamily="34" charset="0"/>
              </a:rPr>
              <a:t> </a:t>
            </a:r>
            <a:r>
              <a:rPr lang="en-US" sz="4400" b="1">
                <a:solidFill>
                  <a:srgbClr val="990033"/>
                </a:solidFill>
                <a:effectLst>
                  <a:outerShdw blurRad="38100" dist="38100" dir="2700000" algn="tl">
                    <a:srgbClr val="000000">
                      <a:alpha val="43137"/>
                    </a:srgbClr>
                  </a:outerShdw>
                </a:effectLst>
                <a:latin typeface="Arial Narrow" pitchFamily="34" charset="0"/>
              </a:rPr>
              <a:t>God wants your response to the cross to be a transformed life of gratitude.</a:t>
            </a:r>
          </a:p>
          <a:p>
            <a:pPr marL="609600" indent="-609600" algn="just" eaLnBrk="1" fontAlgn="auto" hangingPunct="1">
              <a:spcAft>
                <a:spcPts val="0"/>
              </a:spcAft>
              <a:buFont typeface="Wingdings 2" panose="05020102010507070707" pitchFamily="18" charset="2"/>
              <a:buNone/>
              <a:defRPr/>
            </a:pPr>
            <a:r>
              <a:rPr lang="en-US" sz="2600" b="1">
                <a:solidFill>
                  <a:schemeClr val="tx1"/>
                </a:solidFill>
                <a:effectLst>
                  <a:outerShdw blurRad="38100" dist="38100" dir="2700000" algn="tl">
                    <a:srgbClr val="000000">
                      <a:alpha val="43137"/>
                    </a:srgbClr>
                  </a:outerShdw>
                </a:effectLst>
                <a:latin typeface="Arial" pitchFamily="34" charset="0"/>
                <a:cs typeface="Arial" pitchFamily="34" charset="0"/>
              </a:rPr>
              <a:t>Romans 12:1-2 - Therefore, </a:t>
            </a:r>
            <a:r>
              <a:rPr lang="en-US" sz="2600" b="1" u="sng">
                <a:solidFill>
                  <a:schemeClr val="tx1"/>
                </a:solidFill>
                <a:effectLst>
                  <a:outerShdw blurRad="38100" dist="38100" dir="2700000" algn="tl">
                    <a:srgbClr val="000000">
                      <a:alpha val="43137"/>
                    </a:srgbClr>
                  </a:outerShdw>
                </a:effectLst>
                <a:latin typeface="Arial" pitchFamily="34" charset="0"/>
                <a:cs typeface="Arial" pitchFamily="34" charset="0"/>
              </a:rPr>
              <a:t>I urge you</a:t>
            </a:r>
            <a:r>
              <a:rPr lang="en-US" sz="2600" b="1">
                <a:solidFill>
                  <a:schemeClr val="tx1"/>
                </a:solidFill>
                <a:effectLst>
                  <a:outerShdw blurRad="38100" dist="38100" dir="2700000" algn="tl">
                    <a:srgbClr val="000000">
                      <a:alpha val="43137"/>
                    </a:srgbClr>
                  </a:outerShdw>
                </a:effectLst>
                <a:latin typeface="Arial" pitchFamily="34" charset="0"/>
                <a:cs typeface="Arial" pitchFamily="34" charset="0"/>
              </a:rPr>
              <a:t>, brothers, in view of God’s mercy, to </a:t>
            </a:r>
            <a:r>
              <a:rPr lang="en-US" sz="2600" b="1" u="sng">
                <a:solidFill>
                  <a:schemeClr val="tx1"/>
                </a:solidFill>
                <a:effectLst>
                  <a:outerShdw blurRad="38100" dist="38100" dir="2700000" algn="tl">
                    <a:srgbClr val="000000">
                      <a:alpha val="43137"/>
                    </a:srgbClr>
                  </a:outerShdw>
                </a:effectLst>
                <a:latin typeface="Arial" pitchFamily="34" charset="0"/>
                <a:cs typeface="Arial" pitchFamily="34" charset="0"/>
              </a:rPr>
              <a:t>offer your bodies as living sacrifices</a:t>
            </a:r>
            <a:r>
              <a:rPr lang="en-US" sz="2600" b="1">
                <a:solidFill>
                  <a:schemeClr val="tx1"/>
                </a:solidFill>
                <a:effectLst>
                  <a:outerShdw blurRad="38100" dist="38100" dir="2700000" algn="tl">
                    <a:srgbClr val="000000">
                      <a:alpha val="43137"/>
                    </a:srgbClr>
                  </a:outerShdw>
                </a:effectLst>
                <a:latin typeface="Arial" pitchFamily="34" charset="0"/>
                <a:cs typeface="Arial" pitchFamily="34" charset="0"/>
              </a:rPr>
              <a:t>, holy and pleasing to God — </a:t>
            </a:r>
            <a:r>
              <a:rPr lang="en-US" sz="2600" b="1" u="sng">
                <a:solidFill>
                  <a:schemeClr val="tx1"/>
                </a:solidFill>
                <a:effectLst>
                  <a:outerShdw blurRad="38100" dist="38100" dir="2700000" algn="tl">
                    <a:srgbClr val="000000">
                      <a:alpha val="43137"/>
                    </a:srgbClr>
                  </a:outerShdw>
                </a:effectLst>
                <a:latin typeface="Arial" pitchFamily="34" charset="0"/>
                <a:cs typeface="Arial" pitchFamily="34" charset="0"/>
              </a:rPr>
              <a:t>this is your spiritual act of worship</a:t>
            </a:r>
            <a:r>
              <a:rPr lang="en-US" sz="2600" b="1">
                <a:solidFill>
                  <a:schemeClr val="tx1"/>
                </a:solidFill>
                <a:effectLst>
                  <a:outerShdw blurRad="38100" dist="38100" dir="2700000" algn="tl">
                    <a:srgbClr val="000000">
                      <a:alpha val="43137"/>
                    </a:srgbClr>
                  </a:outerShdw>
                </a:effectLst>
                <a:latin typeface="Arial" pitchFamily="34" charset="0"/>
                <a:cs typeface="Arial" pitchFamily="34" charset="0"/>
              </a:rPr>
              <a:t>. Do not conform any longer to the pattern of this world, but be transformed by the renewing of your mind. Then </a:t>
            </a:r>
            <a:r>
              <a:rPr lang="en-US" sz="2600" b="1" u="sng">
                <a:solidFill>
                  <a:schemeClr val="tx1"/>
                </a:solidFill>
                <a:effectLst>
                  <a:outerShdw blurRad="38100" dist="38100" dir="2700000" algn="tl">
                    <a:srgbClr val="000000">
                      <a:alpha val="43137"/>
                    </a:srgbClr>
                  </a:outerShdw>
                </a:effectLst>
                <a:latin typeface="Arial" pitchFamily="34" charset="0"/>
                <a:cs typeface="Arial" pitchFamily="34" charset="0"/>
              </a:rPr>
              <a:t>you will be able to test and approve what God’s will is</a:t>
            </a:r>
            <a:r>
              <a:rPr lang="en-US" sz="2600" b="1">
                <a:solidFill>
                  <a:schemeClr val="tx1"/>
                </a:solidFill>
                <a:effectLst>
                  <a:outerShdw blurRad="38100" dist="38100" dir="2700000" algn="tl">
                    <a:srgbClr val="000000">
                      <a:alpha val="43137"/>
                    </a:srgbClr>
                  </a:outerShdw>
                </a:effectLst>
                <a:latin typeface="Arial" pitchFamily="34" charset="0"/>
                <a:cs typeface="Arial" pitchFamily="34" charset="0"/>
              </a:rPr>
              <a:t> — his good, pleasing and perfect will.</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24997</TotalTime>
  <Words>2170</Words>
  <Application>Microsoft Office PowerPoint</Application>
  <PresentationFormat>On-screen Show (4:3)</PresentationFormat>
  <Paragraphs>230</Paragraphs>
  <Slides>47</Slides>
  <Notes>47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47</vt:i4>
      </vt:variant>
    </vt:vector>
  </HeadingPairs>
  <TitlesOfParts>
    <vt:vector size="55" baseType="lpstr">
      <vt:lpstr>Arial</vt:lpstr>
      <vt:lpstr>Arial Narrow</vt:lpstr>
      <vt:lpstr>Calibri</vt:lpstr>
      <vt:lpstr>Franklin Gothic Medium</vt:lpstr>
      <vt:lpstr>Lucida Sans Unicode</vt:lpstr>
      <vt:lpstr>Times New Roman</vt:lpstr>
      <vt:lpstr>Wingdings 2</vt:lpstr>
      <vt:lpstr>Trek</vt:lpstr>
      <vt:lpstr>the  resources you  have  for living  the christian  life</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1507</cp:revision>
  <dcterms:created xsi:type="dcterms:W3CDTF">2005-04-23T22:37:40Z</dcterms:created>
  <dcterms:modified xsi:type="dcterms:W3CDTF">2024-06-24T22:33:26Z</dcterms:modified>
</cp:coreProperties>
</file>