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5"/>
  </p:notesMasterIdLst>
  <p:handoutMasterIdLst>
    <p:handoutMasterId r:id="rId56"/>
  </p:handoutMasterIdLst>
  <p:sldIdLst>
    <p:sldId id="398" r:id="rId2"/>
    <p:sldId id="1634" r:id="rId3"/>
    <p:sldId id="1783" r:id="rId4"/>
    <p:sldId id="1784" r:id="rId5"/>
    <p:sldId id="1741" r:id="rId6"/>
    <p:sldId id="1742" r:id="rId7"/>
    <p:sldId id="1743" r:id="rId8"/>
    <p:sldId id="1785" r:id="rId9"/>
    <p:sldId id="1744" r:id="rId10"/>
    <p:sldId id="1362" r:id="rId11"/>
    <p:sldId id="1503" r:id="rId12"/>
    <p:sldId id="1786" r:id="rId13"/>
    <p:sldId id="1787" r:id="rId14"/>
    <p:sldId id="1788" r:id="rId15"/>
    <p:sldId id="1789" r:id="rId16"/>
    <p:sldId id="1790" r:id="rId17"/>
    <p:sldId id="1791" r:id="rId18"/>
    <p:sldId id="1792" r:id="rId19"/>
    <p:sldId id="1793" r:id="rId20"/>
    <p:sldId id="1794" r:id="rId21"/>
    <p:sldId id="1795" r:id="rId22"/>
    <p:sldId id="1796" r:id="rId23"/>
    <p:sldId id="1797" r:id="rId24"/>
    <p:sldId id="1798" r:id="rId25"/>
    <p:sldId id="1755" r:id="rId26"/>
    <p:sldId id="1799" r:id="rId27"/>
    <p:sldId id="1800" r:id="rId28"/>
    <p:sldId id="1801" r:id="rId29"/>
    <p:sldId id="1802" r:id="rId30"/>
    <p:sldId id="1803" r:id="rId31"/>
    <p:sldId id="1804" r:id="rId32"/>
    <p:sldId id="1805" r:id="rId33"/>
    <p:sldId id="1806" r:id="rId34"/>
    <p:sldId id="1807" r:id="rId35"/>
    <p:sldId id="1808" r:id="rId36"/>
    <p:sldId id="1809" r:id="rId37"/>
    <p:sldId id="1810" r:id="rId38"/>
    <p:sldId id="1811" r:id="rId39"/>
    <p:sldId id="1812" r:id="rId40"/>
    <p:sldId id="1764" r:id="rId41"/>
    <p:sldId id="1813" r:id="rId42"/>
    <p:sldId id="1814" r:id="rId43"/>
    <p:sldId id="1815" r:id="rId44"/>
    <p:sldId id="1816" r:id="rId45"/>
    <p:sldId id="1817" r:id="rId46"/>
    <p:sldId id="1818" r:id="rId47"/>
    <p:sldId id="1819" r:id="rId48"/>
    <p:sldId id="1820" r:id="rId49"/>
    <p:sldId id="1821" r:id="rId50"/>
    <p:sldId id="1822" r:id="rId51"/>
    <p:sldId id="1823" r:id="rId52"/>
    <p:sldId id="1708" r:id="rId53"/>
    <p:sldId id="1825" r:id="rId54"/>
  </p:sldIdLst>
  <p:sldSz cx="9144000" cy="6858000" type="screen4x3"/>
  <p:notesSz cx="6954838" cy="9309100"/>
  <p:defaultTextStyle>
    <a:defPPr>
      <a:defRPr lang="en-US"/>
    </a:defPPr>
    <a:lvl1pPr algn="l" rtl="0" fontAlgn="base">
      <a:spcBef>
        <a:spcPct val="0"/>
      </a:spcBef>
      <a:spcAft>
        <a:spcPct val="0"/>
      </a:spcAft>
      <a:defRPr sz="2800" b="1" kern="1200">
        <a:solidFill>
          <a:srgbClr val="990033"/>
        </a:solidFill>
        <a:latin typeface="Arial Narrow" pitchFamily="34" charset="0"/>
        <a:ea typeface="+mn-ea"/>
        <a:cs typeface="+mn-cs"/>
      </a:defRPr>
    </a:lvl1pPr>
    <a:lvl2pPr marL="457200" algn="l" rtl="0" fontAlgn="base">
      <a:spcBef>
        <a:spcPct val="0"/>
      </a:spcBef>
      <a:spcAft>
        <a:spcPct val="0"/>
      </a:spcAft>
      <a:defRPr sz="2800" b="1" kern="1200">
        <a:solidFill>
          <a:srgbClr val="990033"/>
        </a:solidFill>
        <a:latin typeface="Arial Narrow" pitchFamily="34" charset="0"/>
        <a:ea typeface="+mn-ea"/>
        <a:cs typeface="+mn-cs"/>
      </a:defRPr>
    </a:lvl2pPr>
    <a:lvl3pPr marL="914400" algn="l" rtl="0" fontAlgn="base">
      <a:spcBef>
        <a:spcPct val="0"/>
      </a:spcBef>
      <a:spcAft>
        <a:spcPct val="0"/>
      </a:spcAft>
      <a:defRPr sz="2800" b="1" kern="1200">
        <a:solidFill>
          <a:srgbClr val="990033"/>
        </a:solidFill>
        <a:latin typeface="Arial Narrow" pitchFamily="34" charset="0"/>
        <a:ea typeface="+mn-ea"/>
        <a:cs typeface="+mn-cs"/>
      </a:defRPr>
    </a:lvl3pPr>
    <a:lvl4pPr marL="1371600" algn="l" rtl="0" fontAlgn="base">
      <a:spcBef>
        <a:spcPct val="0"/>
      </a:spcBef>
      <a:spcAft>
        <a:spcPct val="0"/>
      </a:spcAft>
      <a:defRPr sz="2800" b="1" kern="1200">
        <a:solidFill>
          <a:srgbClr val="990033"/>
        </a:solidFill>
        <a:latin typeface="Arial Narrow" pitchFamily="34" charset="0"/>
        <a:ea typeface="+mn-ea"/>
        <a:cs typeface="+mn-cs"/>
      </a:defRPr>
    </a:lvl4pPr>
    <a:lvl5pPr marL="1828800" algn="l" rtl="0" fontAlgn="base">
      <a:spcBef>
        <a:spcPct val="0"/>
      </a:spcBef>
      <a:spcAft>
        <a:spcPct val="0"/>
      </a:spcAft>
      <a:defRPr sz="2800" b="1" kern="1200">
        <a:solidFill>
          <a:srgbClr val="990033"/>
        </a:solidFill>
        <a:latin typeface="Arial Narrow" pitchFamily="34" charset="0"/>
        <a:ea typeface="+mn-ea"/>
        <a:cs typeface="+mn-cs"/>
      </a:defRPr>
    </a:lvl5pPr>
    <a:lvl6pPr marL="2286000" algn="l" defTabSz="914400" rtl="0" eaLnBrk="1" latinLnBrk="0" hangingPunct="1">
      <a:defRPr sz="2800" b="1" kern="1200">
        <a:solidFill>
          <a:srgbClr val="990033"/>
        </a:solidFill>
        <a:latin typeface="Arial Narrow" pitchFamily="34" charset="0"/>
        <a:ea typeface="+mn-ea"/>
        <a:cs typeface="+mn-cs"/>
      </a:defRPr>
    </a:lvl6pPr>
    <a:lvl7pPr marL="2743200" algn="l" defTabSz="914400" rtl="0" eaLnBrk="1" latinLnBrk="0" hangingPunct="1">
      <a:defRPr sz="2800" b="1" kern="1200">
        <a:solidFill>
          <a:srgbClr val="990033"/>
        </a:solidFill>
        <a:latin typeface="Arial Narrow" pitchFamily="34" charset="0"/>
        <a:ea typeface="+mn-ea"/>
        <a:cs typeface="+mn-cs"/>
      </a:defRPr>
    </a:lvl7pPr>
    <a:lvl8pPr marL="3200400" algn="l" defTabSz="914400" rtl="0" eaLnBrk="1" latinLnBrk="0" hangingPunct="1">
      <a:defRPr sz="2800" b="1" kern="1200">
        <a:solidFill>
          <a:srgbClr val="990033"/>
        </a:solidFill>
        <a:latin typeface="Arial Narrow" pitchFamily="34" charset="0"/>
        <a:ea typeface="+mn-ea"/>
        <a:cs typeface="+mn-cs"/>
      </a:defRPr>
    </a:lvl8pPr>
    <a:lvl9pPr marL="3657600" algn="l" defTabSz="914400" rtl="0" eaLnBrk="1" latinLnBrk="0" hangingPunct="1">
      <a:defRPr sz="2800" b="1" kern="1200">
        <a:solidFill>
          <a:srgbClr val="990033"/>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3013075" cy="465138"/>
          </a:xfrm>
          <a:prstGeom prst="rect">
            <a:avLst/>
          </a:prstGeom>
          <a:noFill/>
          <a:ln w="9525">
            <a:noFill/>
            <a:miter lim="800000"/>
            <a:headEnd/>
            <a:tailEnd/>
          </a:ln>
          <a:effectLst/>
        </p:spPr>
        <p:txBody>
          <a:bodyPr vert="horz" wrap="square" lIns="93086" tIns="46543" rIns="93086" bIns="46543"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5" name="Rectangle 3"/>
          <p:cNvSpPr>
            <a:spLocks noGrp="1" noChangeArrowheads="1"/>
          </p:cNvSpPr>
          <p:nvPr>
            <p:ph type="dt" sz="quarter" idx="1"/>
          </p:nvPr>
        </p:nvSpPr>
        <p:spPr bwMode="auto">
          <a:xfrm>
            <a:off x="3941763" y="0"/>
            <a:ext cx="3013075" cy="465138"/>
          </a:xfrm>
          <a:prstGeom prst="rect">
            <a:avLst/>
          </a:prstGeom>
          <a:noFill/>
          <a:ln w="9525">
            <a:noFill/>
            <a:miter lim="800000"/>
            <a:headEnd/>
            <a:tailEnd/>
          </a:ln>
          <a:effectLst/>
        </p:spPr>
        <p:txBody>
          <a:bodyPr vert="horz" wrap="square" lIns="93086" tIns="46543" rIns="93086" bIns="46543"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41316" name="Rectangle 4"/>
          <p:cNvSpPr>
            <a:spLocks noGrp="1" noChangeArrowheads="1"/>
          </p:cNvSpPr>
          <p:nvPr>
            <p:ph type="ftr" sz="quarter" idx="2"/>
          </p:nvPr>
        </p:nvSpPr>
        <p:spPr bwMode="auto">
          <a:xfrm>
            <a:off x="0" y="8843963"/>
            <a:ext cx="3013075" cy="465137"/>
          </a:xfrm>
          <a:prstGeom prst="rect">
            <a:avLst/>
          </a:prstGeom>
          <a:noFill/>
          <a:ln w="9525">
            <a:noFill/>
            <a:miter lim="800000"/>
            <a:headEnd/>
            <a:tailEnd/>
          </a:ln>
          <a:effectLst/>
        </p:spPr>
        <p:txBody>
          <a:bodyPr vert="horz" wrap="square" lIns="93086" tIns="46543" rIns="93086" bIns="46543"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7" name="Rectangle 5"/>
          <p:cNvSpPr>
            <a:spLocks noGrp="1" noChangeArrowheads="1"/>
          </p:cNvSpPr>
          <p:nvPr>
            <p:ph type="sldNum" sz="quarter" idx="3"/>
          </p:nvPr>
        </p:nvSpPr>
        <p:spPr bwMode="auto">
          <a:xfrm>
            <a:off x="3941763" y="8843963"/>
            <a:ext cx="3013075" cy="465137"/>
          </a:xfrm>
          <a:prstGeom prst="rect">
            <a:avLst/>
          </a:prstGeom>
          <a:noFill/>
          <a:ln w="9525">
            <a:noFill/>
            <a:miter lim="800000"/>
            <a:headEnd/>
            <a:tailEnd/>
          </a:ln>
          <a:effectLst/>
        </p:spPr>
        <p:txBody>
          <a:bodyPr vert="horz" wrap="square" lIns="93086" tIns="46543" rIns="93086" bIns="46543" numCol="1" anchor="b" anchorCtr="0" compatLnSpc="1">
            <a:prstTxWarp prst="textNoShape">
              <a:avLst/>
            </a:prstTxWarp>
          </a:bodyPr>
          <a:lstStyle>
            <a:lvl1pPr algn="r">
              <a:defRPr sz="1200" b="0">
                <a:solidFill>
                  <a:schemeClr val="tx1"/>
                </a:solidFill>
                <a:latin typeface="Times New Roman" pitchFamily="18" charset="0"/>
              </a:defRPr>
            </a:lvl1pPr>
          </a:lstStyle>
          <a:p>
            <a:pPr>
              <a:defRPr/>
            </a:pPr>
            <a:fld id="{94924A39-24E8-4EFD-8B26-AD96C7EE0B7A}"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5138"/>
          </a:xfrm>
          <a:prstGeom prst="rect">
            <a:avLst/>
          </a:prstGeom>
        </p:spPr>
        <p:txBody>
          <a:bodyPr vert="horz" lIns="93086" tIns="46543" rIns="93086" bIns="46543" rtlCol="0"/>
          <a:lstStyle>
            <a:lvl1pPr algn="l">
              <a:defRPr sz="1200"/>
            </a:lvl1pPr>
          </a:lstStyle>
          <a:p>
            <a:pPr>
              <a:defRPr/>
            </a:pPr>
            <a:endParaRPr lang="en-US"/>
          </a:p>
        </p:txBody>
      </p:sp>
      <p:sp>
        <p:nvSpPr>
          <p:cNvPr id="3" name="Date Placeholder 2"/>
          <p:cNvSpPr>
            <a:spLocks noGrp="1"/>
          </p:cNvSpPr>
          <p:nvPr>
            <p:ph type="dt" idx="1"/>
          </p:nvPr>
        </p:nvSpPr>
        <p:spPr>
          <a:xfrm>
            <a:off x="3940175" y="0"/>
            <a:ext cx="3013075" cy="465138"/>
          </a:xfrm>
          <a:prstGeom prst="rect">
            <a:avLst/>
          </a:prstGeom>
        </p:spPr>
        <p:txBody>
          <a:bodyPr vert="horz" lIns="93086" tIns="46543" rIns="93086" bIns="46543" rtlCol="0"/>
          <a:lstStyle>
            <a:lvl1pPr algn="r">
              <a:defRPr sz="1200"/>
            </a:lvl1pPr>
          </a:lstStyle>
          <a:p>
            <a:pPr>
              <a:defRPr/>
            </a:pPr>
            <a:fld id="{1CB1547D-1DD5-4332-8D88-7BC008941148}" type="datetimeFigureOut">
              <a:rPr lang="en-US"/>
              <a:pPr>
                <a:defRPr/>
              </a:pPr>
              <a:t>6/24/2024</a:t>
            </a:fld>
            <a:endParaRPr lang="en-US" dirty="0"/>
          </a:p>
        </p:txBody>
      </p:sp>
      <p:sp>
        <p:nvSpPr>
          <p:cNvPr id="4" name="Slide Image Placeholder 3"/>
          <p:cNvSpPr>
            <a:spLocks noGrp="1" noRot="1" noChangeAspect="1"/>
          </p:cNvSpPr>
          <p:nvPr>
            <p:ph type="sldImg" idx="2"/>
          </p:nvPr>
        </p:nvSpPr>
        <p:spPr>
          <a:xfrm>
            <a:off x="1152525" y="698500"/>
            <a:ext cx="4649788" cy="3489325"/>
          </a:xfrm>
          <a:prstGeom prst="rect">
            <a:avLst/>
          </a:prstGeom>
          <a:noFill/>
          <a:ln w="12700">
            <a:solidFill>
              <a:prstClr val="black"/>
            </a:solidFill>
          </a:ln>
        </p:spPr>
        <p:txBody>
          <a:bodyPr vert="horz" lIns="93086" tIns="46543" rIns="93086" bIns="46543" rtlCol="0" anchor="ctr"/>
          <a:lstStyle/>
          <a:p>
            <a:pPr lvl="0"/>
            <a:endParaRPr lang="en-US" noProof="0" dirty="0"/>
          </a:p>
        </p:txBody>
      </p:sp>
      <p:sp>
        <p:nvSpPr>
          <p:cNvPr id="5" name="Notes Placeholder 4"/>
          <p:cNvSpPr>
            <a:spLocks noGrp="1"/>
          </p:cNvSpPr>
          <p:nvPr>
            <p:ph type="body" sz="quarter" idx="3"/>
          </p:nvPr>
        </p:nvSpPr>
        <p:spPr>
          <a:xfrm>
            <a:off x="695325" y="4421188"/>
            <a:ext cx="5564188" cy="4189412"/>
          </a:xfrm>
          <a:prstGeom prst="rect">
            <a:avLst/>
          </a:prstGeom>
        </p:spPr>
        <p:txBody>
          <a:bodyPr vert="horz" lIns="93086" tIns="46543" rIns="93086" bIns="4654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13075" cy="465138"/>
          </a:xfrm>
          <a:prstGeom prst="rect">
            <a:avLst/>
          </a:prstGeom>
        </p:spPr>
        <p:txBody>
          <a:bodyPr vert="horz" lIns="93086" tIns="46543" rIns="93086" bIns="46543"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40175" y="8842375"/>
            <a:ext cx="3013075" cy="465138"/>
          </a:xfrm>
          <a:prstGeom prst="rect">
            <a:avLst/>
          </a:prstGeom>
        </p:spPr>
        <p:txBody>
          <a:bodyPr vert="horz" lIns="93086" tIns="46543" rIns="93086" bIns="46543" rtlCol="0" anchor="b"/>
          <a:lstStyle>
            <a:lvl1pPr algn="r">
              <a:defRPr sz="1200"/>
            </a:lvl1pPr>
          </a:lstStyle>
          <a:p>
            <a:pPr>
              <a:defRPr/>
            </a:pPr>
            <a:fld id="{45CB8ADF-0D7F-4FA3-B6FB-967A7CC87FE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AC3B26-E43F-4E28-8362-A7A98EA265A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C50F8A-EA31-445C-AA7C-8DBE20C95F0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91BD7DF-B108-4897-A15B-628B4BBA6E9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8AC3B6-14FD-4D1B-B80C-5FDAC3E8061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2C2BA6-C9DD-460B-9D29-7FCF9C4722F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5E0FD4-B184-4ACE-BA2A-5E1B25E65DA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6CAB87-0F4D-43F9-9188-12F521E910D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E25D6-F8C1-488A-8A15-EC8263B8BB5F}"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141B60-2DC8-4984-A33C-06D1D75B162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C1A9CD-4F6F-4096-9093-0EAC249A466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95BDF6-B81F-4342-947F-72D0B31ED0E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B94B11-F133-43DE-A3BF-EC9707FED36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D55F57-4E74-4722-B6B1-360D5B32D655}"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DFA239-9EC7-46B5-8992-BC9B300109E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65ADBE-4AE7-4A62-A73B-8563E361B3A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F93D75-6CD1-4402-928A-622FB29238E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F868F4-8993-468E-A6BF-944295E0B184}"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0BBC80-143B-4B0E-A219-B67CB62400D4}"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128DA89-8B10-4190-A41F-96D334C152D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7F5EEC-8CC1-4C40-9E99-A387A2E24A73}"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31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58CED0-D200-4BDA-B3BE-DF5A1A19ED7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4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9E7AA3-D6E7-4DAA-A75F-29410162D21B}"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FCAB26-ABFC-443E-97C7-CCF30AD64C2B}"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52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D0123E-8B5E-4CE9-8202-8226AFA9437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48A324-C7F3-4C71-90D1-E924E589F14D}"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7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632CBF-4CFE-4A1F-8D11-45A18A30B1D8}"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2C97627-EDDE-43FE-8476-2514662B9CA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93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D92422-F5FA-4841-981A-32F2A98BBAB4}"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0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EC8521D-539F-4093-A4BA-43A8D166806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684B3E-9DD7-4709-A7E4-15E0846E9975}"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FF0E77-56F9-48C2-B473-0F930727ADBD}"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3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493CB8-24A1-4B66-BFAC-BA60AC6586ED}"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4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63D912-8B58-4933-91D3-ECF33F463CA6}"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BE9203-D50A-4C02-93A1-4DE168763B9F}"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5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E5AD03D-C29D-4883-9BA2-DD6A2560634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C42C30-930F-4AE7-9D37-20FABD22DF82}"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FAC304-0960-4A97-8FEE-1FCB0C43A540}"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85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82AA56-5AB9-4FA0-B739-7706CEF80065}"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95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BC927F-D2D6-4717-AA52-DEAC04B96FCD}"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0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E4A1D7-F176-40CA-8AA3-0E5FFBD9EFC7}"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A56A03-B9FB-4738-BAA5-147F57BA06F9}"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45AA9D-607C-48CC-87C8-B7456367DF1E}"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3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D33658-BB0F-4FB7-9163-AFCD153DB37B}"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46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36D72F-3B46-4F81-9C10-0BA4B0566848}"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A467A4-2998-4EFC-819E-24B1F437BFD3}"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6AEE6A7-EE6C-48C0-BB47-1C5ACC3E14FE}"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639E20-7618-4F60-9AB6-659752BC3689}"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77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BD7E3-3C1E-4108-9025-064F5F2297B6}"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6F3A93-4A72-45F0-9D31-A445CC0E8C0C}" type="slidenum">
              <a:rPr lang="en-US" smtClean="0"/>
              <a:pPr/>
              <a:t>53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9CEEFB-933E-4DF9-A4AB-FE7964476AA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E1DB572-C9E9-4741-BB79-7B5928D31AD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9E3DFAA-A5AF-4C6A-961D-5D0724772BC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991D507-7952-41AC-B6E1-DF23331FAAD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p:cNvSpPr>
            <a:spLocks noGrp="1"/>
          </p:cNvSpPr>
          <p:nvPr>
            <p:ph type="dt" sz="half" idx="10"/>
          </p:nvPr>
        </p:nvSpPr>
        <p:spPr/>
        <p:txBody>
          <a:bodyPr/>
          <a:lstStyle>
            <a:lvl1pPr>
              <a:defRPr/>
            </a:lvl1pPr>
          </a:lstStyle>
          <a:p>
            <a:pPr>
              <a:defRPr/>
            </a:pPr>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CF6F0828-ADD1-44FE-B4A3-4D99C0802769}" type="slidenum">
              <a:rPr lang="en-US"/>
              <a:pPr>
                <a:defRPr/>
              </a:pPr>
              <a:t>‹#›</a:t>
            </a:fld>
            <a:endParaRPr lang="en-US" dirty="0"/>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E9630983-214B-46CE-8BC4-2C9775834E44}" type="slidenum">
              <a:rPr lang="en-US"/>
              <a:pPr>
                <a:defRPr/>
              </a:pPr>
              <a:t>‹#›</a:t>
            </a:fld>
            <a:endParaRPr lang="en-US"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1E9F29-D192-4574-B90E-F1ADEE108417}" type="slidenum">
              <a:rPr lang="en-US"/>
              <a:pPr>
                <a:defRPr/>
              </a:pPr>
              <a:t>‹#›</a:t>
            </a:fld>
            <a:endParaRPr lang="en-U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775E9AA9-48D5-4A38-B4E8-B4F40A05925B}" type="slidenum">
              <a:rPr lang="en-US"/>
              <a:pPr>
                <a:defRPr/>
              </a:pPr>
              <a:t>‹#›</a:t>
            </a:fld>
            <a:endParaRPr lang="en-US" dirty="0"/>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p:cNvSpPr>
            <a:spLocks noGrp="1"/>
          </p:cNvSpPr>
          <p:nvPr>
            <p:ph type="dt" sz="half" idx="10"/>
          </p:nvPr>
        </p:nvSpPr>
        <p:spPr/>
        <p:txBody>
          <a:bodyPr/>
          <a:lstStyle>
            <a:lvl1pPr>
              <a:defRPr/>
            </a:lvl1pPr>
          </a:lstStyle>
          <a:p>
            <a:pPr>
              <a:defRPr/>
            </a:pPr>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F547E99A-52CC-4B49-8C6F-88496635FEA8}"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p:cNvSpPr>
            <a:spLocks noGrp="1"/>
          </p:cNvSpPr>
          <p:nvPr>
            <p:ph type="dt" sz="half" idx="10"/>
          </p:nvPr>
        </p:nvSpPr>
        <p:spPr/>
        <p:txBody>
          <a:bodyPr/>
          <a:lstStyle>
            <a:lvl1pPr>
              <a:defRPr/>
            </a:lvl1pPr>
          </a:lstStyle>
          <a:p>
            <a:pPr>
              <a:defRPr/>
            </a:pPr>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E58B236-C067-4E28-A557-6D8C244B759E}" type="slidenum">
              <a:rPr lang="en-US"/>
              <a:pPr>
                <a:defRPr/>
              </a:pPr>
              <a:t>‹#›</a:t>
            </a:fld>
            <a:endParaRPr lang="en-US" dirty="0"/>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E6A0ACBB-D56A-4F70-8297-D2889EACF2E7}" type="slidenum">
              <a:rPr lang="en-US"/>
              <a:pPr>
                <a:defRPr/>
              </a:pPr>
              <a:t>‹#›</a:t>
            </a:fld>
            <a:endParaRPr lang="en-US"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p:cNvSpPr>
            <a:spLocks noGrp="1"/>
          </p:cNvSpPr>
          <p:nvPr>
            <p:ph type="dt" sz="half" idx="10"/>
          </p:nvPr>
        </p:nvSpPr>
        <p:spPr/>
        <p:txBody>
          <a:bodyPr/>
          <a:lstStyle>
            <a:lvl1pPr>
              <a:defRPr/>
            </a:lvl1pPr>
          </a:lstStyle>
          <a:p>
            <a:pPr>
              <a:defRPr/>
            </a:pPr>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2A0A638B-50C2-4692-9C4B-920B19330888}" type="slidenum">
              <a:rPr lang="en-US"/>
              <a:pPr>
                <a:defRPr/>
              </a:pPr>
              <a:t>‹#›</a:t>
            </a:fld>
            <a:endParaRPr lang="en-US"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E1D6BC31-EFEA-4D83-BBD5-5897F7555183}" type="slidenum">
              <a:rPr lang="en-US"/>
              <a:pPr>
                <a:defRPr/>
              </a:pPr>
              <a:t>‹#›</a:t>
            </a:fld>
            <a:endParaRPr lang="en-US"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p:cNvSpPr>
            <a:spLocks noGrp="1"/>
          </p:cNvSpPr>
          <p:nvPr>
            <p:ph type="dt" sz="half" idx="10"/>
          </p:nvPr>
        </p:nvSpPr>
        <p:spPr/>
        <p:txBody>
          <a:bodyPr/>
          <a:lstStyle>
            <a:lvl1pPr>
              <a:defRPr/>
            </a:lvl1pPr>
          </a:lstStyle>
          <a:p>
            <a:pPr>
              <a:defRPr/>
            </a:pPr>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2A5B530-CC05-428F-83F7-58AFA8F54F7B}" type="slidenum">
              <a:rPr lang="en-US"/>
              <a:pPr>
                <a:defRPr/>
              </a:pPr>
              <a:t>‹#›</a:t>
            </a:fld>
            <a:endParaRPr lang="en-US"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0A3C8027-3A8E-4FFC-B0F0-F4631A0DEB1A}" type="slidenum">
              <a:rPr lang="en-US"/>
              <a:pPr>
                <a:defRPr/>
              </a:pPr>
              <a:t>‹#›</a:t>
            </a:fld>
            <a:endParaRPr lang="en-US" dirty="0"/>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ABA57F92-A320-4740-BDC5-2B1251EBE8F2}" type="slidenum">
              <a:rPr lang="en-US"/>
              <a:pPr>
                <a:defRPr/>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3" r:id="rId4"/>
    <p:sldLayoutId id="2147485389" r:id="rId5"/>
    <p:sldLayoutId id="2147485384" r:id="rId6"/>
    <p:sldLayoutId id="2147485390" r:id="rId7"/>
    <p:sldLayoutId id="2147485391" r:id="rId8"/>
    <p:sldLayoutId id="2147485392" r:id="rId9"/>
    <p:sldLayoutId id="2147485385" r:id="rId10"/>
    <p:sldLayoutId id="2147485393"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p:cNvSpPr>
            <a:spLocks noGrp="1" noChangeArrowheads="1"/>
          </p:cNvSpPr>
          <p:nvPr>
            <p:ph type="title"/>
          </p:nvPr>
        </p:nvSpPr>
        <p:spPr>
          <a:xfrm>
            <a:off x="533400" y="1143000"/>
            <a:ext cx="7772400" cy="4800600"/>
          </a:xfrm>
          <a:effectLst>
            <a:outerShdw blurRad="50800" dist="38100" dir="2700000" algn="tl" rotWithShape="0">
              <a:prstClr val="black">
                <a:alpha val="40000"/>
              </a:prstClr>
            </a:outerShdw>
          </a:effectLst>
          <a:scene3d>
            <a:camera prst="perspectiveFront"/>
            <a:lightRig rig="threePt" dir="t"/>
          </a:scene3d>
        </p:spPr>
        <p:txBody>
          <a:bodyPr>
            <a:normAutofit/>
          </a:bodyPr>
          <a:lstStyle/>
          <a:p>
            <a:pPr algn="ctr" eaLnBrk="1" fontAlgn="auto" hangingPunct="1">
              <a:spcAft>
                <a:spcPts val="0"/>
              </a:spcAft>
              <a:defRPr/>
            </a:pPr>
            <a:r>
              <a:rPr lang="en-US" sz="6000" cap="none">
                <a:ln w="0"/>
                <a:solidFill>
                  <a:srgbClr val="002060"/>
                </a:solidFill>
                <a:effectLst>
                  <a:outerShdw blurRad="38100" dist="19050" dir="2700000" algn="tl" rotWithShape="0">
                    <a:schemeClr val="dk1">
                      <a:alpha val="40000"/>
                    </a:schemeClr>
                  </a:outerShdw>
                </a:effectLst>
                <a:latin typeface="Lucida Sans Unicode" panose="020B0602030504020204" pitchFamily="34" charset="0"/>
                <a:cs typeface="Lucida Sans Unicode" panose="020B0602030504020204" pitchFamily="34" charset="0"/>
              </a:rPr>
              <a:t>WHERE  DOES BAPTISM  FIT  IN?</a:t>
            </a:r>
            <a:endParaRPr lang="en-US" sz="6000" cap="none" dirty="0">
              <a:ln w="0"/>
              <a:solidFill>
                <a:srgbClr val="002060"/>
              </a:solidFill>
              <a:effectLst>
                <a:outerShdw blurRad="38100" dist="19050" dir="2700000" algn="tl" rotWithShape="0">
                  <a:schemeClr val="dk1">
                    <a:alpha val="40000"/>
                  </a:schemeClr>
                </a:outerShdw>
              </a:effectLst>
              <a:latin typeface="Lucida Sans Unicode" panose="020B0602030504020204" pitchFamily="34" charset="0"/>
              <a:cs typeface="Lucida Sans Unicode" panose="020B0602030504020204" pitchFamily="34" charset="0"/>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a:t>
            </a:r>
            <a:r>
              <a:rPr lang="en-US" sz="4400" b="1">
                <a:solidFill>
                  <a:srgbClr val="002060"/>
                </a:solidFill>
                <a:effectLst>
                  <a:outerShdw blurRad="38100" dist="38100" dir="2700000" algn="tl">
                    <a:srgbClr val="000000">
                      <a:alpha val="43137"/>
                    </a:srgbClr>
                  </a:outerShdw>
                </a:effectLst>
                <a:latin typeface="Arial Narrow" pitchFamily="34" charset="0"/>
              </a:rPr>
              <a:t>.  It Fits in By It’s Importance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itchFamily="18" charset="2"/>
              <a:buNone/>
              <a:defRPr/>
            </a:pP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1.  Pentecost:</a:t>
            </a:r>
          </a:p>
          <a:p>
            <a:pPr marL="609600" indent="-609600" algn="just" eaLnBrk="1" fontAlgn="auto" hangingPunct="1">
              <a:spcAft>
                <a:spcPts val="0"/>
              </a:spcAft>
              <a:buFont typeface="Wingdings 2"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2:38,41 - “Repent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every one of you, in the name of Jesus Christ for the forgiveness of your sins. And you will receive the gift of the Holy Spirit. . . Those who accepted his message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were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about three thousand were added to their number that day.</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2.  Paul:</a:t>
            </a:r>
          </a:p>
          <a:p>
            <a:pPr marL="609600" indent="-609600" algn="just" eaLnBrk="1" fontAlgn="auto" hangingPunct="1">
              <a:spcAft>
                <a:spcPts val="0"/>
              </a:spcAft>
              <a:buFont typeface="Wingdings 2"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22:16 - And now what are you waiting for? Get up,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wash your sins away, calling on his name.</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3.  The Ethiopian:</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8:38 - And he gave orders to stop the chariot. Then both Philip and the eunuch went down into the water and Philip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baptized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4.  The Ephesians:</a:t>
            </a:r>
          </a:p>
          <a:p>
            <a:pPr marL="548640" indent="-411480" algn="just" fontAlgn="auto">
              <a:spcAft>
                <a:spcPts val="0"/>
              </a:spcAft>
              <a:buClr>
                <a:schemeClr val="tx1">
                  <a:shade val="95000"/>
                </a:schemeClr>
              </a:buClr>
              <a:buFont typeface="Wingdings 2"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19:5 - On hearing this,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were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into the name of the Lord Jesus.</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5. Other Conversions where 	baptism is found:</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The Samaritans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8:12</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5. Other Conversions where 	baptism is found:</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The Samaritans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8:12</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Cornelius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10:48</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5. Other Conversions where 	baptism is found:</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The Samaritans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8:12</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Cornelius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10:48</a:t>
            </a:r>
          </a:p>
          <a:p>
            <a:pPr marL="548640" indent="-41148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c.  Lydia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16:15</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5. Other Conversions where 	baptism is found:</a:t>
            </a:r>
          </a:p>
          <a:p>
            <a:pPr marL="548640" indent="-411480" fontAlgn="auto">
              <a:spcAft>
                <a:spcPts val="0"/>
              </a:spcAft>
              <a:buClr>
                <a:schemeClr val="tx1">
                  <a:shade val="95000"/>
                </a:schemeClr>
              </a:buClr>
              <a:buFontTx/>
              <a:buNone/>
              <a:defRPr/>
            </a:pP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d.  The </a:t>
            </a:r>
            <a:r>
              <a:rPr lang="en-US" sz="43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Philippian</a:t>
            </a: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Jailor </a:t>
            </a:r>
            <a:r>
              <a:rPr lang="en-US" sz="2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16:33</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0" y="1066800"/>
            <a:ext cx="9144000" cy="5638800"/>
          </a:xfrm>
        </p:spPr>
        <p:txBody>
          <a:bodyPr>
            <a:normAutofit/>
          </a:bodyPr>
          <a:lstStyle/>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6:1-4</a:t>
            </a:r>
          </a:p>
          <a:p>
            <a:pPr algn="jus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What shall we say, then? Shall we go on sinning so that grace may increase? By no means! We died to sin; how can we live in it any longer? Or don’t you know that all of us who were baptized into Christ Jesus were baptized into his death? We were therefore buried with him through baptism into death in order that, just as Christ was raised from the dead through the glory of the Father, we too may live a new life.</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Baptism was involved in every conversion in the Book of Acts!</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	5. Other Conversions where 	baptism is found:</a:t>
            </a:r>
          </a:p>
          <a:p>
            <a:pPr marL="548640" indent="-411480" fontAlgn="auto">
              <a:spcAft>
                <a:spcPts val="0"/>
              </a:spcAft>
              <a:buClr>
                <a:schemeClr val="tx1">
                  <a:shade val="95000"/>
                </a:schemeClr>
              </a:buClr>
              <a:buFontTx/>
              <a:buNone/>
              <a:defRPr/>
            </a:pP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d.  The </a:t>
            </a:r>
            <a:r>
              <a:rPr lang="en-US" sz="43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Philippian</a:t>
            </a: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Jailor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16:33.</a:t>
            </a:r>
          </a:p>
          <a:p>
            <a:pPr marL="548640" indent="-411480" fontAlgn="auto">
              <a:spcAft>
                <a:spcPts val="0"/>
              </a:spcAft>
              <a:buClr>
                <a:schemeClr val="tx1">
                  <a:shade val="95000"/>
                </a:schemeClr>
              </a:buClr>
              <a:buFontTx/>
              <a:buNone/>
              <a:defRPr/>
            </a:pP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e.  </a:t>
            </a:r>
            <a:r>
              <a:rPr lang="en-US" sz="43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Crispus</a:t>
            </a:r>
            <a:r>
              <a:rPr lang="en-US" sz="43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&amp; the Corinthians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Acts 18:8.</a:t>
            </a:r>
          </a:p>
          <a:p>
            <a:pPr marL="609600" indent="-609600" algn="just" eaLnBrk="1" fontAlgn="auto" hangingPunct="1">
              <a:spcAft>
                <a:spcPts val="0"/>
              </a:spcAft>
              <a:buFont typeface="Wingdings 2"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About Apollos?</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About Apollos?</a:t>
            </a:r>
          </a:p>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Acts 18:25 - He had been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instructed in the way of the Lord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he spoke with great fervor and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taught about Jesus accurately</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though he knew only the baptism of John.</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About Apollos?</a:t>
            </a:r>
          </a:p>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Acts 18:25 - He had been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instructed in the way of the Lord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he spoke with great fervor and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taught about Jesus accurately</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though he knew only the baptism of John.</a:t>
            </a:r>
          </a:p>
          <a:p>
            <a:pPr marL="609600" indent="-609600" algn="just" eaLnBrk="1" fontAlgn="auto" hangingPunct="1">
              <a:spcAft>
                <a:spcPts val="0"/>
              </a:spcAft>
              <a:buFont typeface="Wingdings 2" pitchFamily="18" charset="2"/>
              <a:buNone/>
              <a:defRPr/>
            </a:pP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ctr"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charset="0"/>
              </a:rPr>
              <a:t>Was this a conversion?</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  It Fits in By It’s Importance.</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It Fits in By It’s Importance</a:t>
            </a:r>
          </a:p>
          <a:p>
            <a:pPr marL="609600" indent="-609600" algn="just" eaLnBrk="1" fontAlgn="auto" hangingPunct="1">
              <a:spcAft>
                <a:spcPts val="0"/>
              </a:spcAft>
              <a:buFont typeface="Wingdings 2"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 It Fits in By It’s Purpose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itchFamily="18" charset="2"/>
              <a:buNone/>
              <a:defRPr/>
            </a:pP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Christian baptism is not the same as </a:t>
            </a:r>
            <a:r>
              <a:rPr lang="en-US" sz="4400" b="1" u="sng" dirty="0">
                <a:solidFill>
                  <a:srgbClr val="990033"/>
                </a:solidFill>
                <a:effectLst>
                  <a:outerShdw blurRad="38100" dist="38100" dir="2700000" algn="tl">
                    <a:srgbClr val="000000">
                      <a:alpha val="43137"/>
                    </a:srgbClr>
                  </a:outerShdw>
                </a:effectLst>
                <a:latin typeface="Arial Narrow" pitchFamily="34" charset="0"/>
              </a:rPr>
              <a:t>the Baptism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Christian baptism is not the same as </a:t>
            </a:r>
            <a:r>
              <a:rPr lang="en-US" sz="4400" b="1" u="sng" dirty="0">
                <a:solidFill>
                  <a:srgbClr val="990033"/>
                </a:solidFill>
                <a:effectLst>
                  <a:outerShdw blurRad="38100" dist="38100" dir="2700000" algn="tl">
                    <a:srgbClr val="000000">
                      <a:alpha val="43137"/>
                    </a:srgbClr>
                  </a:outerShdw>
                </a:effectLst>
                <a:latin typeface="Arial Narrow" pitchFamily="34" charset="0"/>
              </a:rPr>
              <a:t>the Baptism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Samaritans.</a:t>
            </a:r>
          </a:p>
          <a:p>
            <a:pPr marL="609600" indent="-609600" fontAlgn="auto">
              <a:spcAft>
                <a:spcPts val="0"/>
              </a:spcAft>
              <a:buClr>
                <a:schemeClr val="tx1">
                  <a:shade val="95000"/>
                </a:schemeClr>
              </a:buClr>
              <a:buFontTx/>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graphicFrame>
        <p:nvGraphicFramePr>
          <p:cNvPr id="5" name="Table 4"/>
          <p:cNvGraphicFramePr>
            <a:graphicFrameLocks noGrp="1"/>
          </p:cNvGraphicFramePr>
          <p:nvPr/>
        </p:nvGraphicFramePr>
        <p:xfrm>
          <a:off x="152400" y="3429000"/>
          <a:ext cx="8839200" cy="2286000"/>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 Happened First</a:t>
                      </a:r>
                    </a:p>
                  </a:txBody>
                  <a:tcPr/>
                </a:tc>
                <a:tc>
                  <a:txBody>
                    <a:bodyPr/>
                    <a:lstStyle/>
                    <a:p>
                      <a:pPr algn="ctr"/>
                      <a:r>
                        <a:rPr lang="en-US" sz="2400">
                          <a:solidFill>
                            <a:srgbClr val="002060"/>
                          </a:solidFill>
                          <a:effectLst>
                            <a:outerShdw blurRad="38100" dist="38100" dir="2700000" algn="tl">
                              <a:srgbClr val="000000">
                                <a:alpha val="43137"/>
                              </a:srgbClr>
                            </a:outerShdw>
                          </a:effectLst>
                        </a:rPr>
                        <a:t>What</a:t>
                      </a:r>
                      <a:r>
                        <a:rPr lang="en-US" sz="2400" baseline="0">
                          <a:solidFill>
                            <a:srgbClr val="002060"/>
                          </a:solidFill>
                          <a:effectLst>
                            <a:outerShdw blurRad="38100" dist="38100" dir="2700000" algn="tl">
                              <a:srgbClr val="000000">
                                <a:alpha val="43137"/>
                              </a:srgbClr>
                            </a:outerShdw>
                          </a:effectLst>
                        </a:rPr>
                        <a:t> Happened Next</a:t>
                      </a:r>
                      <a:endParaRPr lang="en-US" sz="2400">
                        <a:solidFill>
                          <a:srgbClr val="002060"/>
                        </a:solidFill>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370840">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in Water</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8:12 - But when they believed Philip as he preached the good news of the kingdom of God and the name of Jesus Christ,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they were baptized</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 both men and women.</a:t>
                      </a:r>
                    </a:p>
                  </a:txBody>
                  <a:tcPr/>
                </a:tc>
                <a:tc>
                  <a:txBody>
                    <a:bodyPr/>
                    <a:lstStyle/>
                    <a:p>
                      <a:endParaRPr lang="en-US"/>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Christian baptism is not the same as </a:t>
            </a:r>
            <a:r>
              <a:rPr lang="en-US" sz="4400" b="1" u="sng" dirty="0">
                <a:solidFill>
                  <a:srgbClr val="990033"/>
                </a:solidFill>
                <a:effectLst>
                  <a:outerShdw blurRad="38100" dist="38100" dir="2700000" algn="tl">
                    <a:srgbClr val="000000">
                      <a:alpha val="43137"/>
                    </a:srgbClr>
                  </a:outerShdw>
                </a:effectLst>
                <a:latin typeface="Arial Narrow" pitchFamily="34" charset="0"/>
              </a:rPr>
              <a:t>the Baptism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Samaritans.</a:t>
            </a:r>
          </a:p>
          <a:p>
            <a:pPr marL="609600" indent="-609600" fontAlgn="auto">
              <a:spcAft>
                <a:spcPts val="0"/>
              </a:spcAft>
              <a:buClr>
                <a:schemeClr val="tx1">
                  <a:shade val="95000"/>
                </a:schemeClr>
              </a:buClr>
              <a:buFontTx/>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graphicFrame>
        <p:nvGraphicFramePr>
          <p:cNvPr id="5" name="Table 4"/>
          <p:cNvGraphicFramePr>
            <a:graphicFrameLocks noGrp="1"/>
          </p:cNvGraphicFramePr>
          <p:nvPr/>
        </p:nvGraphicFramePr>
        <p:xfrm>
          <a:off x="152400" y="3429000"/>
          <a:ext cx="8839200" cy="3446585"/>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439615">
                <a:tc>
                  <a:txBody>
                    <a:bodyPr/>
                    <a:lstStyle/>
                    <a:p>
                      <a:pPr algn="ctr"/>
                      <a:r>
                        <a:rPr lang="en-US" sz="2400">
                          <a:solidFill>
                            <a:srgbClr val="002060"/>
                          </a:solidFill>
                          <a:effectLst>
                            <a:outerShdw blurRad="38100" dist="38100" dir="2700000" algn="tl">
                              <a:srgbClr val="000000">
                                <a:alpha val="43137"/>
                              </a:srgbClr>
                            </a:outerShdw>
                          </a:effectLst>
                        </a:rPr>
                        <a:t>What Happened First</a:t>
                      </a:r>
                    </a:p>
                  </a:txBody>
                  <a:tcPr/>
                </a:tc>
                <a:tc>
                  <a:txBody>
                    <a:bodyPr/>
                    <a:lstStyle/>
                    <a:p>
                      <a:pPr algn="ctr"/>
                      <a:r>
                        <a:rPr lang="en-US" sz="2400">
                          <a:solidFill>
                            <a:srgbClr val="002060"/>
                          </a:solidFill>
                          <a:effectLst>
                            <a:outerShdw blurRad="38100" dist="38100" dir="2700000" algn="tl">
                              <a:srgbClr val="000000">
                                <a:alpha val="43137"/>
                              </a:srgbClr>
                            </a:outerShdw>
                          </a:effectLst>
                        </a:rPr>
                        <a:t>What</a:t>
                      </a:r>
                      <a:r>
                        <a:rPr lang="en-US" sz="2400" baseline="0">
                          <a:solidFill>
                            <a:srgbClr val="002060"/>
                          </a:solidFill>
                          <a:effectLst>
                            <a:outerShdw blurRad="38100" dist="38100" dir="2700000" algn="tl">
                              <a:srgbClr val="000000">
                                <a:alpha val="43137"/>
                              </a:srgbClr>
                            </a:outerShdw>
                          </a:effectLst>
                        </a:rPr>
                        <a:t> Happened Next</a:t>
                      </a:r>
                      <a:endParaRPr lang="en-US" sz="2400">
                        <a:solidFill>
                          <a:srgbClr val="002060"/>
                        </a:solidFill>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2989385">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in Water</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8:12 - But when they believed Philip as he preached the good news of the kingdom of God and the name of Jesus Christ,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they were baptized</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 both men and women.</a:t>
                      </a:r>
                    </a:p>
                  </a:txBody>
                  <a:tcPr/>
                </a:tc>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by the Holy Spirit</a:t>
                      </a:r>
                    </a:p>
                    <a:p>
                      <a:pPr algn="just"/>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8:14-17 - When they arrived, they prayed for them that they might receive the Holy Spirit, because the Holy Spirit had not yet come upon any of them;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they had simply been baptized into</a:t>
                      </a:r>
                      <a:r>
                        <a:rPr lang="en-US" sz="1800" b="1" u="none" baseline="30000">
                          <a:solidFill>
                            <a:schemeClr val="tx1"/>
                          </a:solidFill>
                          <a:effectLst>
                            <a:outerShdw blurRad="38100" dist="38100" dir="2700000" algn="tl">
                              <a:srgbClr val="000000">
                                <a:alpha val="43137"/>
                              </a:srgbClr>
                            </a:outerShdw>
                          </a:effectLst>
                          <a:latin typeface="Arial" pitchFamily="34" charset="0"/>
                          <a:cs typeface="Arial" pitchFamily="34" charset="0"/>
                          <a:hlinkClick r:id="" action="ppaction://hlinkfile"/>
                        </a:rPr>
                        <a:t>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 name of the Lord Jesus</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1800" b="1" u="none">
                          <a:solidFill>
                            <a:schemeClr val="tx1"/>
                          </a:solidFill>
                          <a:effectLst>
                            <a:outerShdw blurRad="38100" dist="38100" dir="2700000" algn="tl">
                              <a:srgbClr val="000000">
                                <a:alpha val="43137"/>
                              </a:srgbClr>
                            </a:outerShdw>
                          </a:effectLst>
                          <a:latin typeface="Arial" pitchFamily="34" charset="0"/>
                          <a:cs typeface="Arial" pitchFamily="34" charset="0"/>
                        </a:rPr>
                        <a:t>Then Peter and John placed their hands on them, and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they received the Holy Spirit</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a:solidFill>
                          <a:schemeClr val="tx1"/>
                        </a:solidFill>
                        <a:latin typeface="Arial" pitchFamily="34" charset="0"/>
                        <a:cs typeface="Arial"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Christian baptism is not the same as </a:t>
            </a:r>
            <a:r>
              <a:rPr lang="en-US" sz="4400" b="1" u="sng" dirty="0">
                <a:solidFill>
                  <a:srgbClr val="990033"/>
                </a:solidFill>
                <a:effectLst>
                  <a:outerShdw blurRad="38100" dist="38100" dir="2700000" algn="tl">
                    <a:srgbClr val="000000">
                      <a:alpha val="43137"/>
                    </a:srgbClr>
                  </a:outerShdw>
                </a:effectLst>
                <a:latin typeface="Arial Narrow" pitchFamily="34" charset="0"/>
              </a:rPr>
              <a:t>the Baptism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Cornelius.</a:t>
            </a:r>
          </a:p>
          <a:p>
            <a:pPr marL="609600" indent="-609600" fontAlgn="auto">
              <a:spcAft>
                <a:spcPts val="0"/>
              </a:spcAft>
              <a:buClr>
                <a:schemeClr val="tx1">
                  <a:shade val="95000"/>
                </a:schemeClr>
              </a:buClr>
              <a:buFontTx/>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graphicFrame>
        <p:nvGraphicFramePr>
          <p:cNvPr id="5" name="Table 4"/>
          <p:cNvGraphicFramePr>
            <a:graphicFrameLocks noGrp="1"/>
          </p:cNvGraphicFramePr>
          <p:nvPr/>
        </p:nvGraphicFramePr>
        <p:xfrm>
          <a:off x="152400" y="3429000"/>
          <a:ext cx="8839200" cy="3446585"/>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439615">
                <a:tc>
                  <a:txBody>
                    <a:bodyPr/>
                    <a:lstStyle/>
                    <a:p>
                      <a:pPr algn="ctr"/>
                      <a:r>
                        <a:rPr lang="en-US" sz="2400">
                          <a:solidFill>
                            <a:srgbClr val="002060"/>
                          </a:solidFill>
                          <a:effectLst>
                            <a:outerShdw blurRad="38100" dist="38100" dir="2700000" algn="tl">
                              <a:srgbClr val="000000">
                                <a:alpha val="43137"/>
                              </a:srgbClr>
                            </a:outerShdw>
                          </a:effectLst>
                        </a:rPr>
                        <a:t>What Happened First</a:t>
                      </a:r>
                    </a:p>
                  </a:txBody>
                  <a:tcPr/>
                </a:tc>
                <a:tc>
                  <a:txBody>
                    <a:bodyPr/>
                    <a:lstStyle/>
                    <a:p>
                      <a:pPr algn="ctr"/>
                      <a:r>
                        <a:rPr lang="en-US" sz="2400">
                          <a:solidFill>
                            <a:srgbClr val="002060"/>
                          </a:solidFill>
                          <a:effectLst>
                            <a:outerShdw blurRad="38100" dist="38100" dir="2700000" algn="tl">
                              <a:srgbClr val="000000">
                                <a:alpha val="43137"/>
                              </a:srgbClr>
                            </a:outerShdw>
                          </a:effectLst>
                        </a:rPr>
                        <a:t>What</a:t>
                      </a:r>
                      <a:r>
                        <a:rPr lang="en-US" sz="2400" baseline="0">
                          <a:solidFill>
                            <a:srgbClr val="002060"/>
                          </a:solidFill>
                          <a:effectLst>
                            <a:outerShdw blurRad="38100" dist="38100" dir="2700000" algn="tl">
                              <a:srgbClr val="000000">
                                <a:alpha val="43137"/>
                              </a:srgbClr>
                            </a:outerShdw>
                          </a:effectLst>
                        </a:rPr>
                        <a:t> Happened Next</a:t>
                      </a:r>
                      <a:endParaRPr lang="en-US" sz="2400">
                        <a:solidFill>
                          <a:srgbClr val="002060"/>
                        </a:solidFill>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298938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by the Holy Spirit</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10:44 - While Peter was still speaking these words,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 Holy Spirit came on all who heard the message</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pPr algn="ctr"/>
                      <a:endParaRPr lang="en-US" sz="1800" b="1">
                        <a:solidFill>
                          <a:schemeClr val="tx1"/>
                        </a:solidFill>
                        <a:effectLst>
                          <a:outerShdw blurRad="38100" dist="38100" dir="2700000" algn="tl">
                            <a:srgbClr val="000000">
                              <a:alpha val="43137"/>
                            </a:srgbClr>
                          </a:outerShdw>
                        </a:effectLst>
                        <a:latin typeface="Arial Narrow"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Christian baptism is not the same as </a:t>
            </a:r>
            <a:r>
              <a:rPr lang="en-US" sz="4400" b="1" u="sng" dirty="0">
                <a:solidFill>
                  <a:srgbClr val="990033"/>
                </a:solidFill>
                <a:effectLst>
                  <a:outerShdw blurRad="38100" dist="38100" dir="2700000" algn="tl">
                    <a:srgbClr val="000000">
                      <a:alpha val="43137"/>
                    </a:srgbClr>
                  </a:outerShdw>
                </a:effectLst>
                <a:latin typeface="Arial Narrow" pitchFamily="34" charset="0"/>
              </a:rPr>
              <a:t>the Baptism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Cornelius.</a:t>
            </a:r>
          </a:p>
          <a:p>
            <a:pPr marL="609600" indent="-609600" fontAlgn="auto">
              <a:spcAft>
                <a:spcPts val="0"/>
              </a:spcAft>
              <a:buClr>
                <a:schemeClr val="tx1">
                  <a:shade val="95000"/>
                </a:schemeClr>
              </a:buClr>
              <a:buFontTx/>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graphicFrame>
        <p:nvGraphicFramePr>
          <p:cNvPr id="5" name="Table 4"/>
          <p:cNvGraphicFramePr>
            <a:graphicFrameLocks noGrp="1"/>
          </p:cNvGraphicFramePr>
          <p:nvPr/>
        </p:nvGraphicFramePr>
        <p:xfrm>
          <a:off x="152400" y="3429000"/>
          <a:ext cx="8839200" cy="3446585"/>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439615">
                <a:tc>
                  <a:txBody>
                    <a:bodyPr/>
                    <a:lstStyle/>
                    <a:p>
                      <a:pPr algn="ctr"/>
                      <a:r>
                        <a:rPr lang="en-US" sz="2400">
                          <a:solidFill>
                            <a:srgbClr val="002060"/>
                          </a:solidFill>
                          <a:effectLst>
                            <a:outerShdw blurRad="38100" dist="38100" dir="2700000" algn="tl">
                              <a:srgbClr val="000000">
                                <a:alpha val="43137"/>
                              </a:srgbClr>
                            </a:outerShdw>
                          </a:effectLst>
                        </a:rPr>
                        <a:t>What Happened First</a:t>
                      </a:r>
                    </a:p>
                  </a:txBody>
                  <a:tcPr/>
                </a:tc>
                <a:tc>
                  <a:txBody>
                    <a:bodyPr/>
                    <a:lstStyle/>
                    <a:p>
                      <a:pPr algn="ctr"/>
                      <a:r>
                        <a:rPr lang="en-US" sz="2400">
                          <a:solidFill>
                            <a:srgbClr val="002060"/>
                          </a:solidFill>
                          <a:effectLst>
                            <a:outerShdw blurRad="38100" dist="38100" dir="2700000" algn="tl">
                              <a:srgbClr val="000000">
                                <a:alpha val="43137"/>
                              </a:srgbClr>
                            </a:outerShdw>
                          </a:effectLst>
                        </a:rPr>
                        <a:t>What</a:t>
                      </a:r>
                      <a:r>
                        <a:rPr lang="en-US" sz="2400" baseline="0">
                          <a:solidFill>
                            <a:srgbClr val="002060"/>
                          </a:solidFill>
                          <a:effectLst>
                            <a:outerShdw blurRad="38100" dist="38100" dir="2700000" algn="tl">
                              <a:srgbClr val="000000">
                                <a:alpha val="43137"/>
                              </a:srgbClr>
                            </a:outerShdw>
                          </a:effectLst>
                        </a:rPr>
                        <a:t> Happened Next</a:t>
                      </a:r>
                      <a:endParaRPr lang="en-US" sz="2400">
                        <a:solidFill>
                          <a:srgbClr val="002060"/>
                        </a:solidFill>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298938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by the Holy Spirit</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10:44 - While Peter was still speaking these words,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the Holy Spirit came on all who heard the message</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Baptized in Water</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Acts 10:47-48</a:t>
                      </a:r>
                      <a:r>
                        <a:rPr lang="en-US" sz="1800" b="1" baseline="0">
                          <a:solidFill>
                            <a:schemeClr val="tx1"/>
                          </a:solidFill>
                          <a:effectLst>
                            <a:outerShdw blurRad="38100" dist="38100" dir="2700000" algn="tl">
                              <a:srgbClr val="000000">
                                <a:alpha val="43137"/>
                              </a:srgbClr>
                            </a:outerShdw>
                          </a:effectLst>
                          <a:latin typeface="Arial" pitchFamily="34" charset="0"/>
                          <a:cs typeface="Arial" pitchFamily="34" charset="0"/>
                        </a:rPr>
                        <a:t> - </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Then Peter said, “Can anyone keep these people from being baptized with water? They have received the Holy Spirit just as we have.”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So he ordered that they be baptized in the name of Jesus Christ</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0" y="1066800"/>
            <a:ext cx="9144000" cy="5638800"/>
          </a:xfrm>
        </p:spPr>
        <p:txBody>
          <a:bodyPr>
            <a:normAutofit/>
          </a:bodyPr>
          <a:lstStyle/>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6:5-7</a:t>
            </a:r>
          </a:p>
          <a:p>
            <a:pPr algn="jus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If we have been united with him like this in his death, we will certainly also be united with him in his resurrection. For we know that our old self was crucified with him so that the body of sin might be done away with, that we should no longer be slaves to sin — because anyone who has died has been freed from sin</a:t>
            </a:r>
            <a:r>
              <a:rPr lang="en-US" sz="2800" b="1">
                <a:solidFill>
                  <a:schemeClr val="tx1"/>
                </a:solidFill>
                <a:effectLst>
                  <a:outerShdw blurRad="38100" dist="38100" dir="2700000" algn="tl">
                    <a:srgbClr val="000000">
                      <a:alpha val="43137"/>
                    </a:srgbClr>
                  </a:outerShdw>
                </a:effectLst>
                <a:latin typeface="Arial Narrow" pitchFamily="34" charset="0"/>
              </a:rPr>
              <a:t>.</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Baptism is a death to </a:t>
            </a:r>
            <a:r>
              <a:rPr lang="en-US" sz="4400" b="1" u="sng" dirty="0">
                <a:solidFill>
                  <a:srgbClr val="990033"/>
                </a:solidFill>
                <a:effectLst>
                  <a:outerShdw blurRad="38100" dist="38100" dir="2700000" algn="tl">
                    <a:srgbClr val="000000">
                      <a:alpha val="43137"/>
                    </a:srgbClr>
                  </a:outerShdw>
                </a:effectLst>
                <a:latin typeface="Arial Narrow" pitchFamily="34" charset="0"/>
              </a:rPr>
              <a:t>sin</a:t>
            </a:r>
            <a:r>
              <a:rPr lang="en-US" sz="4400" b="1" dirty="0">
                <a:solidFill>
                  <a:srgbClr val="990033"/>
                </a:solidFill>
                <a:effectLst>
                  <a:outerShdw blurRad="38100" dist="38100" dir="2700000" algn="tl">
                    <a:srgbClr val="000000">
                      <a:alpha val="43137"/>
                    </a:srgbClr>
                  </a:outerShdw>
                </a:effectLst>
                <a:latin typeface="Arial Narrow" pitchFamily="34" charset="0"/>
              </a:rPr>
              <a:t> and a resurrection to </a:t>
            </a:r>
            <a:r>
              <a:rPr lang="en-US" sz="4400" b="1" u="sng" dirty="0">
                <a:solidFill>
                  <a:srgbClr val="990033"/>
                </a:solidFill>
                <a:effectLst>
                  <a:outerShdw blurRad="38100" dist="38100" dir="2700000" algn="tl">
                    <a:srgbClr val="000000">
                      <a:alpha val="43137"/>
                    </a:srgbClr>
                  </a:outerShdw>
                </a:effectLst>
                <a:latin typeface="Arial Narrow" pitchFamily="34" charset="0"/>
              </a:rPr>
              <a:t>life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6:3-4 - Or don’t you know that all of us who were baptized into Christ Jesus were baptized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into his death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We were therefore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buried with him through baptism into death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order that, just as Christ was raised from the dead through the glory of the Father,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too may live a new life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Baptism is a putting off of </a:t>
            </a:r>
            <a:r>
              <a:rPr lang="en-US" sz="4400" b="1" u="sng" dirty="0">
                <a:solidFill>
                  <a:srgbClr val="990033"/>
                </a:solidFill>
                <a:effectLst>
                  <a:outerShdw blurRad="38100" dist="38100" dir="2700000" algn="tl">
                    <a:srgbClr val="000000">
                      <a:alpha val="43137"/>
                    </a:srgbClr>
                  </a:outerShdw>
                </a:effectLst>
                <a:latin typeface="Arial Narrow" pitchFamily="34" charset="0"/>
              </a:rPr>
              <a:t>the sins of the flesh</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2:11-12 - In him you were also circumcised, in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putting off of the sinful nature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not with a circumcision done by the hands of men but with the circumcision done by Christ, having been buried with him in baptism and raised with him through your faith in the power of God, who raised him from the dead.</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Baptism is </a:t>
            </a:r>
            <a:r>
              <a:rPr lang="en-US" sz="4400" b="1" u="sng" dirty="0">
                <a:solidFill>
                  <a:srgbClr val="990033"/>
                </a:solidFill>
                <a:effectLst>
                  <a:outerShdw blurRad="38100" dist="38100" dir="2700000" algn="tl">
                    <a:srgbClr val="000000">
                      <a:alpha val="43137"/>
                    </a:srgbClr>
                  </a:outerShdw>
                </a:effectLst>
                <a:latin typeface="Arial Narrow" pitchFamily="34" charset="0"/>
              </a:rPr>
              <a:t>putting Christ on</a:t>
            </a:r>
            <a:r>
              <a:rPr lang="en-US" sz="4400" b="1" dirty="0">
                <a:solidFill>
                  <a:srgbClr val="990033"/>
                </a:solidFill>
                <a:effectLst>
                  <a:outerShdw blurRad="38100" dist="38100" dir="2700000" algn="tl">
                    <a:srgbClr val="000000">
                      <a:alpha val="43137"/>
                    </a:srgbClr>
                  </a:outerShdw>
                </a:effectLst>
                <a:latin typeface="Arial Narrow" pitchFamily="34" charset="0"/>
              </a:rPr>
              <a:t> like a suite of clothes.</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3:27 - for all of you who were baptized into Christ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have clothed yourselves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Christ.</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 Baptism brings us into </a:t>
            </a:r>
            <a:r>
              <a:rPr lang="en-US" sz="4400" b="1" u="sng" dirty="0">
                <a:solidFill>
                  <a:srgbClr val="990033"/>
                </a:solidFill>
                <a:effectLst>
                  <a:outerShdw blurRad="38100" dist="38100" dir="2700000" algn="tl">
                    <a:srgbClr val="000000">
                      <a:alpha val="43137"/>
                    </a:srgbClr>
                  </a:outerShdw>
                </a:effectLst>
                <a:latin typeface="Arial Narrow" pitchFamily="34" charset="0"/>
              </a:rPr>
              <a:t>one body</a:t>
            </a:r>
            <a:r>
              <a:rPr lang="en-US" sz="4400" b="1" dirty="0">
                <a:solidFill>
                  <a:srgbClr val="990033"/>
                </a:solidFill>
                <a:effectLst>
                  <a:outerShdw blurRad="38100" dist="38100" dir="2700000" algn="tl">
                    <a:srgbClr val="000000">
                      <a:alpha val="43137"/>
                    </a:srgbClr>
                  </a:outerShdw>
                </a:effectLst>
                <a:latin typeface="Arial Narrow" pitchFamily="34" charset="0"/>
              </a:rPr>
              <a:t>, regardless of race.</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12:13 - For we were all baptized by one Spirit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into one body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whether Jews or Greeks, slave or free and we were all given the one Spirit to drink.</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rPr>
              <a:t>F.  Baptism produces the final aspect of your </a:t>
            </a:r>
            <a:r>
              <a:rPr lang="en-US" sz="4400" b="1" u="sng">
                <a:solidFill>
                  <a:srgbClr val="990033"/>
                </a:solidFill>
                <a:effectLst>
                  <a:outerShdw blurRad="38100" dist="38100" dir="2700000" algn="tl">
                    <a:srgbClr val="000000">
                      <a:alpha val="43137"/>
                    </a:srgbClr>
                  </a:outerShdw>
                </a:effectLst>
                <a:latin typeface="Arial Narrow" pitchFamily="34" charset="0"/>
              </a:rPr>
              <a:t>new birth</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548640" indent="-411480" algn="just" fontAlgn="auto">
              <a:spcAft>
                <a:spcPts val="0"/>
              </a:spcAft>
              <a:buClr>
                <a:schemeClr val="tx1">
                  <a:shade val="95000"/>
                </a:schemeClr>
              </a:buClr>
              <a:buFontTx/>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John 3:3, 5 - Jesus declared, “I tell you the truth, no one can see the kingdom of God unless he is born again . . . Jesus answered, “I tell you the truth, no one can enter the kingdom of God unless he is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born of water and the Spirit</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 Baptism brings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salvation</a:t>
            </a:r>
            <a:r>
              <a:rPr lang="en-US" sz="4400" b="1" dirty="0">
                <a:solidFill>
                  <a:srgbClr val="990033"/>
                </a:solidFill>
                <a:effectLst>
                  <a:outerShdw blurRad="38100" dist="38100" dir="2700000" algn="tl">
                    <a:srgbClr val="000000">
                      <a:alpha val="43137"/>
                    </a:srgbClr>
                  </a:outerShdw>
                </a:effectLst>
                <a:latin typeface="Arial Narrow" pitchFamily="34" charset="0"/>
              </a:rPr>
              <a:t> from sin.</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 Baptism brings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salvation</a:t>
            </a:r>
            <a:r>
              <a:rPr lang="en-US" sz="4400" b="1" dirty="0">
                <a:solidFill>
                  <a:srgbClr val="990033"/>
                </a:solidFill>
                <a:effectLst>
                  <a:outerShdw blurRad="38100" dist="38100" dir="2700000" algn="tl">
                    <a:srgbClr val="000000">
                      <a:alpha val="43137"/>
                    </a:srgbClr>
                  </a:outerShdw>
                </a:effectLst>
                <a:latin typeface="Arial Narrow" pitchFamily="34" charset="0"/>
              </a:rPr>
              <a:t> from sin.</a:t>
            </a:r>
          </a:p>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As an expression of your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faith</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16:15-16 - Go into all the world and preach the good news to all creation.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Whoever believes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is baptized will be saved.</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 Baptism brings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salvation</a:t>
            </a:r>
            <a:r>
              <a:rPr lang="en-US" sz="4400" b="1" dirty="0">
                <a:solidFill>
                  <a:srgbClr val="990033"/>
                </a:solidFill>
                <a:effectLst>
                  <a:outerShdw blurRad="38100" dist="38100" dir="2700000" algn="tl">
                    <a:srgbClr val="000000">
                      <a:alpha val="43137"/>
                    </a:srgbClr>
                  </a:outerShdw>
                </a:effectLst>
                <a:latin typeface="Arial Narrow" pitchFamily="34" charset="0"/>
              </a:rPr>
              <a:t> from sin.</a:t>
            </a:r>
          </a:p>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As a response to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God’s grace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3:21 - this water symbolizes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baptism that now saves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also — not the removal of dirt from the body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pledge of a good conscience toward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It saves you by the resurrection of Jesus Christ.</a:t>
            </a:r>
          </a:p>
          <a:p>
            <a:pPr marL="548640" indent="-411480" algn="just" fontAlgn="auto">
              <a:spcAft>
                <a:spcPts val="0"/>
              </a:spcAft>
              <a:buClr>
                <a:schemeClr val="tx1">
                  <a:shade val="95000"/>
                </a:schemeClr>
              </a:buClr>
              <a:buFontTx/>
              <a:buNone/>
              <a:defRPr/>
            </a:pP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715000"/>
          </a:xfrm>
        </p:spPr>
        <p:txBody>
          <a:bodyPr>
            <a:normAutofit/>
          </a:bodyPr>
          <a:lstStyle/>
          <a:p>
            <a:pPr marL="609600" indent="-60960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 Baptism brings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salvation</a:t>
            </a:r>
            <a:r>
              <a:rPr lang="en-US" sz="4400" b="1" dirty="0">
                <a:solidFill>
                  <a:srgbClr val="990033"/>
                </a:solidFill>
                <a:effectLst>
                  <a:outerShdw blurRad="38100" dist="38100" dir="2700000" algn="tl">
                    <a:srgbClr val="000000">
                      <a:alpha val="43137"/>
                    </a:srgbClr>
                  </a:outerShdw>
                </a:effectLst>
                <a:latin typeface="Arial Narrow" pitchFamily="34" charset="0"/>
              </a:rPr>
              <a:t> from sin.</a:t>
            </a:r>
          </a:p>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As a resemblance to Israel in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Red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Sea</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10:1-2 - For I do not want you to be ignorant of the fact, brothers, that our forefathers were all under the cloud and that they all passed through the sea.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They were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baptized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into Moses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the cloud and in the sea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548640" indent="-411480" algn="just" fontAlgn="auto">
              <a:spcAft>
                <a:spcPts val="0"/>
              </a:spcAft>
              <a:buClr>
                <a:schemeClr val="tx1">
                  <a:shade val="95000"/>
                </a:schemeClr>
              </a:buClr>
              <a:buFontTx/>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548640" indent="-411480" algn="just" fontAlgn="auto">
              <a:spcAft>
                <a:spcPts val="0"/>
              </a:spcAft>
              <a:buClr>
                <a:schemeClr val="tx1">
                  <a:shade val="95000"/>
                </a:schemeClr>
              </a:buClr>
              <a:buFontTx/>
              <a:buNone/>
              <a:defRPr/>
            </a:pP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  It Fits in By It’s Purpose.</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It Fits in By It’s Importance</a:t>
            </a:r>
          </a:p>
          <a:p>
            <a:pPr marL="609600" indent="-609600" algn="just" eaLnBrk="1" fontAlgn="auto" hangingPunct="1">
              <a:spcAft>
                <a:spcPts val="0"/>
              </a:spcAft>
              <a:buFont typeface="Wingdings 2"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II.  It Fits in By It’s Purpose</a:t>
            </a:r>
          </a:p>
          <a:p>
            <a:pPr marL="609600" indent="-609600" algn="just" eaLnBrk="1" fontAlgn="auto" hangingPunct="1">
              <a:spcAft>
                <a:spcPts val="0"/>
              </a:spcAft>
              <a:buFont typeface="Wingdings 2"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III. It Fits in By It’s Role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itchFamily="18" charset="2"/>
              <a:buNone/>
              <a:defRPr/>
            </a:pP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0" y="1066800"/>
            <a:ext cx="9144000" cy="5638800"/>
          </a:xfrm>
        </p:spPr>
        <p:txBody>
          <a:bodyPr>
            <a:normAutofit/>
          </a:bodyPr>
          <a:lstStyle/>
          <a:p>
            <a:pPr marL="609600" indent="-609600" algn="just" eaLnBrk="1" fontAlgn="auto" hangingPunct="1">
              <a:spcAft>
                <a:spcPts val="0"/>
              </a:spcAft>
              <a:buFont typeface="Wingdings 2"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6:8-11</a:t>
            </a:r>
          </a:p>
          <a:p>
            <a:pPr algn="just">
              <a:buFont typeface="Wingdings 2"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Now if we died with Christ, we believe that we will also live with him. For we know that since Christ was raised from the dead, he cannot die again; death no longer has mastery over him. The death he died, he died to sin once for all; but the life he lives, he lives to God. In the same way, count yourselves dead to sin but alive to God in Christ Jesus.</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246888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Made possible the forgiveness of your sins? The blood of Jesus!</a:t>
                      </a:r>
                    </a:p>
                    <a:p>
                      <a:pPr algn="just"/>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Matthew 26:28 - This is my blood of the</a:t>
                      </a:r>
                      <a:r>
                        <a:rPr lang="en-US" sz="1800" b="1" baseline="30000">
                          <a:solidFill>
                            <a:schemeClr val="tx1"/>
                          </a:solidFill>
                          <a:effectLst>
                            <a:outerShdw blurRad="38100" dist="38100" dir="2700000" algn="tl">
                              <a:srgbClr val="000000">
                                <a:alpha val="43137"/>
                              </a:srgbClr>
                            </a:outerShdw>
                          </a:effectLst>
                          <a:latin typeface="Arial" pitchFamily="34" charset="0"/>
                          <a:cs typeface="Arial" pitchFamily="34" charset="0"/>
                          <a:hlinkClick r:id="" action="ppaction://hlinkfile"/>
                        </a:rPr>
                        <a:t>﻿</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 covenant, which is poured out for many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for the forgiveness of sins</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endParaRPr lang="en-US"/>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246888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Made possible the forgiveness of your sins? The blood of Jesus!</a:t>
                      </a:r>
                    </a:p>
                    <a:p>
                      <a:pPr algn="just"/>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26:28 - This is my blood of the</a:t>
                      </a:r>
                      <a:r>
                        <a:rPr lang="en-US" sz="1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hlinkClick r:id="" action="ppaction://hlinkfile"/>
                        </a:rPr>
                        <a:t>﻿</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 covenant, which is poured out for many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the forgiveness of sins</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At your baptism!</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2:38 - “Repent and be baptized, every one of you, in the name of Jesus Christ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the forgiveness of your sins</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210312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Washes away your sins?</a:t>
                      </a:r>
                    </a:p>
                    <a:p>
                      <a:pPr algn="ctr"/>
                      <a:r>
                        <a:rPr lang="en-US" sz="2400" b="1">
                          <a:solidFill>
                            <a:srgbClr val="990033"/>
                          </a:solidFill>
                          <a:effectLst>
                            <a:outerShdw blurRad="38100" dist="38100" dir="2700000" algn="tl">
                              <a:srgbClr val="000000">
                                <a:alpha val="43137"/>
                              </a:srgbClr>
                            </a:outerShdw>
                          </a:effectLst>
                          <a:latin typeface="Arial" pitchFamily="34" charset="0"/>
                          <a:cs typeface="Arial" pitchFamily="34" charset="0"/>
                        </a:rPr>
                        <a:t>The blood of Jesus!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Revelation 1:5 - To him who loves us and has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freed us from our sins by his blood</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a:solidFill>
                          <a:schemeClr val="tx1"/>
                        </a:solidFill>
                        <a:latin typeface="Arial" pitchFamily="34" charset="0"/>
                        <a:cs typeface="Arial" pitchFamily="34" charset="0"/>
                      </a:endParaRPr>
                    </a:p>
                  </a:txBody>
                  <a:tcPr/>
                </a:tc>
                <a:tc>
                  <a:txBody>
                    <a:bodyPr/>
                    <a:lstStyle/>
                    <a:p>
                      <a:endParaRPr lang="en-US"/>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274320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Washes away your sins?</a:t>
                      </a:r>
                    </a:p>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The blood of Jesus!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Revelation 1:5 - To him who loves us and has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freed us from our sins by his blood</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When does the blood of Jesus wash them away?</a:t>
                      </a:r>
                    </a:p>
                    <a:p>
                      <a:pPr algn="ctr"/>
                      <a:r>
                        <a:rPr lang="en-US" sz="2400" b="1" dirty="0">
                          <a:solidFill>
                            <a:srgbClr val="990033"/>
                          </a:solidFill>
                          <a:effectLst>
                            <a:outerShdw blurRad="38100" dist="38100" dir="2700000" algn="tl">
                              <a:srgbClr val="000000">
                                <a:alpha val="43137"/>
                              </a:srgbClr>
                            </a:outerShdw>
                          </a:effectLst>
                          <a:latin typeface="Arial" pitchFamily="34" charset="0"/>
                          <a:cs typeface="Arial" pitchFamily="34" charset="0"/>
                        </a:rPr>
                        <a:t>At your baptism!</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22:16 - And now what are you waiting for? Get up, be baptized and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wash your sins away</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 calling on his name.</a:t>
                      </a: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324612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300" b="1">
                          <a:solidFill>
                            <a:srgbClr val="990033"/>
                          </a:solidFill>
                          <a:effectLst>
                            <a:outerShdw blurRad="38100" dist="38100" dir="2700000" algn="tl">
                              <a:srgbClr val="000000">
                                <a:alpha val="43137"/>
                              </a:srgbClr>
                            </a:outerShdw>
                          </a:effectLst>
                          <a:latin typeface="Arial" pitchFamily="34" charset="0"/>
                          <a:cs typeface="Arial" pitchFamily="34" charset="0"/>
                        </a:rPr>
                        <a:t>What purges your con-science from acts leading to death? The blood of Jesus!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Hebrews 9:14 - How much more, then, will the blood of Christ, who through the eternal Spirit offered himself unblemished to God, </a:t>
                      </a:r>
                      <a:r>
                        <a:rPr lang="en-US" sz="1800" b="1" u="sng">
                          <a:solidFill>
                            <a:schemeClr val="tx1"/>
                          </a:solidFill>
                          <a:effectLst>
                            <a:outerShdw blurRad="38100" dist="38100" dir="2700000" algn="tl">
                              <a:srgbClr val="000000">
                                <a:alpha val="43137"/>
                              </a:srgbClr>
                            </a:outerShdw>
                          </a:effectLst>
                          <a:latin typeface="Arial" pitchFamily="34" charset="0"/>
                          <a:cs typeface="Arial" pitchFamily="34" charset="0"/>
                        </a:rPr>
                        <a:t>cleanse our consciences from acts that lead to death</a:t>
                      </a:r>
                      <a:r>
                        <a:rPr lang="en-US" sz="1800" b="1">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endParaRPr lang="en-US"/>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graphicFrame>
        <p:nvGraphicFramePr>
          <p:cNvPr id="5" name="Table 4"/>
          <p:cNvGraphicFramePr>
            <a:graphicFrameLocks noGrp="1"/>
          </p:cNvGraphicFramePr>
          <p:nvPr/>
        </p:nvGraphicFramePr>
        <p:xfrm>
          <a:off x="381000" y="3429000"/>
          <a:ext cx="8382000" cy="324612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370840">
                <a:tc>
                  <a:txBody>
                    <a:bodyPr/>
                    <a:lstStyle/>
                    <a:p>
                      <a:pPr algn="ctr"/>
                      <a:r>
                        <a:rPr lang="en-US" sz="2400">
                          <a:solidFill>
                            <a:srgbClr val="002060"/>
                          </a:solidFill>
                          <a:effectLst>
                            <a:outerShdw blurRad="38100" dist="38100" dir="2700000" algn="tl">
                              <a:srgbClr val="000000">
                                <a:alpha val="43137"/>
                              </a:srgbClr>
                            </a:outerShdw>
                          </a:effectLst>
                        </a:rPr>
                        <a:t>What?</a:t>
                      </a:r>
                    </a:p>
                  </a:txBody>
                  <a:tcPr/>
                </a:tc>
                <a:tc>
                  <a:txBody>
                    <a:bodyPr/>
                    <a:lstStyle/>
                    <a:p>
                      <a:pPr algn="ctr"/>
                      <a:r>
                        <a:rPr lang="en-US" sz="2400">
                          <a:solidFill>
                            <a:srgbClr val="002060"/>
                          </a:solidFill>
                          <a:effectLst>
                            <a:outerShdw blurRad="38100" dist="38100" dir="2700000" algn="tl">
                              <a:srgbClr val="000000">
                                <a:alpha val="43137"/>
                              </a:srgbClr>
                            </a:outerShdw>
                          </a:effectLst>
                        </a:rPr>
                        <a:t>When?</a:t>
                      </a:r>
                    </a:p>
                  </a:txBody>
                  <a:tcPr/>
                </a:tc>
                <a:extLst>
                  <a:ext uri="{0D108BD9-81ED-4DB2-BD59-A6C34878D82A}">
                    <a16:rowId xmlns:a16="http://schemas.microsoft.com/office/drawing/2014/main" val="10000"/>
                  </a:ext>
                </a:extLst>
              </a:tr>
              <a:tr h="370840">
                <a:tc>
                  <a:txBody>
                    <a:bodyPr/>
                    <a:lstStyle/>
                    <a:p>
                      <a:pPr algn="ctr"/>
                      <a:r>
                        <a:rPr lang="en-US" sz="2300" b="1" dirty="0">
                          <a:solidFill>
                            <a:srgbClr val="990033"/>
                          </a:solidFill>
                          <a:effectLst>
                            <a:outerShdw blurRad="38100" dist="38100" dir="2700000" algn="tl">
                              <a:srgbClr val="000000">
                                <a:alpha val="43137"/>
                              </a:srgbClr>
                            </a:outerShdw>
                          </a:effectLst>
                          <a:latin typeface="Arial" pitchFamily="34" charset="0"/>
                          <a:cs typeface="Arial" pitchFamily="34" charset="0"/>
                        </a:rPr>
                        <a:t>What purges </a:t>
                      </a:r>
                      <a:r>
                        <a:rPr lang="en-US" sz="2300" b="1">
                          <a:solidFill>
                            <a:srgbClr val="990033"/>
                          </a:solidFill>
                          <a:effectLst>
                            <a:outerShdw blurRad="38100" dist="38100" dir="2700000" algn="tl">
                              <a:srgbClr val="000000">
                                <a:alpha val="43137"/>
                              </a:srgbClr>
                            </a:outerShdw>
                          </a:effectLst>
                          <a:latin typeface="Arial" pitchFamily="34" charset="0"/>
                          <a:cs typeface="Arial" pitchFamily="34" charset="0"/>
                        </a:rPr>
                        <a:t>your con-science from acts leading to death? The </a:t>
                      </a:r>
                      <a:r>
                        <a:rPr lang="en-US" sz="2300" b="1" dirty="0">
                          <a:solidFill>
                            <a:srgbClr val="990033"/>
                          </a:solidFill>
                          <a:effectLst>
                            <a:outerShdw blurRad="38100" dist="38100" dir="2700000" algn="tl">
                              <a:srgbClr val="000000">
                                <a:alpha val="43137"/>
                              </a:srgbClr>
                            </a:outerShdw>
                          </a:effectLst>
                          <a:latin typeface="Arial" pitchFamily="34" charset="0"/>
                          <a:cs typeface="Arial" pitchFamily="34" charset="0"/>
                        </a:rPr>
                        <a:t>blood of Jesus!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9:14 - How much more, then, will the blood of Christ, who through the eternal Spirit offered himself unblemished to God,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cleanse our consciences from acts that lead to death</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tc>
                  <a:txBody>
                    <a:bodyPr/>
                    <a:lstStyle/>
                    <a:p>
                      <a:pPr algn="ctr"/>
                      <a:r>
                        <a:rPr lang="en-US" sz="2300" b="1" dirty="0">
                          <a:solidFill>
                            <a:srgbClr val="990033"/>
                          </a:solidFill>
                          <a:effectLst>
                            <a:outerShdw blurRad="38100" dist="38100" dir="2700000" algn="tl">
                              <a:srgbClr val="000000">
                                <a:alpha val="43137"/>
                              </a:srgbClr>
                            </a:outerShdw>
                          </a:effectLst>
                          <a:latin typeface="Arial" pitchFamily="34" charset="0"/>
                          <a:cs typeface="Arial" pitchFamily="34" charset="0"/>
                        </a:rPr>
                        <a:t>When does the blood of Jesus do the purging?</a:t>
                      </a:r>
                    </a:p>
                    <a:p>
                      <a:pPr algn="ctr"/>
                      <a:r>
                        <a:rPr lang="en-US" sz="2300" b="1" dirty="0">
                          <a:solidFill>
                            <a:srgbClr val="990033"/>
                          </a:solidFill>
                          <a:effectLst>
                            <a:outerShdw blurRad="38100" dist="38100" dir="2700000" algn="tl">
                              <a:srgbClr val="000000">
                                <a:alpha val="43137"/>
                              </a:srgbClr>
                            </a:outerShdw>
                          </a:effectLst>
                          <a:latin typeface="Arial" pitchFamily="34" charset="0"/>
                          <a:cs typeface="Arial" pitchFamily="34" charset="0"/>
                        </a:rPr>
                        <a:t>At your baptism!</a:t>
                      </a:r>
                    </a:p>
                    <a:p>
                      <a:pPr algn="just"/>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3:21 - and this water symbolizes baptism that now saves you also—not the removal of dirt from the body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the pledge</a:t>
                      </a:r>
                      <a:r>
                        <a:rPr lang="en-US" sz="1800" b="1" u="sng"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1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of a good conscience toward God</a:t>
                      </a:r>
                      <a:r>
                        <a:rPr lang="en-US" sz="1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Matthew 7:21 - “Not everyone who says to me, ‘Lord, Lord,’ will enter the kingdom of heaven,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but only he who does the will of my Father</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who is in heaven.</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act of baptism doesn’t save you, the act </a:t>
            </a:r>
            <a:r>
              <a:rPr lang="en-US" sz="4400" b="1" u="sng">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II Thessalonians 1:8 - He will punish those who do not know God and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do not obey the gospel</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of our Lord Jesus.</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act of baptism doesn’t save you, the act </a:t>
            </a:r>
            <a:r>
              <a:rPr lang="en-US" sz="4400" b="1" u="sng" dirty="0">
                <a:solidFill>
                  <a:srgbClr val="990033"/>
                </a:solidFill>
                <a:effectLst>
                  <a:outerShdw blurRad="38100" dist="38100" dir="2700000" algn="tl">
                    <a:srgbClr val="000000">
                      <a:alpha val="43137"/>
                    </a:srgbClr>
                  </a:outerShdw>
                </a:effectLst>
                <a:latin typeface="Arial Narrow" pitchFamily="34" charset="0"/>
              </a:rPr>
              <a:t>of dying on the cross</a:t>
            </a:r>
            <a:r>
              <a:rPr lang="en-US" sz="4400" b="1" dirty="0">
                <a:solidFill>
                  <a:srgbClr val="990033"/>
                </a:solidFill>
                <a:effectLst>
                  <a:outerShdw blurRad="38100" dist="38100" dir="2700000" algn="tl">
                    <a:srgbClr val="000000">
                      <a:alpha val="43137"/>
                    </a:srgbClr>
                  </a:outerShdw>
                </a:effectLst>
                <a:latin typeface="Arial Narrow" pitchFamily="34" charset="0"/>
              </a:rPr>
              <a:t> does the saving!</a:t>
            </a:r>
          </a:p>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7. Baptism is the act of </a:t>
            </a:r>
            <a:r>
              <a:rPr lang="en-US" sz="4400" b="1" u="sng" dirty="0">
                <a:solidFill>
                  <a:srgbClr val="990033"/>
                </a:solidFill>
                <a:effectLst>
                  <a:outerShdw blurRad="38100" dist="38100" dir="2700000" algn="tl">
                    <a:srgbClr val="000000">
                      <a:alpha val="43137"/>
                    </a:srgbClr>
                  </a:outerShdw>
                </a:effectLst>
                <a:latin typeface="Arial Narrow" pitchFamily="34" charset="0"/>
              </a:rPr>
              <a:t>obedient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faith</a:t>
            </a:r>
            <a:r>
              <a:rPr lang="en-US" sz="4400" b="1" dirty="0">
                <a:solidFill>
                  <a:srgbClr val="990033"/>
                </a:solidFill>
                <a:effectLst>
                  <a:outerShdw blurRad="38100" dist="38100" dir="2700000" algn="tl">
                    <a:srgbClr val="000000">
                      <a:alpha val="43137"/>
                    </a:srgbClr>
                  </a:outerShdw>
                </a:effectLst>
                <a:latin typeface="Arial Narrow" pitchFamily="34" charset="0"/>
              </a:rPr>
              <a:t> in response to what Lord 	Jesus did on the cross!</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1. Jewish Proselyte Baptism - a “Bath of Regeneration”</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Titus 3:4-5 - But when the kindness and love of God our Savior appeared, he saved us, not because of righteous things we had done, but because of his mercy. He saved us through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washing of rebirth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renewal by the Holy Spirit . . .</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act of baptism is not something you do to </a:t>
            </a:r>
            <a:r>
              <a:rPr lang="en-US" sz="4400" b="1" u="sng" dirty="0">
                <a:solidFill>
                  <a:srgbClr val="990033"/>
                </a:solidFill>
                <a:effectLst>
                  <a:outerShdw blurRad="38100" dist="38100" dir="2700000" algn="tl">
                    <a:srgbClr val="000000">
                      <a:alpha val="43137"/>
                    </a:srgbClr>
                  </a:outerShdw>
                </a:effectLst>
                <a:latin typeface="Arial Narrow" pitchFamily="34" charset="0"/>
              </a:rPr>
              <a:t>earn heaven</a:t>
            </a:r>
            <a:r>
              <a:rPr lang="en-US" sz="4400" b="1" dirty="0">
                <a:solidFill>
                  <a:srgbClr val="990033"/>
                </a:solidFill>
                <a:effectLst>
                  <a:outerShdw blurRad="38100" dist="38100" dir="2700000" algn="tl">
                    <a:srgbClr val="000000">
                      <a:alpha val="43137"/>
                    </a:srgbClr>
                  </a:outerShdw>
                </a:effectLst>
                <a:latin typeface="Arial Narrow" pitchFamily="34" charset="0"/>
              </a:rPr>
              <a:t>! It is something that is </a:t>
            </a:r>
            <a:r>
              <a:rPr lang="en-US" sz="4400" b="1" u="sng" dirty="0">
                <a:solidFill>
                  <a:srgbClr val="990033"/>
                </a:solidFill>
                <a:effectLst>
                  <a:outerShdw blurRad="38100" dist="38100" dir="2700000" algn="tl">
                    <a:srgbClr val="000000">
                      <a:alpha val="43137"/>
                    </a:srgbClr>
                  </a:outerShdw>
                </a:effectLst>
                <a:latin typeface="Arial Narrow" pitchFamily="34" charset="0"/>
              </a:rPr>
              <a:t>done</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p>
          <a:p>
            <a:pPr marL="609600" indent="-609600" algn="just" eaLnBrk="1" fontAlgn="auto" hangingPunct="1">
              <a:spcAft>
                <a:spcPts val="0"/>
              </a:spcAft>
              <a:buFont typeface="Wingdings 2"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act of baptism will not </a:t>
            </a:r>
            <a:r>
              <a:rPr lang="en-US" sz="4400" b="1" u="sng" dirty="0">
                <a:solidFill>
                  <a:srgbClr val="990033"/>
                </a:solidFill>
                <a:effectLst>
                  <a:outerShdw blurRad="38100" dist="38100" dir="2700000" algn="tl">
                    <a:srgbClr val="000000">
                      <a:alpha val="43137"/>
                    </a:srgbClr>
                  </a:outerShdw>
                </a:effectLst>
                <a:latin typeface="Arial Narrow" pitchFamily="34" charset="0"/>
              </a:rPr>
              <a:t>keep</a:t>
            </a:r>
            <a:r>
              <a:rPr lang="en-US" sz="4400" b="1" dirty="0">
                <a:solidFill>
                  <a:srgbClr val="990033"/>
                </a:solidFill>
                <a:effectLst>
                  <a:outerShdw blurRad="38100" dist="38100" dir="2700000" algn="tl">
                    <a:srgbClr val="000000">
                      <a:alpha val="43137"/>
                    </a:srgbClr>
                  </a:outerShdw>
                </a:effectLst>
                <a:latin typeface="Arial Narrow" pitchFamily="34" charset="0"/>
              </a:rPr>
              <a:t> you saved.</a:t>
            </a:r>
          </a:p>
        </p:txBody>
      </p:sp>
      <p:sp>
        <p:nvSpPr>
          <p:cNvPr id="4" name="Rectangle 3"/>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rPr>
              <a:t>III.  It Fits in By It’s Role.</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066800"/>
            <a:ext cx="8229600" cy="5791200"/>
          </a:xfrm>
        </p:spPr>
        <p:txBody>
          <a:bodyPr>
            <a:normAutofit/>
          </a:bodyPr>
          <a:lstStyle/>
          <a:p>
            <a:pPr marL="609600" indent="-609600" algn="ctr"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gospel = the death, burial &amp; resurrection of Jesus</a:t>
            </a:r>
          </a:p>
          <a:p>
            <a:pPr marL="609600" indent="-609600" algn="ctr" fontAlgn="auto">
              <a:spcAft>
                <a:spcPts val="0"/>
              </a:spcAft>
              <a:buClr>
                <a:schemeClr val="tx1">
                  <a:shade val="95000"/>
                </a:schemeClr>
              </a:buClr>
              <a:buFontTx/>
              <a:buNone/>
              <a:defRPr/>
            </a:pP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15:1-2)</a:t>
            </a:r>
          </a:p>
          <a:p>
            <a:pPr marL="609600" indent="-609600" algn="ctr"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gospel must be obeyed</a:t>
            </a:r>
          </a:p>
          <a:p>
            <a:pPr marL="609600" indent="-609600" algn="ctr" fontAlgn="auto">
              <a:spcAft>
                <a:spcPts val="0"/>
              </a:spcAft>
              <a:buClr>
                <a:schemeClr val="tx1">
                  <a:shade val="95000"/>
                </a:schemeClr>
              </a:buClr>
              <a:buFontTx/>
              <a:buNone/>
              <a:defRPr/>
            </a:pP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(II Thessalonians 1:8)</a:t>
            </a:r>
          </a:p>
          <a:p>
            <a:pPr marL="609600" indent="-609600" algn="ctr"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Baptism = your personal death, burial &amp; resurrection</a:t>
            </a:r>
          </a:p>
          <a:p>
            <a:pPr marL="609600" indent="-609600" algn="ctr"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6:3-4; Colossians 2:11-12)</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609600" indent="-609600" algn="ctr" fontAlgn="auto">
              <a:spcAft>
                <a:spcPts val="0"/>
              </a:spcAft>
              <a:buClr>
                <a:schemeClr val="tx1">
                  <a:shade val="95000"/>
                </a:schemeClr>
              </a:buClr>
              <a:buFontTx/>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rPr>
              <a:t>Base Your Faith</a:t>
            </a:r>
          </a:p>
          <a:p>
            <a:pPr marL="609600" indent="-609600" algn="ctr"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rPr>
              <a:t>Upon the Promises of</a:t>
            </a:r>
          </a:p>
          <a:p>
            <a:pPr marL="609600" indent="-609600" algn="ctr"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rPr>
              <a:t>God’s Word!</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2.  John the Baptist</a:t>
            </a:r>
          </a:p>
          <a:p>
            <a:pPr marL="548640" indent="-411480" algn="just" fontAlgn="auto">
              <a:spcAft>
                <a:spcPts val="0"/>
              </a:spcAft>
              <a:buClr>
                <a:schemeClr val="tx1">
                  <a:shade val="95000"/>
                </a:schemeClr>
              </a:buClr>
              <a:buFontTx/>
              <a:buNone/>
              <a:defRPr/>
            </a:pPr>
            <a:r>
              <a:rPr lang="en-US" sz="2800" b="1" dirty="0">
                <a:effectLst>
                  <a:outerShdw blurRad="38100" dist="38100" dir="2700000" algn="tl">
                    <a:srgbClr val="000000">
                      <a:alpha val="43137"/>
                    </a:srgbClr>
                  </a:outerShdw>
                </a:effectLst>
                <a:latin typeface="Arial" pitchFamily="34" charset="0"/>
                <a:cs typeface="Arial" pitchFamily="34" charset="0"/>
              </a:rPr>
              <a:t>Titus 3:4-7 - “</a:t>
            </a:r>
            <a:r>
              <a:rPr lang="en-US" sz="2800" b="1" u="sng" dirty="0">
                <a:effectLst>
                  <a:outerShdw blurRad="38100" dist="38100" dir="2700000" algn="tl">
                    <a:srgbClr val="000000">
                      <a:alpha val="43137"/>
                    </a:srgbClr>
                  </a:outerShdw>
                </a:effectLst>
                <a:latin typeface="Arial" pitchFamily="34" charset="0"/>
                <a:cs typeface="Arial" pitchFamily="34" charset="0"/>
              </a:rPr>
              <a:t>I baptize you with water for repentance</a:t>
            </a:r>
            <a:r>
              <a:rPr lang="en-US" sz="2800" b="1" dirty="0">
                <a:effectLst>
                  <a:outerShdw blurRad="38100" dist="38100" dir="2700000" algn="tl">
                    <a:srgbClr val="000000">
                      <a:alpha val="43137"/>
                    </a:srgbClr>
                  </a:outerShdw>
                </a:effectLst>
                <a:latin typeface="Arial" pitchFamily="34" charset="0"/>
                <a:cs typeface="Arial" pitchFamily="34" charset="0"/>
              </a:rPr>
              <a:t>. But after me will come one who is more powerful than I, whose sandals I am not fit to carry. He will baptize you with the Holy Spirit and with fire.</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548640" indent="-411480" algn="just" fontAlgn="auto">
              <a:spcAft>
                <a:spcPts val="0"/>
              </a:spcAft>
              <a:buClr>
                <a:schemeClr val="tx1">
                  <a:shade val="95000"/>
                </a:schemeClr>
              </a:buClr>
              <a:buFontTx/>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charset="0"/>
              </a:rPr>
              <a:t>3.  Lord Jesus</a:t>
            </a:r>
          </a:p>
          <a:p>
            <a:pPr marL="548640" indent="-411480" algn="just" fontAlgn="auto">
              <a:spcAft>
                <a:spcPts val="0"/>
              </a:spcAft>
              <a:buClr>
                <a:schemeClr val="tx1">
                  <a:shade val="95000"/>
                </a:schemeClr>
              </a:buClr>
              <a:buFontTx/>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3:13-15 - Then Jesus came from Galilee to the Jordan to be baptized by John. But John tried to deter him, saying, “I need to be baptized by you, and do you come to me?” Jesus replied, “Let it be so now;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proper for us to do this to fulfill all righteousness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John consented.</a:t>
            </a:r>
          </a:p>
          <a:p>
            <a:pPr marL="609600" indent="-609600" algn="just" eaLnBrk="1" fontAlgn="auto" hangingPunct="1">
              <a:spcAft>
                <a:spcPts val="0"/>
              </a:spcAft>
              <a:buFont typeface="Wingdings 2"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548640" indent="-411480" algn="just"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charset="0"/>
              </a:rPr>
              <a:t>3.  Lord Jesus</a:t>
            </a:r>
          </a:p>
          <a:p>
            <a:pPr marL="548640" indent="-411480" algn="just" fontAlgn="auto">
              <a:spcAft>
                <a:spcPts val="0"/>
              </a:spcAft>
              <a:buClr>
                <a:schemeClr val="tx1">
                  <a:shade val="95000"/>
                </a:schemeClr>
              </a:buClr>
              <a:buFontTx/>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Exodus 29:4-7 - Then bring Aaron and his sons to the entrance to the Tent of Meeting and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wash them with water</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Take the garments and dress Aaron with the tunic, the robe of the ephod, the ephod itself and the breast-piece. . . Put the turban on his head and attach the sacred diadem to the turban.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Take the anointing oil and anoint him by pouring it on his head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p:cNvSpPr>
            <a:spLocks noGrp="1" noChangeArrowheads="1"/>
          </p:cNvSpPr>
          <p:nvPr>
            <p:ph idx="1"/>
          </p:nvPr>
        </p:nvSpPr>
        <p:spPr>
          <a:xfrm>
            <a:off x="457200" y="1143000"/>
            <a:ext cx="8229600" cy="5410200"/>
          </a:xfrm>
        </p:spPr>
        <p:txBody>
          <a:bodyPr>
            <a:normAutofit/>
          </a:bodyPr>
          <a:lstStyle/>
          <a:p>
            <a:pPr marL="548640" indent="-411480" algn="just" fontAlgn="auto">
              <a:spcAft>
                <a:spcPts val="0"/>
              </a:spcAft>
              <a:buClr>
                <a:schemeClr val="tx1">
                  <a:shade val="95000"/>
                </a:schemeClr>
              </a:buCl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charset="0"/>
              </a:rPr>
              <a:t>4.  How does this water baptism fit into God’s Plan of Salvation?</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3">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25364</TotalTime>
  <Words>3200</Words>
  <Application>Microsoft Office PowerPoint</Application>
  <PresentationFormat>On-screen Show (4:3)</PresentationFormat>
  <Paragraphs>319</Paragraphs>
  <Slides>53</Slides>
  <Notes>53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vt:lpstr>
      <vt:lpstr>Arial Narrow</vt:lpstr>
      <vt:lpstr>Calibri</vt:lpstr>
      <vt:lpstr>Franklin Gothic Medium</vt:lpstr>
      <vt:lpstr>Lucida Sans Unicode</vt:lpstr>
      <vt:lpstr>Times New Roman</vt:lpstr>
      <vt:lpstr>Wingdings 2</vt:lpstr>
      <vt:lpstr>Trek</vt:lpstr>
      <vt:lpstr>WHERE  DOES BAPTISM  FIT  IN?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1536</cp:revision>
  <dcterms:created xsi:type="dcterms:W3CDTF">2005-04-23T22:37:40Z</dcterms:created>
  <dcterms:modified xsi:type="dcterms:W3CDTF">2024-06-24T21:51:33Z</dcterms:modified>
</cp:coreProperties>
</file>