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handoutMasterIdLst>
    <p:handoutMasterId r:id="rId36"/>
  </p:handoutMasterIdLst>
  <p:sldIdLst>
    <p:sldId id="398" r:id="rId2"/>
    <p:sldId id="1736" r:id="rId3"/>
    <p:sldId id="1634" r:id="rId4"/>
    <p:sldId id="1362" r:id="rId5"/>
    <p:sldId id="1503" r:id="rId6"/>
    <p:sldId id="1737" r:id="rId7"/>
    <p:sldId id="1709" r:id="rId8"/>
    <p:sldId id="1739" r:id="rId9"/>
    <p:sldId id="1738" r:id="rId10"/>
    <p:sldId id="1712" r:id="rId11"/>
    <p:sldId id="1713" r:id="rId12"/>
    <p:sldId id="1714" r:id="rId13"/>
    <p:sldId id="1715" r:id="rId14"/>
    <p:sldId id="1716" r:id="rId15"/>
    <p:sldId id="1717" r:id="rId16"/>
    <p:sldId id="1718" r:id="rId17"/>
    <p:sldId id="1719" r:id="rId18"/>
    <p:sldId id="1720" r:id="rId19"/>
    <p:sldId id="1721" r:id="rId20"/>
    <p:sldId id="1722" r:id="rId21"/>
    <p:sldId id="1724" r:id="rId22"/>
    <p:sldId id="1726" r:id="rId23"/>
    <p:sldId id="1725" r:id="rId24"/>
    <p:sldId id="1727" r:id="rId25"/>
    <p:sldId id="1728" r:id="rId26"/>
    <p:sldId id="1729" r:id="rId27"/>
    <p:sldId id="1730" r:id="rId28"/>
    <p:sldId id="1731" r:id="rId29"/>
    <p:sldId id="1732" r:id="rId30"/>
    <p:sldId id="1734" r:id="rId31"/>
    <p:sldId id="1733" r:id="rId32"/>
    <p:sldId id="1735" r:id="rId33"/>
    <p:sldId id="1708" r:id="rId34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9966"/>
    <a:srgbClr val="990033"/>
    <a:srgbClr val="FF00FF"/>
    <a:srgbClr val="CC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2645" autoAdjust="0"/>
    <p:restoredTop sz="90401" autoAdjust="0"/>
  </p:normalViewPr>
  <p:slideViewPr>
    <p:cSldViewPr>
      <p:cViewPr varScale="1">
        <p:scale>
          <a:sx n="112" d="100"/>
          <a:sy n="112" d="100"/>
        </p:scale>
        <p:origin x="11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C3B5DA76-D86D-435F-B23A-BB2090C394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3" rIns="93086" bIns="4654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9CDF8B9F-4EF7-4833-8DD6-760D5AD3185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1763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3" rIns="93086" bIns="465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>
            <a:extLst>
              <a:ext uri="{FF2B5EF4-FFF2-40B4-BE49-F238E27FC236}">
                <a16:creationId xmlns:a16="http://schemas.microsoft.com/office/drawing/2014/main" id="{78177982-A77F-49A2-BA2F-850E17C5803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963"/>
            <a:ext cx="30130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3" rIns="93086" bIns="4654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>
            <a:extLst>
              <a:ext uri="{FF2B5EF4-FFF2-40B4-BE49-F238E27FC236}">
                <a16:creationId xmlns:a16="http://schemas.microsoft.com/office/drawing/2014/main" id="{F5417646-DA81-44A4-8075-54D25EE54BB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1763" y="8843963"/>
            <a:ext cx="30130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3" rIns="93086" bIns="4654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E3C927E-2B22-494F-B49B-1EC862DC49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28DECCB-01BE-4B9C-9F81-D665ADE8C3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FCDF40-A320-47DA-9707-F4610F17B6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EAAFDDD-CCE7-42F5-891A-B9C51654F073}" type="datetimeFigureOut">
              <a:rPr lang="en-US"/>
              <a:pPr>
                <a:defRPr/>
              </a:pPr>
              <a:t>6/24/2024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3686833-5D19-4531-9AF3-73FEC4C2EE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98500"/>
            <a:ext cx="4649788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6" tIns="46543" rIns="93086" bIns="4654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D86933A-FD6C-4A85-A027-0104EC736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3086" tIns="46543" rIns="93086" bIns="4654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39502-2BCA-4871-8C10-5B0CAE91C9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E0B24-D30B-409E-9E0C-71CAAFB489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3086" tIns="46543" rIns="93086" bIns="4654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8BFA57-8EE9-4AFD-B2AC-0EF10BCEB0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E2B31F4B-2A80-4D3C-8AC7-D1A8108DE0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D468835-532E-4C0D-8E3C-A8432D9B14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B8590156-1079-465C-93B7-72A7E2D44D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3275FF-CC47-4168-8D24-3433318AD2D4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61916127-D9BB-4CB9-AED4-EF5C86F018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4ADB1D80-399B-4229-8158-D658761462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BAC97CB2-C806-4FF2-8143-C011A4B383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1D8385-4691-44E1-8C19-C6EECCE45B8D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F4DBB8C3-8135-47D9-9AAF-252D24D0A0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4237CC00-AB33-4A0A-87F8-4DD38D1DA9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99531C86-4639-4B05-9000-418EFEA7D7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91A0B3-3280-418A-964F-9CF58E6EB5BE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79F51721-562B-40CB-959D-751311ECE8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F36EDC37-7408-42FB-A42F-CA25EC017E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3A7A849F-0605-4DAD-9728-94BE7D560F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996E45-4120-4B2D-AB3D-6029A476F9F1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BE847ED6-4F41-437B-A3D0-98DD83883F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F06E4BFF-F20A-4DF8-B8E2-03C81D0F1D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452BF0E6-6CE6-4975-8F2D-5B82F6DA4F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7E94A-9CD7-4CC4-894A-E6551DA08D08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2EEFB4CF-48EE-4528-B64D-D93E6A6E80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6D7F61A5-7030-4B36-9929-66F9B0EB9A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8D46A328-9FA5-4587-BFBC-58E5AA8348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A564BE-38C1-4133-8106-E89AA94C086E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86F31D85-F538-4E34-B750-F753B7A5FF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9B944EA2-CB32-4CAC-8215-BD6E1C5AB9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6C5B235D-583F-4D28-9502-A17A0D07DA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706F53-8FEA-4AE0-A66F-F5D1CA9218C6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548BF744-A5D6-4967-859A-670EEA568C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41FD173E-240A-49DA-9EAC-2E099AB06A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CAF99CB8-2DF4-412B-8ADC-9A20FD104D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E2792D-7094-4F33-AA83-8EC07351DBDC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15CE1B7F-0402-4B01-9DAF-0C36D37F05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D8400F09-2DD2-4906-94FE-62099D162D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87D1B6D5-38BA-4C70-9322-38E7A00551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1AD8BE-10D0-48C5-BCCD-DDB1FE280966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410DAB6E-713F-4544-9D49-62FDD1CBFC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5DBF5021-CC0E-45B0-AF05-64099BE514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C1DC2ADA-39BA-4C05-8DB1-30D4DBFC00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4EAC43-5864-4C0C-9A6A-E7FC8F8901A5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304E8B20-07E2-40DB-8F91-B71B76BCC0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FC175EDE-5C2E-4909-8072-7CAC46E9FA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F838EE8D-CC8A-41F6-9A20-09ABB5289D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DC5D18-D546-48C5-8899-807DC3C98EB7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A704E76B-C8E9-45A5-BF07-EAF442F6A9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132C683C-7F25-4DCF-86DA-DA87FE8F1D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DD02E09-CA86-4A05-BE2F-6F850AFCAE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36EDBB-46E9-4AFF-B79D-C969DA49A8C2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4C3FE3C9-769D-47C0-A0CD-B7A4B93CA4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A4F46FAA-DC9B-4A08-B629-42F7D77262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D2605437-FB9A-480E-8B4B-A08CA7F42B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648D61-AE42-4714-B889-52ECD5D546A8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849CDCDC-6097-4018-8EC9-B5EC2737E8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1F5B0572-777B-4B91-8718-AE6CC4A5C8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13421FA5-0EAA-4B8C-93A1-207D8E7D3A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4B485D-DA22-4EFF-9504-690FDD00F522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796D0594-D423-4EC0-B884-B939356E33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66B65918-ED5B-42BD-B048-9A75C6602C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5E3C56E2-50C0-4613-8B21-F9D5EF2546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DC204D-C9AE-4B65-89EB-A64091482E61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4402FCC2-A7A0-4818-B46B-1C9C036D27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622008CD-EDF8-4EA6-B079-E1B087C00F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06497A6E-97F1-43A6-9178-B177D1DC57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BE4697-8AAF-4B6C-9D06-132A74C92A91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097B71F6-F39C-47FF-A7B2-7FB8A36F73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>
            <a:extLst>
              <a:ext uri="{FF2B5EF4-FFF2-40B4-BE49-F238E27FC236}">
                <a16:creationId xmlns:a16="http://schemas.microsoft.com/office/drawing/2014/main" id="{7BB3B209-9525-4A9D-853C-CB4FE07370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DA206563-7E16-4228-8156-2F089242C3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30C8ED-6D05-433E-B3B4-F5A1F2A592EF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>
            <a:extLst>
              <a:ext uri="{FF2B5EF4-FFF2-40B4-BE49-F238E27FC236}">
                <a16:creationId xmlns:a16="http://schemas.microsoft.com/office/drawing/2014/main" id="{E3B94D5A-DFDF-4DE9-897E-61BFE414F6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>
            <a:extLst>
              <a:ext uri="{FF2B5EF4-FFF2-40B4-BE49-F238E27FC236}">
                <a16:creationId xmlns:a16="http://schemas.microsoft.com/office/drawing/2014/main" id="{1665AB54-BB38-46B1-8D18-9B2477848F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7C0CC41C-89F5-49F4-851F-A485E23341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FCF682-7760-4AF6-AB21-439ED71549E6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9E34B377-92F7-425E-9065-E098708C68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101F6635-082E-41A5-B05F-23365E5093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4516" name="Slide Number Placeholder 3">
            <a:extLst>
              <a:ext uri="{FF2B5EF4-FFF2-40B4-BE49-F238E27FC236}">
                <a16:creationId xmlns:a16="http://schemas.microsoft.com/office/drawing/2014/main" id="{0E68D7C3-DEF3-4866-B020-608FEE07A3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A371DE-0EC1-4106-A65B-A71670DB805E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0FE68529-1BFA-477B-A724-027BD5022F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7AA0EBFD-37F8-43DE-8665-0D6A7B454E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DE80B2E7-9814-4F1B-A4FE-C64153E145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FC0A71-0309-4A10-84E8-B37BCC41E402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7E426320-47E4-40B2-9574-8EFEBD67AD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>
            <a:extLst>
              <a:ext uri="{FF2B5EF4-FFF2-40B4-BE49-F238E27FC236}">
                <a16:creationId xmlns:a16="http://schemas.microsoft.com/office/drawing/2014/main" id="{D98151D2-1B6B-43BE-A9CB-4670469866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8612" name="Slide Number Placeholder 3">
            <a:extLst>
              <a:ext uri="{FF2B5EF4-FFF2-40B4-BE49-F238E27FC236}">
                <a16:creationId xmlns:a16="http://schemas.microsoft.com/office/drawing/2014/main" id="{214BC664-5437-4ED8-9656-09DE652FB6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E32DDC-D872-4466-A208-8701872B50C1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28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>
            <a:extLst>
              <a:ext uri="{FF2B5EF4-FFF2-40B4-BE49-F238E27FC236}">
                <a16:creationId xmlns:a16="http://schemas.microsoft.com/office/drawing/2014/main" id="{3C4C0445-E63B-4616-B317-0B66DDD59E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>
            <a:extLst>
              <a:ext uri="{FF2B5EF4-FFF2-40B4-BE49-F238E27FC236}">
                <a16:creationId xmlns:a16="http://schemas.microsoft.com/office/drawing/2014/main" id="{DAAF0E21-79F4-4B6F-88E4-755C8E649B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AB909BFF-E803-40E7-9D8C-B17947E8FB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E12A9F-C7D0-4BD5-A7CC-29E431A475DA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73354820-C542-40DF-B3C2-3EDA056F6D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9641307B-35FB-497F-81F1-A33CE3AA26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519DB57A-545C-415C-A68E-438C146A4A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028663-E00B-4237-AEFF-787EB4FF4483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>
            <a:extLst>
              <a:ext uri="{FF2B5EF4-FFF2-40B4-BE49-F238E27FC236}">
                <a16:creationId xmlns:a16="http://schemas.microsoft.com/office/drawing/2014/main" id="{BBD4C994-2944-441F-871D-6785584CC8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>
            <a:extLst>
              <a:ext uri="{FF2B5EF4-FFF2-40B4-BE49-F238E27FC236}">
                <a16:creationId xmlns:a16="http://schemas.microsoft.com/office/drawing/2014/main" id="{03F67D09-1279-4749-A8EC-98F94EF122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29E29092-2717-4519-9A23-B3DCB8FA6B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85EA67-29F5-4CB8-9288-51D32F262737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30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>
            <a:extLst>
              <a:ext uri="{FF2B5EF4-FFF2-40B4-BE49-F238E27FC236}">
                <a16:creationId xmlns:a16="http://schemas.microsoft.com/office/drawing/2014/main" id="{1784EAA7-0808-4D85-91F4-776C4F3977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>
            <a:extLst>
              <a:ext uri="{FF2B5EF4-FFF2-40B4-BE49-F238E27FC236}">
                <a16:creationId xmlns:a16="http://schemas.microsoft.com/office/drawing/2014/main" id="{713805F0-E2DD-4885-9FB8-6D270D7CBA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B075A72D-7BF8-402E-9783-26E4D1E0BE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1F485B-F549-4B4B-B70F-318D1026C53B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>
            <a:extLst>
              <a:ext uri="{FF2B5EF4-FFF2-40B4-BE49-F238E27FC236}">
                <a16:creationId xmlns:a16="http://schemas.microsoft.com/office/drawing/2014/main" id="{AF719CEF-E29B-4E3E-9B78-F36BC493AE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>
            <a:extLst>
              <a:ext uri="{FF2B5EF4-FFF2-40B4-BE49-F238E27FC236}">
                <a16:creationId xmlns:a16="http://schemas.microsoft.com/office/drawing/2014/main" id="{42CEFC91-1978-470E-B5C1-4BB9A02CB9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lide Number Placeholder 3">
            <a:extLst>
              <a:ext uri="{FF2B5EF4-FFF2-40B4-BE49-F238E27FC236}">
                <a16:creationId xmlns:a16="http://schemas.microsoft.com/office/drawing/2014/main" id="{CFF55EC8-81C5-4D50-84EB-CE496C712A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C88029-AC0F-49DD-A5B8-78A33B8CB620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32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>
            <a:extLst>
              <a:ext uri="{FF2B5EF4-FFF2-40B4-BE49-F238E27FC236}">
                <a16:creationId xmlns:a16="http://schemas.microsoft.com/office/drawing/2014/main" id="{15370AA3-B397-481A-99EA-EB63CE50A9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>
            <a:extLst>
              <a:ext uri="{FF2B5EF4-FFF2-40B4-BE49-F238E27FC236}">
                <a16:creationId xmlns:a16="http://schemas.microsoft.com/office/drawing/2014/main" id="{9CC4DAAC-A081-4706-948A-573B6630DB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2" name="Slide Number Placeholder 3">
            <a:extLst>
              <a:ext uri="{FF2B5EF4-FFF2-40B4-BE49-F238E27FC236}">
                <a16:creationId xmlns:a16="http://schemas.microsoft.com/office/drawing/2014/main" id="{05795876-CEEE-4309-81F2-0C3FEE6D8E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350F5F-1BA6-4199-A417-E2B99C52BA79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33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1BD8BEA9-CA20-48DD-823B-F9F9DD5500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3B36CF70-85A8-4B1A-A9B0-441A234E21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74472B83-1F12-4936-B9EF-8911B22A3D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52CCBD-F165-4552-B3E8-9D129AD837F0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A09144F0-FA1E-459F-B66F-192A4E370C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9827A56-13B1-45F0-8E68-19370F1348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5320B035-C345-4B92-AD47-835BFE1B1C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3FEDD7-5811-407E-B7FE-C0D13DFDEB7C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ACDA576A-8421-4366-B543-3348E25B21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8301154E-5B08-41A2-816D-7987B982C4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A01C26E1-D1D4-4B58-9591-CFED106840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7ADE5F-A83A-49AB-9465-DD3BFA0147F3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8CDEED4-1072-4A25-A695-72CA167067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96B4BA8B-A5F7-46B8-94A8-FE6971A0E1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E7F101CE-0893-4554-BCDB-2B8C12FB87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3FCFB1-ADD1-488A-8342-741BBD833379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5EF73A5D-05DF-4F3A-AC46-707E370797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E09939D8-1E74-4D7C-A885-611B88D441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7DD7F19A-EDA7-4720-984D-7AA88C1DF0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F87384-A57E-44C0-8A39-54140B138885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7D9E6FC7-E7F5-4D00-AEC9-7783F5DAAA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6CA06EA4-D360-424C-B224-89DA16B403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71075AB7-F3B6-4BAD-9071-97F0771C9C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3AB459-727C-4D5C-BD3A-E8DEA2625E5C}" type="slidenum">
              <a:rPr lang="en-US" altLang="en-US">
                <a:solidFill>
                  <a:srgbClr val="990033"/>
                </a:solidFill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990033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9AC60066-2B1C-4B78-A0C4-D3A108BC84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>
            <a:extLst>
              <a:ext uri="{FF2B5EF4-FFF2-40B4-BE49-F238E27FC236}">
                <a16:creationId xmlns:a16="http://schemas.microsoft.com/office/drawing/2014/main" id="{87B1E085-BFF9-4E81-AAA9-691ED81C8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244C56C5-3108-4C94-B3AF-6123F89C0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7AA07ED5-78B1-4048-A1C6-C5BC9C087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158193-6B74-4FCA-AB13-1CCCEE419C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32761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>
            <a:extLst>
              <a:ext uri="{FF2B5EF4-FFF2-40B4-BE49-F238E27FC236}">
                <a16:creationId xmlns:a16="http://schemas.microsoft.com/office/drawing/2014/main" id="{B80F5645-38E6-4A1E-9609-890DD0A00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>
            <a:extLst>
              <a:ext uri="{FF2B5EF4-FFF2-40B4-BE49-F238E27FC236}">
                <a16:creationId xmlns:a16="http://schemas.microsoft.com/office/drawing/2014/main" id="{A0C6C96B-A228-481A-8C8F-76849E93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D0ACEE-FAE4-4AF0-A0DB-5CADA26C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1523-D217-4290-A6D6-7B6FC5F1A2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59135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FA33-8A75-4B01-9266-46C0B319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EEE7E-445F-45F3-9A94-C41E2833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F9F05-EB9F-4677-AACB-918019097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3EB415-51DF-4A01-BAF0-E57177F7A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427290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>
            <a:extLst>
              <a:ext uri="{FF2B5EF4-FFF2-40B4-BE49-F238E27FC236}">
                <a16:creationId xmlns:a16="http://schemas.microsoft.com/office/drawing/2014/main" id="{0602177C-073F-4C78-BA48-137F80A11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251099D7-F1A5-4CF5-9D7E-2B692CB10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B33F5DFE-305A-4DD5-BDC5-B1DD8FBC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EE0531-8CEC-4207-8915-7048E90EEF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09526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A0DBB56B-B980-4913-8729-7B1CC5A5E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>
            <a:extLst>
              <a:ext uri="{FF2B5EF4-FFF2-40B4-BE49-F238E27FC236}">
                <a16:creationId xmlns:a16="http://schemas.microsoft.com/office/drawing/2014/main" id="{FBCC5A60-9CC8-4AF6-AE04-FB0B28DD7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DE80928B-A22B-4141-9BD7-74B480260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CE0CF4DF-C6ED-4248-942E-CB727137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50C87E-6919-4FF2-B42F-D598DE9E9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5736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7A7C121D-F0FA-4DF8-99E9-2A63AA53E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>
            <a:extLst>
              <a:ext uri="{FF2B5EF4-FFF2-40B4-BE49-F238E27FC236}">
                <a16:creationId xmlns:a16="http://schemas.microsoft.com/office/drawing/2014/main" id="{08659EF8-FD79-4273-9F69-A6F8A927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7851BB5-BB1A-48B9-BE8A-12BA29A4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38883-E7FB-4989-963D-54230E4AC4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76967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CEAF0AD7-B91B-49C3-B751-92B135D830D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>
            <a:extLst>
              <a:ext uri="{FF2B5EF4-FFF2-40B4-BE49-F238E27FC236}">
                <a16:creationId xmlns:a16="http://schemas.microsoft.com/office/drawing/2014/main" id="{AB89013D-9DFF-4FAA-AF57-7559A64C0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FEBC6F3-C5A3-4084-A6BF-CED35177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07BD4BA-7B2D-42D8-AD24-05C99F1B9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74340A-00F0-48DC-80AE-E5AFA9D344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2655007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>
            <a:extLst>
              <a:ext uri="{FF2B5EF4-FFF2-40B4-BE49-F238E27FC236}">
                <a16:creationId xmlns:a16="http://schemas.microsoft.com/office/drawing/2014/main" id="{9734F0C0-CBCA-4303-8E70-8EA43E4B5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>
            <a:extLst>
              <a:ext uri="{FF2B5EF4-FFF2-40B4-BE49-F238E27FC236}">
                <a16:creationId xmlns:a16="http://schemas.microsoft.com/office/drawing/2014/main" id="{AF16C89B-71E2-4B29-A582-B400FED63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709969-1115-4A7F-B19B-DCF8002B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63C8B-13DB-4107-81D4-CAB1C3500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64063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B3C42BFD-7D0A-40D1-BE65-D87DBF7A2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>
            <a:extLst>
              <a:ext uri="{FF2B5EF4-FFF2-40B4-BE49-F238E27FC236}">
                <a16:creationId xmlns:a16="http://schemas.microsoft.com/office/drawing/2014/main" id="{7B23A3DF-6910-491A-B119-471F4B497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C10B466D-B6DD-478A-8204-BF179C418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4E8393-07B2-446B-A300-A33E9DC98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86873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D2552CB2-1E97-4A53-A055-54C32A3F3A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>
            <a:extLst>
              <a:ext uri="{FF2B5EF4-FFF2-40B4-BE49-F238E27FC236}">
                <a16:creationId xmlns:a16="http://schemas.microsoft.com/office/drawing/2014/main" id="{551DBC62-1216-4E3A-B11C-49DE5B5B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>
            <a:extLst>
              <a:ext uri="{FF2B5EF4-FFF2-40B4-BE49-F238E27FC236}">
                <a16:creationId xmlns:a16="http://schemas.microsoft.com/office/drawing/2014/main" id="{D655364D-645C-45BB-AA23-894683BB9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1841D15-D89D-4BC7-8256-F28255FC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11A10C-EC54-4CB0-B6F7-47CAA5CF37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29379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93B393DF-5568-4A5E-8829-701996A4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B41D3D-30A7-476E-BF55-54CD3A96B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>
            <a:extLst>
              <a:ext uri="{FF2B5EF4-FFF2-40B4-BE49-F238E27FC236}">
                <a16:creationId xmlns:a16="http://schemas.microsoft.com/office/drawing/2014/main" id="{ABC3D688-6897-4993-A7B5-277A18D4C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2CD66E-2626-4E8F-BC71-18D50B81B4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68669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FA28B887-92AD-4F8A-AF12-A7F2EDF04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29" name="Text Placeholder 7">
            <a:extLst>
              <a:ext uri="{FF2B5EF4-FFF2-40B4-BE49-F238E27FC236}">
                <a16:creationId xmlns:a16="http://schemas.microsoft.com/office/drawing/2014/main" id="{F18C3EEB-1D96-4507-8ADD-B0C76206A8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FA5B9E3-30C2-4E78-AECF-6817FACC42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BE015E1A-E029-4EC5-8A8F-E459CC873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1D42D2-1C37-4E70-BF71-FB7DD6FE2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C61A147D-AD91-472E-BF68-898047E754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06B0A0A7-D1DC-43EB-BCF5-52AD43EFE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D2F0ACD3-FAA8-4869-A83B-F8C0C4362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FE3F5F5D-5892-4088-91AB-C31E6C892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9" r:id="rId1"/>
    <p:sldLayoutId id="2147485330" r:id="rId2"/>
    <p:sldLayoutId id="2147485331" r:id="rId3"/>
    <p:sldLayoutId id="2147485326" r:id="rId4"/>
    <p:sldLayoutId id="2147485332" r:id="rId5"/>
    <p:sldLayoutId id="2147485327" r:id="rId6"/>
    <p:sldLayoutId id="2147485333" r:id="rId7"/>
    <p:sldLayoutId id="2147485334" r:id="rId8"/>
    <p:sldLayoutId id="2147485335" r:id="rId9"/>
    <p:sldLayoutId id="2147485328" r:id="rId10"/>
    <p:sldLayoutId id="2147485336" r:id="rId11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1026">
            <a:extLst>
              <a:ext uri="{FF2B5EF4-FFF2-40B4-BE49-F238E27FC236}">
                <a16:creationId xmlns:a16="http://schemas.microsoft.com/office/drawing/2014/main" id="{55EACE1A-BBCF-4F25-8EA2-480ADF5FD7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7772400" cy="480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 true  love is  expressed</a:t>
            </a:r>
            <a:endParaRPr lang="en-US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5BC7C5E1-9FF5-480A-A06A-ECFC8626F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D40A5ED0-4789-4C11-9A08-5E42373F21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logic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It went against natural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human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desire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7D0CBD-F9FC-449B-826D-B7F146455FF0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2042AFE6-DDE7-4462-8DD2-199D55B7F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5B7F3937-1668-4C99-8138-72AB22AD4B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It went against natural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human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desire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</a:t>
            </a:r>
            <a:r>
              <a:rPr lang="en-US" sz="4400" b="1" noProof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Lord was resolved to go to 	the cross - but only if it were the 	only alternative.</a:t>
            </a:r>
            <a:endParaRPr lang="en-US" sz="44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EB7D8E-4DA3-4479-B593-58E941D7EB41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E04FC7E2-18AE-4C8C-A2ED-C85475B7E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6434FE4D-9E3F-442F-8DC3-548B67C490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It went against natural human desire.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26:39 &amp; 42 - Going a little farther, he fell with his face to the ground and prayed, “My Father, if it is possible, may this cup be taken from me. Yet not as I will, but as you will.” . . . He went away a second time and prayed, “My Father, if it is not possible for this cup to be taken away unless I drink it, may your will be done.”</a:t>
            </a:r>
            <a:endParaRPr lang="en-US" sz="44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366D26-D4E0-42F8-8C7E-7627DA4E5B0A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0CD076A8-9E0A-47AA-946A-C211BA57D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82628D6D-11D9-46A0-B827-258AFADACE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It went against natural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human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desire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 It went against the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Law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of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Moses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999FDC-EED7-41F4-BFCE-8DD28424CB25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6E8A1C67-03AF-4B36-B02D-C20E84E75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1D8BAB71-100C-465D-AEB1-228FEE85F2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 It went against the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Law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of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Moses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Because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 was against the law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have a trial &amp; then pronounce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verdict at night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2D5B3A-7FC2-4D03-B5F4-29350CE5327D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49DCEB1A-BE6C-4B0A-BA7A-54CFFD561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06FA07B1-C75E-43EC-B2AE-F2188960AE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 It went against the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Law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of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Moses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Because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 was against the law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have a trial &amp; then pronounce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verdict at night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Because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 was against the law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be accused by the judge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instead of the witnesses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CD35A0-D6B3-4370-8682-ED3F3FAD19B4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E6EBF410-5552-423C-9447-92845F9DD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DE5601AE-D374-452B-BE83-499E7BEDDE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 It went against the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Law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of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Moses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3.  Because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 was against the law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have only a portion of the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court assembled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440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7CA2B2-0A1E-48B3-9C59-A03C6B46217F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EA1BC41F-EF4E-4276-AE0B-0019EE394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01CCB187-C5D0-4AA7-AE73-6143DBD736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 It went against the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Law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of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Moses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D.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spiritual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relation-ships.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592F4D-3F78-4DD9-BC92-AC023CA804E9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BADEEE8C-545A-4DD3-B514-1475D4C7B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3459E97D-4E94-45B5-B21C-084FC770D5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D.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spiritual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relation-ships.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Hanging on a tree was a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curse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Deuteronomy 21:23 – Be sure to bury him that same day, because anyone who is hung on a tree is </a:t>
            </a:r>
            <a:r>
              <a:rPr lang="en-US" sz="2800" b="1" u="sng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under God’s curse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sz="28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F4EA44-6CDB-4B8F-84C2-BDD19B5E666B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607D21AB-8E49-4CF4-905C-4F9BA2C20E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60E48D1C-734A-44D2-8709-E7EA8AEC8B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D.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spiritual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relation-ships.</a:t>
            </a:r>
            <a:endParaRPr lang="en-US" sz="28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	2. 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Taking the sin of the world on 	His shoulders alienated the Son 	from His Heavenly Father.</a:t>
            </a:r>
          </a:p>
          <a:p>
            <a:pPr marL="609600" indent="-609600">
              <a:buFontTx/>
              <a:buAutoNum type="arabicPeriod" startAt="2"/>
              <a:defRPr/>
            </a:pPr>
            <a:endParaRPr lang="en-US" sz="44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How do we know?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885DE5-8920-4ACC-8A7D-CFE20DB65FC7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0C8F01A0-1AAC-4D9A-B35A-B3FD1CF62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F74896E1-B7BD-4A5A-9159-81F8F7BF87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2800"/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2800"/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These are noble examples of sacrifice because of love -</a:t>
            </a: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but nobody loves like God does!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BC4D8631-D3DF-4471-A261-CDAC780CB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F484BC3D-29EB-4661-8A18-AD43597749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lnSpcReduction="10000"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D.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spiritual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relation-ships.</a:t>
            </a:r>
            <a:endParaRPr lang="en-US" sz="28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	2. 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Taking the sin of the world on 	His shoulders alienated the Son 	from His Heavenly Father.</a:t>
            </a:r>
          </a:p>
          <a:p>
            <a:pPr marL="609600" indent="-609600" algn="ctr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At noon, 12:00, there was com-	plete darkness and an earth-	quake.</a:t>
            </a:r>
          </a:p>
          <a:p>
            <a:pPr marL="609600" indent="-609600">
              <a:buFont typeface="Wingdings 2" panose="05020102010507070707" pitchFamily="18" charset="2"/>
              <a:buNone/>
              <a:defRPr/>
            </a:pPr>
            <a:endParaRPr lang="en-US" sz="44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F90E68-2835-44C4-B748-820311B49566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7FB5847D-F8D8-4261-95ED-6F8BFA3543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C8B5B8DB-88BB-48B1-9C29-8A9EEECF21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D.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spiritual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relation-ships.</a:t>
            </a:r>
            <a:endParaRPr lang="en-US" sz="28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	2. 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Taking the sin of the world on 	His shoulders alienated the Son 	from His Heavenly Father.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27:46 - about the ninth hour Jesus cried out in a loud voice, “Eloi, Eloi, lama sabachthani?” - which means, “My God, my God, why have you forsaken me?”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endParaRPr lang="en-US" sz="44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BC3DF6-4D1D-4F89-8386-F750ECB74F72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CA7F1E0A-3F92-4ABC-A8A0-D732CEAEF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789CB86C-B486-48B9-A6E2-232805D456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648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</a:t>
            </a:r>
            <a:r>
              <a:rPr lang="en-US" sz="4400" b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The Cross Didn’t Make Much Sense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II. But - It Accomplished God’s Purpose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598916DB-ECE5-49B2-B03D-0463568B9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6546ACA0-D871-49DE-B684-DBA03B147B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 Satan considers you cheap!</a:t>
            </a:r>
          </a:p>
          <a:p>
            <a:pPr marL="609600" indent="-609600">
              <a:buFontTx/>
              <a:buAutoNum type="alphaUcPeriod"/>
              <a:defRPr/>
            </a:pP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ctr">
              <a:buFontTx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- lowering your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self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esteem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FA2717-9784-4053-9802-FB946DB956AC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71BE6610-FD07-450A-BD62-B92F152F5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9280CD50-97E9-4852-91BB-3D397CD1CF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 Satan considers you cheap!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God considers you of great worth!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9E6CB3-3EA8-48D7-AB81-E9DF06481B92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814F1CF9-C78F-4BF2-8D92-5E6B57BB3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C0A9FF7E-D619-4176-B73F-1C4BFE7F4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God considers you of great worth!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Worthy enough to redeem you.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22DDA9-DD0E-45E9-BB40-E546B68090A2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D4CE4A13-7474-48E5-BCE4-B248A1251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A61CB3BE-922F-4510-ACFA-7C126A601C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God considers you of great worth!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Worthy enough to redeem you.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	a.  </a:t>
            </a:r>
            <a:r>
              <a:rPr lang="en-US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Redeem</a:t>
            </a:r>
            <a:r>
              <a:rPr lang="el-GR" sz="4400" b="1" noProof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 to buy something, 		used mostly of buying 			slaves.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86D792-FA3B-4C5F-96B2-C087B3657BAF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20E4BF92-1538-4BA6-A907-C8AA0AA87A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3B2D5469-C188-4DBF-BCCB-B2C62AD0A4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God considers you of great worth!</a:t>
            </a:r>
          </a:p>
          <a:p>
            <a:pPr marL="609600" indent="-609600" algn="ctr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What redeemed you?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27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Cor</a:t>
            </a:r>
            <a:r>
              <a:rPr lang="en-US" sz="27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inthians</a:t>
            </a:r>
            <a:r>
              <a:rPr lang="en-US" sz="27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6:19-20 – Do you not know that your body is a temple of the Holy Spirit, who is in you, whom you have received from God? You are not your own; </a:t>
            </a:r>
            <a:r>
              <a:rPr lang="en-US" sz="2700" b="1" baseline="3000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you were </a:t>
            </a:r>
            <a:r>
              <a:rPr lang="en-US" sz="2700" b="1" u="sng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bought at a price</a:t>
            </a:r>
            <a:r>
              <a:rPr lang="en-US" sz="27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Therefore honor God with your body.</a:t>
            </a:r>
            <a:endParaRPr lang="en-US" sz="27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E1357D-96AC-45FE-8D09-E182C87394DE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A8A4D32A-7BD4-4F76-A661-12434A59D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7B7FB6B4-9B7C-41A5-B524-039AE8F06E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God considers you of great worth!</a:t>
            </a:r>
          </a:p>
          <a:p>
            <a:pPr marL="609600" indent="-609600" algn="ctr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What redeemed you?</a:t>
            </a:r>
          </a:p>
          <a:p>
            <a:pPr marL="609600" indent="-609600" algn="just">
              <a:buFontTx/>
              <a:buNone/>
              <a:defRPr/>
            </a:pPr>
            <a:r>
              <a:rPr lang="en-US" sz="27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Ephesians 1:7 – In him we have </a:t>
            </a:r>
            <a:r>
              <a:rPr lang="en-US" sz="2700" b="1" u="sng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redemption through his blood</a:t>
            </a:r>
            <a:r>
              <a:rPr lang="en-US" sz="27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the forgiveness of sins, in accordance with the riches of God’s grace.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A1A578-7356-4452-93AB-084B135CFB9D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E22863D2-6AC3-46FA-A509-2F1446823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EAFA1BAA-2089-4D86-AABB-FFC2FC3177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God considers you of great worth!</a:t>
            </a:r>
          </a:p>
          <a:p>
            <a:pPr marL="609600" indent="-609600" algn="ctr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What redeemed you?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 Pet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er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1:18-19 – For you know that it was not with perishable things such as silver or gold that </a:t>
            </a:r>
            <a:r>
              <a:rPr lang="en-US" sz="2800" b="1" u="sng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you were redeemed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from the empty way of life handed down to you from your forefathers, but </a:t>
            </a:r>
            <a:r>
              <a:rPr lang="en-US" sz="2800" b="1" u="sng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with the precious blood of Christ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, a lamb without blemish or defect.</a:t>
            </a:r>
            <a:endParaRPr 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18CD45-C433-40D2-A910-8790042C71FB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98B7FC7F-2A42-44D2-B39C-3CD1C0472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2D0DAAC2-B0F5-48B6-B24F-9337DA2FF0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6388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Romans 5:6-8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You see, at just the right time, when we were still powerless, Christ died for the ungodly. Very rarely will anyone die for a righteous man, though for a good man someone might possibly dare to die. But God demonstrates his own love for us in this: While we were still sinners, Christ died for us.</a:t>
            </a:r>
          </a:p>
        </p:txBody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847EBF16-B75C-49FD-A0BD-78B22593E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1EE4657D-3787-4673-87A0-66415107EC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God considers you of great worth!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Worthy enough to redeem you.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Worthy enough to reconcile 	you.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04FDE1-18CF-4525-8B02-7789904B5FF6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5BB40EEF-8E81-4725-BB3C-7AC2C6D8E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ADFB5E2D-1307-4808-8791-D9F21FFFA1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God considers you of great worth!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 Cor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inthians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5:19 – God was </a:t>
            </a:r>
            <a:r>
              <a:rPr lang="en-US" sz="2800" b="1" u="sng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reconciling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the world to himself in Christ, not counting men’s sins against them. And he has committed to us </a:t>
            </a:r>
            <a:r>
              <a:rPr lang="en-US" sz="2800" b="1" u="sng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message of recon-ciliation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BDF678-B1B7-43F8-A12C-9AFCF6382201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96149C4B-3502-4B89-92F6-C1920E917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DDF24D47-63D7-4395-90B1-DD7DF3144E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God considers you of great worth!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b. </a:t>
            </a:r>
            <a:r>
              <a:rPr lang="en-US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Reconcile</a:t>
            </a:r>
            <a:r>
              <a:rPr lang="en-US" sz="4400" b="1" noProof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 to exchange for 	something of equal value.</a:t>
            </a:r>
            <a:endParaRPr lang="en-US" sz="440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0C9127-6E79-48EC-B3D6-338E91012D37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But - It Accomplished God’s Purpose.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790B4F1A-FB06-4EA9-B95A-73F22A14A1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6E554023-F2D7-4631-BF78-91830A3219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endParaRPr lang="en-US" sz="44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God created you!</a:t>
            </a:r>
          </a:p>
          <a:p>
            <a:pPr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Then – God bought you!</a:t>
            </a:r>
          </a:p>
          <a:p>
            <a:pPr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You’re His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twice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!</a:t>
            </a:r>
          </a:p>
          <a:p>
            <a:pPr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 are God’s cherished possession!</a:t>
            </a: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FF471417-5FC7-4F3C-A51D-734D598C2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C1B55785-A3FD-42E4-BD82-405C10C73C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648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</a:t>
            </a:r>
            <a:r>
              <a:rPr lang="en-US" sz="4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The Cross Didn’t Make Much Sense.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A30130C7-CF29-4CAA-8767-946E4AAEC3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69419DBF-1303-409D-AC14-DC54A72F39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logic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C5636C-9C9A-489C-AD95-07CAE15911B1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95731177-844D-405D-90F5-DDC8AA5FE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835C49C1-A9D1-4AB6-BE04-56961362EC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logic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What was your relationship to 	God before Christ?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BD7B75-DD62-4CC6-A8D0-0978E179FC9A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B6ABCE5C-B002-45ED-BB7A-D44DFFAB9D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6EEDEB77-BEC9-475A-9FFC-0B8F7EBC5A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logic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It’s not logical to sacrifice your only son to help your enemy.</a:t>
            </a:r>
          </a:p>
          <a:p>
            <a:pPr marL="609600" indent="-609600"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But that’s exactly what God did!</a:t>
            </a:r>
          </a:p>
          <a:p>
            <a:pPr marL="609600" indent="-609600" algn="just">
              <a:buFontTx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But God demonstrates his own love for us in this: </a:t>
            </a:r>
            <a:r>
              <a:rPr lang="en-US" sz="2800" b="1" u="sng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While we were still sinners, Christ died for us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- v8</a:t>
            </a:r>
            <a:endParaRPr lang="en-US" sz="28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12F840-DA67-475E-8565-8EA9F9127677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43DE617D-5806-447C-8F25-09647E3021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CA498CE1-5E6B-489D-BF24-E501EC1579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logic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It’s not logical to sacrifice your only son to help your enemy.</a:t>
            </a:r>
          </a:p>
          <a:p>
            <a:pPr marL="609600" indent="-609600"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But that’s exactly what God did!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Col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ossians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1:21 - Once </a:t>
            </a:r>
            <a:r>
              <a:rPr lang="en-US" sz="2800" b="1" u="sng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you were alienated from God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and were </a:t>
            </a:r>
            <a:r>
              <a:rPr lang="en-US" sz="2800" b="1" u="sng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enemies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 your minds because of</a:t>
            </a:r>
            <a:r>
              <a:rPr lang="en-US" sz="2800" b="1" baseline="3000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 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your evil behavior.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F26C8F-118B-4C6A-90C5-3BDB24C86C94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93AC1522-26A9-49F1-A857-5ADBC57CA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8D857F53-F0F4-4AF1-B341-98C4E2D816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 It went against 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logic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It’s not logical to sacrifice your only son to help your enemy.</a:t>
            </a:r>
          </a:p>
          <a:p>
            <a:pPr marL="609600" indent="-609600" algn="ctr">
              <a:buFontTx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But that’s exactly what God did!</a:t>
            </a:r>
          </a:p>
          <a:p>
            <a:pPr marL="609600" indent="-609600" algn="just">
              <a:buFont typeface="Wingdings 2" panose="05020102010507070707" pitchFamily="18" charset="2"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Romans 5: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10 – For if, when </a:t>
            </a:r>
            <a:r>
              <a:rPr lang="en-US" sz="2800" b="1" u="sng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we were God’s enemies</a:t>
            </a:r>
            <a:r>
              <a:rPr lang="en-US" sz="2800" b="1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, we were reconciled to him through the death of his Son, how much more, having been reconciled, shall we be saved through his life!</a:t>
            </a:r>
            <a:endParaRPr 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609600" indent="-609600" algn="just">
              <a:buFontTx/>
              <a:buNone/>
              <a:defRPr/>
            </a:pPr>
            <a:endParaRPr lang="en-US" sz="2800" b="1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415832-277E-4F9A-91E2-35DA26CEE775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The Cross Didn’t Make Sense.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24337</TotalTime>
  <Words>1476</Words>
  <Application>Microsoft Office PowerPoint</Application>
  <PresentationFormat>On-screen Show (4:3)</PresentationFormat>
  <Paragraphs>178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Arial Narrow</vt:lpstr>
      <vt:lpstr>Calibri</vt:lpstr>
      <vt:lpstr>Franklin Gothic Medium</vt:lpstr>
      <vt:lpstr>Lucida Sans Unicode</vt:lpstr>
      <vt:lpstr>Times New Roman</vt:lpstr>
      <vt:lpstr>Wingdings 2</vt:lpstr>
      <vt:lpstr>Trek</vt:lpstr>
      <vt:lpstr>how  true  love is  expressed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Thomason Internet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Homosexual Agenda  Romans 1:18-32</dc:title>
  <dc:creator>Stephen H. Thomason</dc:creator>
  <cp:lastModifiedBy>Stephen Thomason</cp:lastModifiedBy>
  <cp:revision>1451</cp:revision>
  <dcterms:created xsi:type="dcterms:W3CDTF">2005-04-23T22:37:40Z</dcterms:created>
  <dcterms:modified xsi:type="dcterms:W3CDTF">2024-06-24T21:38:59Z</dcterms:modified>
</cp:coreProperties>
</file>