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398" r:id="rId2"/>
    <p:sldId id="1381" r:id="rId3"/>
    <p:sldId id="1382" r:id="rId4"/>
    <p:sldId id="1383" r:id="rId5"/>
    <p:sldId id="781" r:id="rId6"/>
    <p:sldId id="1302" r:id="rId7"/>
    <p:sldId id="678" r:id="rId8"/>
    <p:sldId id="925" r:id="rId9"/>
    <p:sldId id="1344" r:id="rId10"/>
    <p:sldId id="1345" r:id="rId11"/>
    <p:sldId id="1346" r:id="rId12"/>
    <p:sldId id="1384" r:id="rId13"/>
    <p:sldId id="1348" r:id="rId14"/>
    <p:sldId id="1349" r:id="rId15"/>
    <p:sldId id="1350" r:id="rId16"/>
    <p:sldId id="1351" r:id="rId17"/>
    <p:sldId id="1352" r:id="rId18"/>
    <p:sldId id="1385" r:id="rId19"/>
    <p:sldId id="1353" r:id="rId20"/>
    <p:sldId id="1285" r:id="rId21"/>
    <p:sldId id="1386" r:id="rId22"/>
    <p:sldId id="1387" r:id="rId23"/>
    <p:sldId id="1388" r:id="rId24"/>
    <p:sldId id="1356" r:id="rId25"/>
    <p:sldId id="1357" r:id="rId26"/>
    <p:sldId id="1358" r:id="rId27"/>
    <p:sldId id="1359" r:id="rId28"/>
    <p:sldId id="1360" r:id="rId29"/>
    <p:sldId id="1361" r:id="rId30"/>
    <p:sldId id="1362" r:id="rId31"/>
    <p:sldId id="1389" r:id="rId32"/>
    <p:sldId id="1390" r:id="rId33"/>
    <p:sldId id="1365" r:id="rId34"/>
    <p:sldId id="1366" r:id="rId35"/>
    <p:sldId id="1368" r:id="rId36"/>
    <p:sldId id="1367" r:id="rId37"/>
    <p:sldId id="1391" r:id="rId38"/>
    <p:sldId id="1370" r:id="rId39"/>
    <p:sldId id="1392" r:id="rId40"/>
    <p:sldId id="1372" r:id="rId41"/>
    <p:sldId id="1371" r:id="rId42"/>
    <p:sldId id="1373" r:id="rId43"/>
    <p:sldId id="1374" r:id="rId44"/>
    <p:sldId id="1376" r:id="rId45"/>
    <p:sldId id="1377" r:id="rId46"/>
    <p:sldId id="1378" r:id="rId47"/>
    <p:sldId id="1379" r:id="rId48"/>
    <p:sldId id="1380" r:id="rId49"/>
    <p:sldId id="1025" r:id="rId50"/>
  </p:sldIdLst>
  <p:sldSz cx="9144000" cy="6858000" type="screen4x3"/>
  <p:notesSz cx="6954838" cy="93091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33"/>
    <a:srgbClr val="339966"/>
    <a:srgbClr val="333399"/>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645" autoAdjust="0"/>
    <p:restoredTop sz="90404"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10EA020F-54E1-4BDF-A543-01861B322EF6}"/>
              </a:ext>
            </a:extLst>
          </p:cNvPr>
          <p:cNvSpPr>
            <a:spLocks noGrp="1" noChangeArrowheads="1"/>
          </p:cNvSpPr>
          <p:nvPr>
            <p:ph type="hdr" sz="quarter"/>
          </p:nvPr>
        </p:nvSpPr>
        <p:spPr bwMode="auto">
          <a:xfrm>
            <a:off x="0"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45152E5F-B76C-4C32-83F2-C407A2A823F5}"/>
              </a:ext>
            </a:extLst>
          </p:cNvPr>
          <p:cNvSpPr>
            <a:spLocks noGrp="1" noChangeArrowheads="1"/>
          </p:cNvSpPr>
          <p:nvPr>
            <p:ph type="dt" sz="quarter" idx="1"/>
          </p:nvPr>
        </p:nvSpPr>
        <p:spPr bwMode="auto">
          <a:xfrm>
            <a:off x="3941763" y="0"/>
            <a:ext cx="3013075"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ED9C52A8-ED2D-46CF-ADD9-014EF8EA3C87}"/>
              </a:ext>
            </a:extLst>
          </p:cNvPr>
          <p:cNvSpPr>
            <a:spLocks noGrp="1" noChangeArrowheads="1"/>
          </p:cNvSpPr>
          <p:nvPr>
            <p:ph type="ftr" sz="quarter" idx="2"/>
          </p:nvPr>
        </p:nvSpPr>
        <p:spPr bwMode="auto">
          <a:xfrm>
            <a:off x="0" y="8843963"/>
            <a:ext cx="3013075" cy="465137"/>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9173048B-3190-4BC6-B233-D77FCC9AA28C}"/>
              </a:ext>
            </a:extLst>
          </p:cNvPr>
          <p:cNvSpPr>
            <a:spLocks noGrp="1" noChangeArrowheads="1"/>
          </p:cNvSpPr>
          <p:nvPr>
            <p:ph type="sldNum" sz="quarter" idx="3"/>
          </p:nvPr>
        </p:nvSpPr>
        <p:spPr bwMode="auto">
          <a:xfrm>
            <a:off x="3941763" y="8843963"/>
            <a:ext cx="3013075" cy="465137"/>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B6E678D6-4212-4481-9D97-0036E3C1BE3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786D72-E23C-40D2-A958-741E3231255B}"/>
              </a:ext>
            </a:extLst>
          </p:cNvPr>
          <p:cNvSpPr>
            <a:spLocks noGrp="1"/>
          </p:cNvSpPr>
          <p:nvPr>
            <p:ph type="hdr" sz="quarter"/>
          </p:nvPr>
        </p:nvSpPr>
        <p:spPr>
          <a:xfrm>
            <a:off x="0" y="0"/>
            <a:ext cx="3013075" cy="465138"/>
          </a:xfrm>
          <a:prstGeom prst="rect">
            <a:avLst/>
          </a:prstGeom>
        </p:spPr>
        <p:txBody>
          <a:bodyPr vert="horz" lIns="92930" tIns="46465" rIns="92930" bIns="46465"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4233C738-9BEE-489C-A876-D0CD3C5C55B9}"/>
              </a:ext>
            </a:extLst>
          </p:cNvPr>
          <p:cNvSpPr>
            <a:spLocks noGrp="1"/>
          </p:cNvSpPr>
          <p:nvPr>
            <p:ph type="dt" idx="1"/>
          </p:nvPr>
        </p:nvSpPr>
        <p:spPr>
          <a:xfrm>
            <a:off x="3940175" y="0"/>
            <a:ext cx="3013075" cy="465138"/>
          </a:xfrm>
          <a:prstGeom prst="rect">
            <a:avLst/>
          </a:prstGeom>
        </p:spPr>
        <p:txBody>
          <a:bodyPr vert="horz" lIns="92930" tIns="46465" rIns="92930" bIns="46465" rtlCol="0"/>
          <a:lstStyle>
            <a:lvl1pPr algn="r" eaLnBrk="1" hangingPunct="1">
              <a:defRPr sz="1200"/>
            </a:lvl1pPr>
          </a:lstStyle>
          <a:p>
            <a:pPr>
              <a:defRPr/>
            </a:pPr>
            <a:fld id="{3468A45B-6374-4BBF-8496-A78477F292A0}" type="datetimeFigureOut">
              <a:rPr lang="en-US"/>
              <a:pPr>
                <a:defRPr/>
              </a:pPr>
              <a:t>6/24/2024</a:t>
            </a:fld>
            <a:endParaRPr lang="en-US" dirty="0"/>
          </a:p>
        </p:txBody>
      </p:sp>
      <p:sp>
        <p:nvSpPr>
          <p:cNvPr id="4" name="Slide Image Placeholder 3">
            <a:extLst>
              <a:ext uri="{FF2B5EF4-FFF2-40B4-BE49-F238E27FC236}">
                <a16:creationId xmlns:a16="http://schemas.microsoft.com/office/drawing/2014/main" id="{995C900E-B3F4-4C15-B9E7-4FD5871635CC}"/>
              </a:ext>
            </a:extLst>
          </p:cNvPr>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a:extLst>
              <a:ext uri="{FF2B5EF4-FFF2-40B4-BE49-F238E27FC236}">
                <a16:creationId xmlns:a16="http://schemas.microsoft.com/office/drawing/2014/main" id="{1AED6B58-9DF1-4EB3-B536-E3152D0B7E31}"/>
              </a:ext>
            </a:extLst>
          </p:cNvPr>
          <p:cNvSpPr>
            <a:spLocks noGrp="1"/>
          </p:cNvSpPr>
          <p:nvPr>
            <p:ph type="body" sz="quarter" idx="3"/>
          </p:nvPr>
        </p:nvSpPr>
        <p:spPr>
          <a:xfrm>
            <a:off x="695325" y="4421188"/>
            <a:ext cx="5564188" cy="4189412"/>
          </a:xfrm>
          <a:prstGeom prst="rect">
            <a:avLst/>
          </a:prstGeom>
        </p:spPr>
        <p:txBody>
          <a:bodyPr vert="horz" lIns="92930" tIns="46465" rIns="92930" bIns="464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3F4C8A2-29C7-4E77-98EA-C2FCEF77A71F}"/>
              </a:ext>
            </a:extLst>
          </p:cNvPr>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8ECED498-CA31-4AF5-810A-CE8333520C37}"/>
              </a:ext>
            </a:extLst>
          </p:cNvPr>
          <p:cNvSpPr>
            <a:spLocks noGrp="1"/>
          </p:cNvSpPr>
          <p:nvPr>
            <p:ph type="sldNum" sz="quarter" idx="5"/>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smtClean="0"/>
            </a:lvl1pPr>
          </a:lstStyle>
          <a:p>
            <a:pPr>
              <a:defRPr/>
            </a:pPr>
            <a:fld id="{A6DDC38A-2CBE-4CD8-AB96-A42A00DFF2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670CE47-51CF-4082-A9D8-DB8B0E350E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B214DF6-FA70-4758-B350-72EC0A5750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A110589D-931E-494F-B6D8-5B59980B2C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34E852-331B-4F8B-9E2C-293685D0F6DF}"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BF2D61D-9209-43FA-85C0-4812D9865A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254FCBC-4860-4AE4-8FBE-88ADCAE0AF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9F04A862-6EFA-4FDD-A0D3-9493E12FC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B12546-18C9-47C1-9025-DEA301A660E2}"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32A151F-853F-4A53-B1E4-2B3F9D379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CF1BD41-1EF6-4623-BEF6-DADFDE7E7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A8A064A3-5568-4E5E-ABDE-F41205210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3FA6F2-30C1-4F03-A1B6-F60F4D148098}"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32A151F-853F-4A53-B1E4-2B3F9D379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CF1BD41-1EF6-4623-BEF6-DADFDE7E7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A8A064A3-5568-4E5E-ABDE-F41205210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3FA6F2-30C1-4F03-A1B6-F60F4D148098}"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71259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EAF785F-0591-48EF-8078-31C3DEB1BE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D1F1462-36FE-49B0-AE5C-00FED4D34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E78AB4BB-4982-412C-B1F1-2C3FC29429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0AFB2E-5191-41B7-9437-C01891126BF6}"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3A1E0E6-B970-4526-9DC7-44A506D7B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D166B11-E1F1-4A68-AD91-204F7B3351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F9FD6819-F7ED-4E86-A5DC-7E6526770D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7FF2E1-0A08-47CD-B91D-59CF34C39EB8}"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E6F2228-AC8B-467E-8EC3-25F30C154A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C8655A6-C10F-4F6E-A5BF-AC0213CDF0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D7191F4C-3EEA-4E43-9368-D43CE4FE9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575522-694E-4A78-A7E0-2346FDEC3386}"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9B200F7-EB30-40C8-83A4-EFC35951A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B60202F-FA7B-4734-A5DB-413F98B88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1061B210-C73C-4AA9-8916-ED3CA0746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257128-041A-4B45-A6BA-4CE320D751E0}"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621EA2F-570B-410C-BA2E-BD204756A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02BD192-CE07-4DA7-B652-F7E2B33A01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C1E7353F-D722-44C2-B1AF-5F6DC12A99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671AF2-7450-427B-8013-41D2B4C0F194}"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9B200F7-EB30-40C8-83A4-EFC35951A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B60202F-FA7B-4734-A5DB-413F98B88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1061B210-C73C-4AA9-8916-ED3CA0746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257128-041A-4B45-A6BA-4CE320D751E0}"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231706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CD6C444-CBAA-477A-B0B6-E0E625965D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7ADB6F2-506A-49BF-ACDA-D223A85BA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6D077E3F-3078-4356-B4E9-77385AB1C0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505078-CA10-42BF-ACDD-A6C6FC3953A6}"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0336F08-6F00-429A-A490-95132AEDE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196D4E2-93E4-4EF1-AEC6-203AC5DEC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65AB077B-C698-4710-BBA1-BA77C9AC8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1D30D5-D17C-494C-A602-E784F3E64EE4}"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825FB8B-309C-46EC-8E28-1CD04313A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1670DEB-5074-4711-84B7-C989F2763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E08AF89-F2B7-4ECF-A1BD-5DD4F66E1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85D25-3387-40E8-B321-05756831A812}"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825FB8B-309C-46EC-8E28-1CD04313A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1670DEB-5074-4711-84B7-C989F2763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E08AF89-F2B7-4ECF-A1BD-5DD4F66E1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85D25-3387-40E8-B321-05756831A812}"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34633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825FB8B-309C-46EC-8E28-1CD04313A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1670DEB-5074-4711-84B7-C989F2763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E08AF89-F2B7-4ECF-A1BD-5DD4F66E1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85D25-3387-40E8-B321-05756831A812}"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97311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825FB8B-309C-46EC-8E28-1CD04313A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1670DEB-5074-4711-84B7-C989F2763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E08AF89-F2B7-4ECF-A1BD-5DD4F66E1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85D25-3387-40E8-B321-05756831A812}"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09621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E48CDA0-C5F6-4F60-BCCA-BE26E29C0E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209F3F4-C19C-458E-9B37-2D05808B6F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8D0FAC41-0A9B-4F22-946A-A535CEBA9C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716457-5C29-40A0-9AAD-0F503D2866D5}"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4A2BDD7-F4F3-4909-A23C-4C21F9421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AE84C07-01F7-4870-825D-6B99A3E4DB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1DE3E5EC-839A-4DC6-9C5E-64526DD9C0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54B2E6-982C-4120-9E9A-7E12AF8D7862}"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F575981-20C8-40A2-86CE-1EAFAF30F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B4AC3D9-2D3D-474A-9317-7C784B6888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95556B23-546C-4D8E-8733-2D5EEF9811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A5D71A-3D8A-414F-A940-59818A73C339}"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AC7847F-4ECF-4DBB-86B2-26D79F02A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2C26A71-1FDD-4609-8C3E-5C11F48B6E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29D8BEB0-472A-4CD1-ADA1-942BFEC5C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8D62B-5803-4941-A8B8-0E7A54DE5D6D}"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9F8B96E-E8C8-4654-A313-D9216EAB21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CCF641F-ADB9-4804-B673-818A1695D6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42BB851C-C8BA-4036-9671-B2AB7DC326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2A1E81-A580-4083-8CFA-950F61BB6531}"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3A34FCD-7FBB-4177-A0D6-80655D020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240B459-E96A-4229-B459-BA1FD6F6B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230DED37-3CF0-4424-93A4-96BC7CE4D1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A82D1E-598B-4DD9-AA3E-0991A6790F1A}"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1EFB113-76F9-44A5-8D98-C6A1FA38E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97A366D-6F40-4EE1-A461-EC854AF08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4E1C88B2-F727-4DDC-ADE0-2F517B852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D0485E-82CB-4461-97A0-D2A3AC8D645C}"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1F5BFA0-1520-4A4C-B36F-782CAE057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B4F604D-F634-4004-B70C-DD9FD1220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F86C45B-8816-471A-B995-788FC81F4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305C8B-99F5-4A30-886D-4C5F23EAEE1B}"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1F5BFA0-1520-4A4C-B36F-782CAE057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B4F604D-F634-4004-B70C-DD9FD1220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F86C45B-8816-471A-B995-788FC81F4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305C8B-99F5-4A30-886D-4C5F23EAEE1B}"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576219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1F5BFA0-1520-4A4C-B36F-782CAE057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B4F604D-F634-4004-B70C-DD9FD1220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FF86C45B-8816-471A-B995-788FC81F4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305C8B-99F5-4A30-886D-4C5F23EAEE1B}"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245039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9720610-2B29-4072-AE39-1EAE4ACB9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91D1DBB-3729-4DEB-B911-7F7585100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61F6A0E7-14A5-4FBD-BA01-3C6596A3D5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EDE0BE-A622-4ED4-A280-22C07D48D57F}"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9877719-7E4C-4BF3-A83B-2A62872788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C304653-756B-4332-944F-E6E7EF779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013E31B8-D01F-49FB-A9E1-2647CD5178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A1C58F-073D-4AA9-AE29-284B91987B25}"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517525F-CC01-4746-BD7B-2A0A0CB77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CC618A1-268B-45E0-A2E9-C66EC0AD7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F4F35B0-B054-4D1A-B0D6-A35B690E6C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27E943-26A5-4A53-A3B2-B1C5FF43E34E}"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1AE825A-59CF-45D7-86D5-46109D1F2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2AC9AE87-64EA-4AE8-B764-4A29214C0A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0AF66515-6A60-4C1D-B3A2-2BABEF0D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EFE1A2-22B9-4065-BE04-515D28B4B42F}"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1AE825A-59CF-45D7-86D5-46109D1F2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2AC9AE87-64EA-4AE8-B764-4A29214C0A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0AF66515-6A60-4C1D-B3A2-2BABEF0D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EFE1A2-22B9-4065-BE04-515D28B4B42F}"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849647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03A2935-4B1C-4D63-9D9A-F69E039BBA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872BB881-6739-41D5-808C-BE734DBF5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AC72FB18-146E-4DFF-B22D-9C490849F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704A6-B632-46F0-94A9-898EA148CE6E}"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03A2935-4B1C-4D63-9D9A-F69E039BBA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872BB881-6739-41D5-808C-BE734DBF5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AC72FB18-146E-4DFF-B22D-9C490849F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704A6-B632-46F0-94A9-898EA148CE6E}"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63938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F3C6393-873F-4B0D-81F4-0DA791132C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EE43073-4739-47C7-9A3A-E1DA175D6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4A877A8F-D4A8-4FDA-B147-26111BB7E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B0DD5C-E828-49D3-9D25-B21D713451F8}"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D4234F2-2B6D-409B-84F2-346735317F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575A5E-DFBE-4116-AFC3-7094BE6E6C43}"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
        <p:nvSpPr>
          <p:cNvPr id="87043" name="Rectangle 2">
            <a:extLst>
              <a:ext uri="{FF2B5EF4-FFF2-40B4-BE49-F238E27FC236}">
                <a16:creationId xmlns:a16="http://schemas.microsoft.com/office/drawing/2014/main" id="{D872F51B-A01F-44D3-9716-068BF3C294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96A3EE5E-4A41-4CEF-8F5C-C05FC98926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CB084AC-3195-4C7F-8A73-AEAED4B0C3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D0EEF68-E481-4356-A4D6-443A97441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1EBAC440-EBD1-4194-8000-1DF0790D9E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C17767-91E7-4EBD-887A-10DC6730BCC1}"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1E7B94B-A88B-4688-AC81-670323DBCA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6E78EFA1-54FC-4B92-ABD3-AE07651A0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B71D1570-D064-4F88-9F98-500DB73D6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C93735-1AC3-48AD-8614-F53B1A9932A8}"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65CEC0F6-0E6F-40A1-9A86-753A530E8D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222F185-A0F6-41CC-85C8-012400465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EB9DB484-3ADD-478F-98F1-A4918CCC91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B190A3-1BDD-42A2-82A5-FEFB265D64F5}"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2FB0534-EC8A-45F4-B2FB-823D3496EF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5776A955-C5AB-435D-95D7-F84729E99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CC7FCCC9-9122-4221-90B2-A73E106C8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F4F9C7-74E6-4B99-B885-6DE8376BCE01}"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78C099D-347B-4C54-A605-FE6C27AC1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C844FD78-56D1-4BCC-87E4-860502FA0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881391EB-4DE6-436C-A1DE-433DEB1A42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12D3F4-B125-44D6-A4D5-ABA37E87E3A0}"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A613856-DE2E-4D9E-9654-224098260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EC782ED-703F-49C0-80AF-8331FAC7F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DCEE7E29-A8A9-42EA-AF2D-43EF92A74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2496F7-8CF8-4EF4-8F87-15F588D61690}" type="slidenum">
              <a:rPr lang="en-US" altLang="en-US">
                <a:solidFill>
                  <a:srgbClr val="990033"/>
                </a:solidFill>
                <a:latin typeface="Arial Narrow" panose="020B0606020202030204" pitchFamily="34" charset="0"/>
              </a:rPr>
              <a:pPr>
                <a:spcBef>
                  <a:spcPct val="0"/>
                </a:spcBef>
              </a:pPr>
              <a:t>46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66CF481-02A7-417D-8618-3976497D0F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3BAD82F7-88A8-4217-A692-2CFEB081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9D0C4867-4303-4424-B09D-CD0187AEC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7F1639-6525-444E-BE54-A3257A45B59B}" type="slidenum">
              <a:rPr lang="en-US" altLang="en-US">
                <a:solidFill>
                  <a:srgbClr val="990033"/>
                </a:solidFill>
                <a:latin typeface="Arial Narrow" panose="020B0606020202030204" pitchFamily="34" charset="0"/>
              </a:rPr>
              <a:pPr>
                <a:spcBef>
                  <a:spcPct val="0"/>
                </a:spcBef>
              </a:pPr>
              <a:t>47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76B20649-01FA-4FFA-9955-93361E2F0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57732302-C46E-4A00-9DD7-A2B1C2E06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1D83AA08-DB17-437E-AFE3-BD28E344B5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93FE39-64B7-436A-8C25-FF269D0D6A77}" type="slidenum">
              <a:rPr lang="en-US" altLang="en-US">
                <a:solidFill>
                  <a:srgbClr val="990033"/>
                </a:solidFill>
                <a:latin typeface="Arial Narrow" panose="020B0606020202030204" pitchFamily="34" charset="0"/>
              </a:rPr>
              <a:pPr>
                <a:spcBef>
                  <a:spcPct val="0"/>
                </a:spcBef>
              </a:pPr>
              <a:t>48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E95B592-2E36-4282-BFF7-B006799D92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312D331B-41C5-484D-945D-29F33DB227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1C7B09B1-BF8F-43F7-B253-DEB56C647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3E5EF0-2C27-481C-9D04-76BD97B334A5}" type="slidenum">
              <a:rPr lang="en-US" altLang="en-US">
                <a:solidFill>
                  <a:srgbClr val="990033"/>
                </a:solidFill>
                <a:latin typeface="Arial Narrow" panose="020B0606020202030204" pitchFamily="34" charset="0"/>
              </a:rPr>
              <a:pPr>
                <a:spcBef>
                  <a:spcPct val="0"/>
                </a:spcBef>
              </a:pPr>
              <a:t>49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E1ED163-9024-4CF5-B859-0C2F7A173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4444051-0D5D-44CC-B4A4-34B539B01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BD779843-B0FF-4931-8042-2A8D18D5AC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B4AEB0-ADE6-4152-9253-2FDD8FB906E3}"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7343071-FA51-4450-912F-34623D1C9D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2CCD147-130F-4534-8E51-F128A283D0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C8CFD877-A47E-4E2E-82A5-88E154F95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072D6-B7BD-4AFD-9BE3-D35457DEA5D5}"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A5FAC31-4D62-47B5-ADC0-14DED23BD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73F01FF-7478-44D9-A6EB-0F5483FB0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D26CA0A5-7676-4084-B7A5-BDC50D250C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E7E819-074F-4564-8071-ECF973F1C045}"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C219893-972D-4A6B-B807-92CDB62A7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CE83D71-1383-4955-8092-4EA9F4C98C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BE13EE1B-3D2A-4D73-A516-BA59967A39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7C57B5-33D7-47B3-9F7F-CE4A3356FB7E}"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3948199-E1A5-4958-B17A-EA157A5E0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32C00B0-175A-46DC-B6E2-C3501A281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45B67DCA-00B4-4BAC-8703-FB1766572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CF04E2-C1E4-4540-801F-BBC6F4AF831A}"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29B6F33-5FFF-45BF-8C5C-015EB7737326}"/>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B0F2CF65-CEAF-4B26-AA27-6684D97E10B3}"/>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54B14E0C-0858-4CA6-9703-E1E95C5115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9E46C085-E3C7-4B77-AA19-C2DE00CE8050}"/>
              </a:ext>
            </a:extLst>
          </p:cNvPr>
          <p:cNvSpPr>
            <a:spLocks noGrp="1"/>
          </p:cNvSpPr>
          <p:nvPr>
            <p:ph type="sldNum" sz="quarter" idx="12"/>
          </p:nvPr>
        </p:nvSpPr>
        <p:spPr>
          <a:xfrm>
            <a:off x="8229600" y="6473825"/>
            <a:ext cx="758825" cy="247650"/>
          </a:xfrm>
        </p:spPr>
        <p:txBody>
          <a:bodyPr/>
          <a:lstStyle>
            <a:lvl1pPr>
              <a:defRPr smtClean="0"/>
            </a:lvl1pPr>
          </a:lstStyle>
          <a:p>
            <a:pPr>
              <a:defRPr/>
            </a:pPr>
            <a:fld id="{874D7B3D-1F74-4D4D-9185-89FB57F380C4}" type="slidenum">
              <a:rPr lang="en-US" altLang="en-US"/>
              <a:pPr>
                <a:defRPr/>
              </a:pPr>
              <a:t>‹#›</a:t>
            </a:fld>
            <a:endParaRPr lang="en-US" altLang="en-US"/>
          </a:p>
        </p:txBody>
      </p:sp>
    </p:spTree>
    <p:extLst>
      <p:ext uri="{BB962C8B-B14F-4D97-AF65-F5344CB8AC3E}">
        <p14:creationId xmlns:p14="http://schemas.microsoft.com/office/powerpoint/2010/main" val="240200377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B48385F1-022B-46C3-830C-AD5B02883DF9}"/>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A48985BF-2495-491C-87FB-02F5089188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CCAFE6A-BD99-487B-87D3-86112477888D}"/>
              </a:ext>
            </a:extLst>
          </p:cNvPr>
          <p:cNvSpPr>
            <a:spLocks noGrp="1"/>
          </p:cNvSpPr>
          <p:nvPr>
            <p:ph type="sldNum" sz="quarter" idx="12"/>
          </p:nvPr>
        </p:nvSpPr>
        <p:spPr/>
        <p:txBody>
          <a:bodyPr/>
          <a:lstStyle>
            <a:lvl1pPr>
              <a:defRPr/>
            </a:lvl1pPr>
          </a:lstStyle>
          <a:p>
            <a:pPr>
              <a:defRPr/>
            </a:pPr>
            <a:fld id="{2FBF5C25-8338-4E18-936C-1C1DE498D07B}" type="slidenum">
              <a:rPr lang="en-US" altLang="en-US"/>
              <a:pPr>
                <a:defRPr/>
              </a:pPr>
              <a:t>‹#›</a:t>
            </a:fld>
            <a:endParaRPr lang="en-US" altLang="en-US"/>
          </a:p>
        </p:txBody>
      </p:sp>
    </p:spTree>
    <p:extLst>
      <p:ext uri="{BB962C8B-B14F-4D97-AF65-F5344CB8AC3E}">
        <p14:creationId xmlns:p14="http://schemas.microsoft.com/office/powerpoint/2010/main" val="19738076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36AED-8114-4AA4-9F79-A1A3206DCCB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0269954-4F02-45F2-81E6-66E0526562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1B6F7C-5863-496F-A639-BD36FDF272F6}"/>
              </a:ext>
            </a:extLst>
          </p:cNvPr>
          <p:cNvSpPr>
            <a:spLocks noGrp="1"/>
          </p:cNvSpPr>
          <p:nvPr>
            <p:ph type="sldNum" sz="quarter" idx="12"/>
          </p:nvPr>
        </p:nvSpPr>
        <p:spPr/>
        <p:txBody>
          <a:bodyPr/>
          <a:lstStyle>
            <a:lvl1pPr>
              <a:defRPr smtClean="0"/>
            </a:lvl1pPr>
          </a:lstStyle>
          <a:p>
            <a:pPr>
              <a:defRPr/>
            </a:pPr>
            <a:fld id="{72CC7CC3-8C3C-4FF9-A28B-6CE0BD2FE3AD}" type="slidenum">
              <a:rPr lang="en-US" altLang="en-US"/>
              <a:pPr>
                <a:defRPr/>
              </a:pPr>
              <a:t>‹#›</a:t>
            </a:fld>
            <a:endParaRPr lang="en-US" altLang="en-US"/>
          </a:p>
        </p:txBody>
      </p:sp>
    </p:spTree>
    <p:extLst>
      <p:ext uri="{BB962C8B-B14F-4D97-AF65-F5344CB8AC3E}">
        <p14:creationId xmlns:p14="http://schemas.microsoft.com/office/powerpoint/2010/main" val="195240833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182DC73E-1A51-4CF3-AE5A-E40C996E78F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CC953569-3EE7-4471-9654-9073AA3D684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1EC8F46E-C5B4-43E1-AC6F-C4376F9C2920}"/>
              </a:ext>
            </a:extLst>
          </p:cNvPr>
          <p:cNvSpPr>
            <a:spLocks noGrp="1"/>
          </p:cNvSpPr>
          <p:nvPr>
            <p:ph type="sldNum" sz="quarter" idx="12"/>
          </p:nvPr>
        </p:nvSpPr>
        <p:spPr>
          <a:xfrm>
            <a:off x="8229600" y="6473825"/>
            <a:ext cx="758825" cy="247650"/>
          </a:xfrm>
        </p:spPr>
        <p:txBody>
          <a:bodyPr/>
          <a:lstStyle>
            <a:lvl1pPr>
              <a:defRPr smtClean="0"/>
            </a:lvl1pPr>
          </a:lstStyle>
          <a:p>
            <a:pPr>
              <a:defRPr/>
            </a:pPr>
            <a:fld id="{A493BFD0-DBDA-46C3-B21D-936B2B284E55}" type="slidenum">
              <a:rPr lang="en-US" altLang="en-US"/>
              <a:pPr>
                <a:defRPr/>
              </a:pPr>
              <a:t>‹#›</a:t>
            </a:fld>
            <a:endParaRPr lang="en-US" altLang="en-US"/>
          </a:p>
        </p:txBody>
      </p:sp>
    </p:spTree>
    <p:extLst>
      <p:ext uri="{BB962C8B-B14F-4D97-AF65-F5344CB8AC3E}">
        <p14:creationId xmlns:p14="http://schemas.microsoft.com/office/powerpoint/2010/main" val="384439138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840A1090-B0FB-4843-A6F9-96C910F11CFD}"/>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94F1A613-612B-486F-8AFE-9CE499333E75}"/>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82E0D7EB-95AD-4018-AEFD-2AB59F61BB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4D975AFA-A666-4F86-AA30-F443CE7C1587}"/>
              </a:ext>
            </a:extLst>
          </p:cNvPr>
          <p:cNvSpPr>
            <a:spLocks noGrp="1"/>
          </p:cNvSpPr>
          <p:nvPr>
            <p:ph type="sldNum" sz="quarter" idx="12"/>
          </p:nvPr>
        </p:nvSpPr>
        <p:spPr/>
        <p:txBody>
          <a:bodyPr/>
          <a:lstStyle>
            <a:lvl1pPr>
              <a:defRPr smtClean="0"/>
            </a:lvl1pPr>
          </a:lstStyle>
          <a:p>
            <a:pPr>
              <a:defRPr/>
            </a:pPr>
            <a:fld id="{2EF7427B-FD9A-43EA-9E89-78BE5B6323CD}" type="slidenum">
              <a:rPr lang="en-US" altLang="en-US"/>
              <a:pPr>
                <a:defRPr/>
              </a:pPr>
              <a:t>‹#›</a:t>
            </a:fld>
            <a:endParaRPr lang="en-US" altLang="en-US"/>
          </a:p>
        </p:txBody>
      </p:sp>
    </p:spTree>
    <p:extLst>
      <p:ext uri="{BB962C8B-B14F-4D97-AF65-F5344CB8AC3E}">
        <p14:creationId xmlns:p14="http://schemas.microsoft.com/office/powerpoint/2010/main" val="1197531440"/>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983521C0-98DA-47ED-A57F-61146A4E2DCA}"/>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43269B8C-BFA8-491A-9A1C-7E6A93EDDC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4EDC3F8-8E46-4856-94C5-BBA567629DD7}"/>
              </a:ext>
            </a:extLst>
          </p:cNvPr>
          <p:cNvSpPr>
            <a:spLocks noGrp="1"/>
          </p:cNvSpPr>
          <p:nvPr>
            <p:ph type="sldNum" sz="quarter" idx="12"/>
          </p:nvPr>
        </p:nvSpPr>
        <p:spPr/>
        <p:txBody>
          <a:bodyPr/>
          <a:lstStyle>
            <a:lvl1pPr>
              <a:defRPr/>
            </a:lvl1pPr>
          </a:lstStyle>
          <a:p>
            <a:pPr>
              <a:defRPr/>
            </a:pPr>
            <a:fld id="{8ECC3733-88CA-43E1-993B-13737CF463DF}" type="slidenum">
              <a:rPr lang="en-US" altLang="en-US"/>
              <a:pPr>
                <a:defRPr/>
              </a:pPr>
              <a:t>‹#›</a:t>
            </a:fld>
            <a:endParaRPr lang="en-US" altLang="en-US"/>
          </a:p>
        </p:txBody>
      </p:sp>
    </p:spTree>
    <p:extLst>
      <p:ext uri="{BB962C8B-B14F-4D97-AF65-F5344CB8AC3E}">
        <p14:creationId xmlns:p14="http://schemas.microsoft.com/office/powerpoint/2010/main" val="121638635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758CE0F0-72FC-489E-8685-49BADC3F5AE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56B0DFEE-F417-4C67-B7DC-6F467AD69AF1}"/>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89080368-754F-46B8-8F70-E45CF760BE7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C05010C-92C4-421A-BD1D-5806BD855EE7}"/>
              </a:ext>
            </a:extLst>
          </p:cNvPr>
          <p:cNvSpPr>
            <a:spLocks noGrp="1"/>
          </p:cNvSpPr>
          <p:nvPr>
            <p:ph type="sldNum" sz="quarter" idx="12"/>
          </p:nvPr>
        </p:nvSpPr>
        <p:spPr>
          <a:xfrm>
            <a:off x="8229600" y="6477000"/>
            <a:ext cx="762000" cy="247650"/>
          </a:xfrm>
        </p:spPr>
        <p:txBody>
          <a:bodyPr/>
          <a:lstStyle>
            <a:lvl1pPr>
              <a:defRPr smtClean="0"/>
            </a:lvl1pPr>
          </a:lstStyle>
          <a:p>
            <a:pPr>
              <a:defRPr/>
            </a:pPr>
            <a:fld id="{12F77765-3D94-4B5C-8107-DC81A740DC44}" type="slidenum">
              <a:rPr lang="en-US" altLang="en-US"/>
              <a:pPr>
                <a:defRPr/>
              </a:pPr>
              <a:t>‹#›</a:t>
            </a:fld>
            <a:endParaRPr lang="en-US" altLang="en-US"/>
          </a:p>
        </p:txBody>
      </p:sp>
    </p:spTree>
    <p:extLst>
      <p:ext uri="{BB962C8B-B14F-4D97-AF65-F5344CB8AC3E}">
        <p14:creationId xmlns:p14="http://schemas.microsoft.com/office/powerpoint/2010/main" val="73152244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5FECB848-1D3C-47A5-96B8-1E88F443FCC4}"/>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3164D0A6-A408-48A7-84F9-9D0BC3B4ED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FAB3EA-F647-4B42-B850-26DC7435AA05}"/>
              </a:ext>
            </a:extLst>
          </p:cNvPr>
          <p:cNvSpPr>
            <a:spLocks noGrp="1"/>
          </p:cNvSpPr>
          <p:nvPr>
            <p:ph type="sldNum" sz="quarter" idx="12"/>
          </p:nvPr>
        </p:nvSpPr>
        <p:spPr/>
        <p:txBody>
          <a:bodyPr/>
          <a:lstStyle>
            <a:lvl1pPr>
              <a:defRPr/>
            </a:lvl1pPr>
          </a:lstStyle>
          <a:p>
            <a:pPr>
              <a:defRPr/>
            </a:pPr>
            <a:fld id="{F3514BED-7A9F-4F19-8AAD-C84E8FB61918}" type="slidenum">
              <a:rPr lang="en-US" altLang="en-US"/>
              <a:pPr>
                <a:defRPr/>
              </a:pPr>
              <a:t>‹#›</a:t>
            </a:fld>
            <a:endParaRPr lang="en-US" altLang="en-US"/>
          </a:p>
        </p:txBody>
      </p:sp>
    </p:spTree>
    <p:extLst>
      <p:ext uri="{BB962C8B-B14F-4D97-AF65-F5344CB8AC3E}">
        <p14:creationId xmlns:p14="http://schemas.microsoft.com/office/powerpoint/2010/main" val="326335235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3B5DED5E-3F3E-4305-A669-3A49BF62FFF7}"/>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D53AAAAC-0CD7-4B75-9080-8050BB2F7CE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71545296-88F7-401F-A1B6-49B09AD3F75C}"/>
              </a:ext>
            </a:extLst>
          </p:cNvPr>
          <p:cNvSpPr>
            <a:spLocks noGrp="1"/>
          </p:cNvSpPr>
          <p:nvPr>
            <p:ph type="sldNum" sz="quarter" idx="12"/>
          </p:nvPr>
        </p:nvSpPr>
        <p:spPr/>
        <p:txBody>
          <a:bodyPr/>
          <a:lstStyle>
            <a:lvl1pPr>
              <a:defRPr smtClean="0"/>
            </a:lvl1pPr>
          </a:lstStyle>
          <a:p>
            <a:pPr>
              <a:defRPr/>
            </a:pPr>
            <a:fld id="{F689431B-E3C5-4862-AC68-6419C16CFD07}" type="slidenum">
              <a:rPr lang="en-US" altLang="en-US"/>
              <a:pPr>
                <a:defRPr/>
              </a:pPr>
              <a:t>‹#›</a:t>
            </a:fld>
            <a:endParaRPr lang="en-US" altLang="en-US"/>
          </a:p>
        </p:txBody>
      </p:sp>
    </p:spTree>
    <p:extLst>
      <p:ext uri="{BB962C8B-B14F-4D97-AF65-F5344CB8AC3E}">
        <p14:creationId xmlns:p14="http://schemas.microsoft.com/office/powerpoint/2010/main" val="274060456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00DA98D-932E-4FE6-945A-464D5BC02317}"/>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F94C834E-D68A-461B-9BA7-7024D73B7AD6}"/>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EEDB1BDC-3C37-4845-9171-6186C5F0152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5FCF5F6-2B4D-4BE3-8B3A-FCC07E1B631F}"/>
              </a:ext>
            </a:extLst>
          </p:cNvPr>
          <p:cNvSpPr>
            <a:spLocks noGrp="1"/>
          </p:cNvSpPr>
          <p:nvPr>
            <p:ph type="sldNum" sz="quarter" idx="12"/>
          </p:nvPr>
        </p:nvSpPr>
        <p:spPr/>
        <p:txBody>
          <a:bodyPr/>
          <a:lstStyle>
            <a:lvl1pPr>
              <a:defRPr smtClean="0"/>
            </a:lvl1pPr>
          </a:lstStyle>
          <a:p>
            <a:pPr>
              <a:defRPr/>
            </a:pPr>
            <a:fld id="{48A61EA5-F833-4E90-BC5F-7A1A8E992B32}" type="slidenum">
              <a:rPr lang="en-US" altLang="en-US"/>
              <a:pPr>
                <a:defRPr/>
              </a:pPr>
              <a:t>‹#›</a:t>
            </a:fld>
            <a:endParaRPr lang="en-US" altLang="en-US"/>
          </a:p>
        </p:txBody>
      </p:sp>
    </p:spTree>
    <p:extLst>
      <p:ext uri="{BB962C8B-B14F-4D97-AF65-F5344CB8AC3E}">
        <p14:creationId xmlns:p14="http://schemas.microsoft.com/office/powerpoint/2010/main" val="170109665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6D69BC1F-7222-4EC0-8055-D43E6B39C2E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BDE7FFC-0C60-43C3-A455-C2A63F37A2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2FDE0BD2-B949-4EC2-972A-DC4964848F7E}"/>
              </a:ext>
            </a:extLst>
          </p:cNvPr>
          <p:cNvSpPr>
            <a:spLocks noGrp="1"/>
          </p:cNvSpPr>
          <p:nvPr>
            <p:ph type="sldNum" sz="quarter" idx="12"/>
          </p:nvPr>
        </p:nvSpPr>
        <p:spPr/>
        <p:txBody>
          <a:bodyPr/>
          <a:lstStyle>
            <a:lvl1pPr>
              <a:defRPr smtClean="0"/>
            </a:lvl1pPr>
          </a:lstStyle>
          <a:p>
            <a:pPr>
              <a:defRPr/>
            </a:pPr>
            <a:fld id="{3BC2BF85-2F01-4C61-8C40-559EF78FD301}" type="slidenum">
              <a:rPr lang="en-US" altLang="en-US"/>
              <a:pPr>
                <a:defRPr/>
              </a:pPr>
              <a:t>‹#›</a:t>
            </a:fld>
            <a:endParaRPr lang="en-US" altLang="en-US"/>
          </a:p>
        </p:txBody>
      </p:sp>
    </p:spTree>
    <p:extLst>
      <p:ext uri="{BB962C8B-B14F-4D97-AF65-F5344CB8AC3E}">
        <p14:creationId xmlns:p14="http://schemas.microsoft.com/office/powerpoint/2010/main" val="14474149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172743AE-87FC-499A-BF09-42CE8883C944}"/>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E611C950-31D4-4230-B32A-5235C0F088D3}"/>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369BD75D-9608-4193-9BD5-62AF44136532}"/>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D868BEF6-490D-4FD6-9CC9-CC7BCF9D5B85}"/>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BB289BC6-5407-4286-B394-E5163FD7E270}"/>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6A903291-5191-4873-A391-DB3333492151}"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DCD89A9B-D66E-40E8-A4B4-7A22EE205185}"/>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2847DD08-005C-410F-9E17-B72EB29F16B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9EFEDEE2-301B-432A-98AC-78C2DAAE1293}"/>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89" r:id="rId4"/>
    <p:sldLayoutId id="2147484895" r:id="rId5"/>
    <p:sldLayoutId id="2147484890" r:id="rId6"/>
    <p:sldLayoutId id="2147484896" r:id="rId7"/>
    <p:sldLayoutId id="2147484897" r:id="rId8"/>
    <p:sldLayoutId id="2147484898" r:id="rId9"/>
    <p:sldLayoutId id="2147484891" r:id="rId10"/>
    <p:sldLayoutId id="2147484899"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8825BD7A-3FF6-4BCA-B75F-2207B3B8AB1D}"/>
              </a:ext>
            </a:extLst>
          </p:cNvPr>
          <p:cNvSpPr>
            <a:spLocks noGrp="1" noChangeArrowheads="1"/>
          </p:cNvSpPr>
          <p:nvPr>
            <p:ph type="title"/>
          </p:nvPr>
        </p:nvSpPr>
        <p:spPr>
          <a:xfrm>
            <a:off x="533400" y="152400"/>
            <a:ext cx="8001000" cy="6477000"/>
          </a:xfrm>
        </p:spPr>
        <p:txBody>
          <a:bodyPr/>
          <a:lstStyle/>
          <a:p>
            <a:pPr algn="ctr" eaLnBrk="1" fontAlgn="auto" hangingPunct="1">
              <a:spcAft>
                <a:spcPts val="0"/>
              </a:spcAft>
              <a:defRPr/>
            </a:pPr>
            <a:br>
              <a:rPr lang="en-US" sz="6000" b="1">
                <a:solidFill>
                  <a:srgbClr val="002060"/>
                </a:solidFill>
                <a:effectLst>
                  <a:outerShdw blurRad="38100" dist="38100" dir="2700000" algn="tl">
                    <a:srgbClr val="000000">
                      <a:alpha val="43137"/>
                    </a:srgbClr>
                  </a:outerShdw>
                </a:effectLst>
              </a:rPr>
            </a:br>
            <a:r>
              <a:rPr lang="en-US" sz="6000" b="1">
                <a:solidFill>
                  <a:srgbClr val="002060"/>
                </a:solidFill>
                <a:effectLst>
                  <a:outerShdw blurRad="38100" dist="38100" dir="2700000" algn="tl">
                    <a:srgbClr val="000000">
                      <a:alpha val="43137"/>
                    </a:srgbClr>
                  </a:outerShdw>
                </a:effectLst>
              </a:rPr>
              <a:t>how  to  receive  a  right  relationship</a:t>
            </a:r>
            <a:br>
              <a:rPr lang="en-US" sz="6000" b="1">
                <a:solidFill>
                  <a:srgbClr val="002060"/>
                </a:solidFill>
                <a:effectLst>
                  <a:outerShdw blurRad="38100" dist="38100" dir="2700000" algn="tl">
                    <a:srgbClr val="000000">
                      <a:alpha val="43137"/>
                    </a:srgbClr>
                  </a:outerShdw>
                </a:effectLst>
              </a:rPr>
            </a:br>
            <a:r>
              <a:rPr lang="en-US" sz="6000" b="1">
                <a:solidFill>
                  <a:srgbClr val="002060"/>
                </a:solidFill>
                <a:effectLst>
                  <a:outerShdw blurRad="38100" dist="38100" dir="2700000" algn="tl">
                    <a:srgbClr val="000000">
                      <a:alpha val="43137"/>
                    </a:srgbClr>
                  </a:outerShdw>
                </a:effectLst>
              </a:rPr>
              <a:t>with  God</a:t>
            </a:r>
            <a:br>
              <a:rPr lang="en-US" sz="6600" b="1">
                <a:solidFill>
                  <a:srgbClr val="002060"/>
                </a:solidFill>
                <a:effectLst>
                  <a:outerShdw blurRad="38100" dist="38100" dir="2700000" algn="tl">
                    <a:srgbClr val="000000">
                      <a:alpha val="43137"/>
                    </a:srgbClr>
                  </a:outerShdw>
                </a:effectLst>
              </a:rPr>
            </a:br>
            <a:endParaRPr lang="en-US" sz="6600" b="1"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6C9E423-70CD-40FF-93D2-A65257D69B8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2C90E27-0ECA-447B-AFFF-7A69D85EBFF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A.  </a:t>
            </a:r>
            <a:r>
              <a:rPr lang="en-US" sz="4300" b="1" u="sng">
                <a:solidFill>
                  <a:srgbClr val="990033"/>
                </a:solidFill>
                <a:effectLst>
                  <a:outerShdw blurRad="38100" dist="38100" dir="2700000" algn="tl">
                    <a:srgbClr val="000000">
                      <a:alpha val="43137"/>
                    </a:srgbClr>
                  </a:outerShdw>
                </a:effectLst>
                <a:latin typeface="Arial Narrow" pitchFamily="34" charset="0"/>
              </a:rPr>
              <a:t>Everyone</a:t>
            </a:r>
            <a:r>
              <a:rPr lang="en-US" sz="4300" b="1">
                <a:solidFill>
                  <a:srgbClr val="990033"/>
                </a:solidFill>
                <a:effectLst>
                  <a:outerShdw blurRad="38100" dist="38100" dir="2700000" algn="tl">
                    <a:srgbClr val="000000">
                      <a:alpha val="43137"/>
                    </a:srgbClr>
                  </a:outerShdw>
                </a:effectLst>
                <a:latin typeface="Arial Narrow" pitchFamily="34" charset="0"/>
              </a:rPr>
              <a:t> has sinned.</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1. Why doesn’t the teaching of 	Original Sin help people?</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a.  How can you feel guilty about 		what someone else did?</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847542A7-26D4-4748-80E9-4AC266E553C8}"/>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6EEC6D-793A-4406-B63E-F7A8FB5DC06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76FCF3-935D-4060-94FB-67F9758CCDFD}"/>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A.  </a:t>
            </a:r>
            <a:r>
              <a:rPr lang="en-US" sz="4300" b="1" u="sng">
                <a:solidFill>
                  <a:srgbClr val="990033"/>
                </a:solidFill>
                <a:effectLst>
                  <a:outerShdw blurRad="38100" dist="38100" dir="2700000" algn="tl">
                    <a:srgbClr val="000000">
                      <a:alpha val="43137"/>
                    </a:srgbClr>
                  </a:outerShdw>
                </a:effectLst>
                <a:latin typeface="Arial Narrow" pitchFamily="34" charset="0"/>
              </a:rPr>
              <a:t>Everyone</a:t>
            </a:r>
            <a:r>
              <a:rPr lang="en-US" sz="4300" b="1">
                <a:solidFill>
                  <a:srgbClr val="990033"/>
                </a:solidFill>
                <a:effectLst>
                  <a:outerShdw blurRad="38100" dist="38100" dir="2700000" algn="tl">
                    <a:srgbClr val="000000">
                      <a:alpha val="43137"/>
                    </a:srgbClr>
                  </a:outerShdw>
                </a:effectLst>
                <a:latin typeface="Arial Narrow" pitchFamily="34" charset="0"/>
              </a:rPr>
              <a:t> has sinned.</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1. Why doesn’t the teaching of 	Original Sin help people?</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a.  How can you feel guilty about 		what someone else did?</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b. How can you repent about 			something someone else 			did?</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3E355E63-EF6C-4754-9BF3-F9FAA1E18FD5}"/>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6EEC6D-793A-4406-B63E-F7A8FB5DC06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76FCF3-935D-4060-94FB-67F9758CCDFD}"/>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A.  </a:t>
            </a:r>
            <a:r>
              <a:rPr lang="en-US" sz="4300" b="1" u="sng">
                <a:solidFill>
                  <a:srgbClr val="990033"/>
                </a:solidFill>
                <a:effectLst>
                  <a:outerShdw blurRad="38100" dist="38100" dir="2700000" algn="tl">
                    <a:srgbClr val="000000">
                      <a:alpha val="43137"/>
                    </a:srgbClr>
                  </a:outerShdw>
                </a:effectLst>
                <a:latin typeface="Arial Narrow" pitchFamily="34" charset="0"/>
              </a:rPr>
              <a:t>Everyone</a:t>
            </a:r>
            <a:r>
              <a:rPr lang="en-US" sz="4300" b="1">
                <a:solidFill>
                  <a:srgbClr val="990033"/>
                </a:solidFill>
                <a:effectLst>
                  <a:outerShdw blurRad="38100" dist="38100" dir="2700000" algn="tl">
                    <a:srgbClr val="000000">
                      <a:alpha val="43137"/>
                    </a:srgbClr>
                  </a:outerShdw>
                </a:effectLst>
                <a:latin typeface="Arial Narrow" pitchFamily="34" charset="0"/>
              </a:rPr>
              <a:t> has sinned.</a:t>
            </a:r>
          </a:p>
          <a:p>
            <a:pPr marL="609600" indent="-609600" algn="just" eaLnBrk="1" fontAlgn="auto" hangingPunct="1">
              <a:spcAft>
                <a:spcPts val="0"/>
              </a:spcAft>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Ezekiel 18:20 -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The soul who sins</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is the one who will die. The son will not share the guilt of the father, nor will the father share the guilt of the son. The righteousness of the righteous man will be credited to him, and the wickedness of the wicked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will be charged against him</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3E355E63-EF6C-4754-9BF3-F9FAA1E18FD5}"/>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extLst>
      <p:ext uri="{BB962C8B-B14F-4D97-AF65-F5344CB8AC3E}">
        <p14:creationId xmlns:p14="http://schemas.microsoft.com/office/powerpoint/2010/main" val="4038839168"/>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FEC590A-1B40-4A88-A171-7DC4B14CBFF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4F3A67E-88AF-4EF4-A625-67918DCCFADB}"/>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F558E76-C224-41D9-A8A5-0921E01D1AF5}"/>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266EFC9-BA61-4B32-8B32-EC2BDCBB355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A13B6D5-5BB3-4F58-AECA-A215F58080DE}"/>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1. </a:t>
            </a:r>
            <a:r>
              <a:rPr lang="en-US" sz="4300" b="1">
                <a:solidFill>
                  <a:srgbClr val="006600"/>
                </a:solidFill>
                <a:effectLst>
                  <a:outerShdw blurRad="38100" dist="38100" dir="2700000" algn="tl">
                    <a:srgbClr val="000000">
                      <a:alpha val="43137"/>
                    </a:srgbClr>
                  </a:outerShdw>
                </a:effectLst>
                <a:latin typeface="Arial Narrow" pitchFamily="34" charset="0"/>
              </a:rPr>
              <a:t>Fall short</a:t>
            </a:r>
            <a:r>
              <a:rPr lang="en-US" sz="4300" b="1">
                <a:solidFill>
                  <a:srgbClr val="339966"/>
                </a:solidFill>
                <a:effectLst>
                  <a:outerShdw blurRad="38100" dist="38100" dir="2700000" algn="tl">
                    <a:srgbClr val="000000">
                      <a:alpha val="43137"/>
                    </a:srgbClr>
                  </a:outerShdw>
                </a:effectLst>
                <a:latin typeface="Arial Narrow" pitchFamily="34" charset="0"/>
              </a:rPr>
              <a:t> </a:t>
            </a:r>
            <a:r>
              <a:rPr lang="en-US" sz="4300" b="1">
                <a:solidFill>
                  <a:schemeClr val="tx1"/>
                </a:solidFill>
                <a:effectLst>
                  <a:outerShdw blurRad="38100" dist="38100" dir="2700000" algn="tl">
                    <a:srgbClr val="000000">
                      <a:alpha val="43137"/>
                    </a:srgbClr>
                  </a:outerShdw>
                </a:effectLst>
                <a:latin typeface="Arial Narrow" pitchFamily="34" charset="0"/>
              </a:rPr>
              <a:t>*</a:t>
            </a:r>
            <a:r>
              <a:rPr lang="en-US" sz="4300" b="1">
                <a:solidFill>
                  <a:srgbClr val="339966"/>
                </a:solidFill>
                <a:effectLst>
                  <a:outerShdw blurRad="38100" dist="38100" dir="2700000" algn="tl">
                    <a:srgbClr val="000000">
                      <a:alpha val="43137"/>
                    </a:srgbClr>
                  </a:outerShdw>
                </a:effectLst>
                <a:latin typeface="Arial Narrow" pitchFamily="34" charset="0"/>
              </a:rPr>
              <a:t> </a:t>
            </a:r>
            <a:r>
              <a:rPr lang="en-US" sz="4300" b="1">
                <a:solidFill>
                  <a:srgbClr val="990033"/>
                </a:solidFill>
                <a:effectLst>
                  <a:outerShdw blurRad="38100" dist="38100" dir="2700000" algn="tl">
                    <a:srgbClr val="000000">
                      <a:alpha val="43137"/>
                    </a:srgbClr>
                  </a:outerShdw>
                </a:effectLst>
                <a:latin typeface="Arial Narrow" pitchFamily="34" charset="0"/>
              </a:rPr>
              <a:t>= did not attain a 	certain level.</a:t>
            </a:r>
          </a:p>
          <a:p>
            <a:pPr marL="609600" indent="-609600" algn="just"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Narrow" pitchFamily="34" charset="0"/>
              </a:rPr>
              <a:t>*</a:t>
            </a:r>
            <a:r>
              <a:rPr lang="en-US" sz="2800" b="1">
                <a:solidFill>
                  <a:srgbClr val="990033"/>
                </a:solidFill>
                <a:effectLst>
                  <a:outerShdw blurRad="38100" dist="38100" dir="2700000" algn="tl">
                    <a:srgbClr val="000000">
                      <a:alpha val="43137"/>
                    </a:srgbClr>
                  </a:outerShdw>
                </a:effectLst>
                <a:latin typeface="Arial Narrow" pitchFamily="34" charset="0"/>
              </a:rPr>
              <a:t> </a:t>
            </a:r>
            <a:r>
              <a:rPr lang="en-US" sz="2800" b="1" kern="1400">
                <a:solidFill>
                  <a:srgbClr val="000000"/>
                </a:solidFill>
                <a:effectLst>
                  <a:outerShdw blurRad="38100" dist="38100" dir="2700000" algn="tl">
                    <a:srgbClr val="000000">
                      <a:alpha val="43137"/>
                    </a:srgbClr>
                  </a:outerShdw>
                </a:effectLst>
                <a:latin typeface="Segoe UI Symbol" panose="020B0502040204020203" pitchFamily="34" charset="0"/>
                <a:ea typeface="Times New Roman" panose="02020603050405020304" pitchFamily="18" charset="0"/>
                <a:cs typeface="Times New Roman" panose="02020603050405020304" pitchFamily="18" charset="0"/>
              </a:rPr>
              <a:t>uστερέω         (Present tense)</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80186633-8AE5-4ECF-906A-9B1840508385}"/>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54F6F5-05EA-4913-8A98-C2897AA156C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DCDF606-F209-4FA1-B254-9B519A83E58B}"/>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2.  How do you fall short?</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C996637F-8FA2-4FC6-9733-3F191E08F242}"/>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FEE4236-34E4-4716-AECE-6464A02BDF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C284220-E910-4275-82ED-99CCB1F0242A}"/>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2.  How do you fall short?</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a. By not allowing God to truly 		rule within your heart.</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2677DCD8-76F0-43A3-BCE3-97CFC035985E}"/>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E98F64A-2B0C-4CBA-8526-334333A0DE6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A302C58-8CF6-4999-A4AB-A8C1C42AE0C9}"/>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2.  How do you fall short?</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b. By conforming to the environ-		ment around you instead of 		God’s purposes.</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Romans 12:2 -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Do not conform any longer to the pattern of this world</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but be transformed by the renewing of your mind.</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5C5ED4B4-9FDF-4F34-A06A-6A515194B2B9}"/>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FEE4236-34E4-4716-AECE-6464A02BDF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C284220-E910-4275-82ED-99CCB1F0242A}"/>
              </a:ext>
            </a:extLst>
          </p:cNvPr>
          <p:cNvSpPr>
            <a:spLocks noGrp="1" noChangeArrowheads="1"/>
          </p:cNvSpPr>
          <p:nvPr>
            <p:ph idx="1"/>
          </p:nvPr>
        </p:nvSpPr>
        <p:spPr>
          <a:xfrm>
            <a:off x="457200" y="1143000"/>
            <a:ext cx="8229600" cy="5410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B.  You are </a:t>
            </a:r>
            <a:r>
              <a:rPr lang="en-US" sz="4300" b="1" u="sng">
                <a:solidFill>
                  <a:srgbClr val="990033"/>
                </a:solidFill>
                <a:effectLst>
                  <a:outerShdw blurRad="38100" dist="38100" dir="2700000" algn="tl">
                    <a:srgbClr val="000000">
                      <a:alpha val="43137"/>
                    </a:srgbClr>
                  </a:outerShdw>
                </a:effectLst>
                <a:latin typeface="Arial Narrow" pitchFamily="34" charset="0"/>
              </a:rPr>
              <a:t>personally</a:t>
            </a:r>
            <a:r>
              <a:rPr lang="en-US" sz="4300" b="1">
                <a:solidFill>
                  <a:srgbClr val="990033"/>
                </a:solidFill>
                <a:effectLst>
                  <a:outerShdw blurRad="38100" dist="38100" dir="2700000" algn="tl">
                    <a:srgbClr val="000000">
                      <a:alpha val="43137"/>
                    </a:srgbClr>
                  </a:outerShdw>
                </a:effectLst>
                <a:latin typeface="Arial Narrow" pitchFamily="34" charset="0"/>
              </a:rPr>
              <a:t> guilty of sin!</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3.  It’s easy to be a sinner!</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2677DCD8-76F0-43A3-BCE3-97CFC035985E}"/>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extLst>
      <p:ext uri="{BB962C8B-B14F-4D97-AF65-F5344CB8AC3E}">
        <p14:creationId xmlns:p14="http://schemas.microsoft.com/office/powerpoint/2010/main" val="4161018359"/>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E01F07E-2D4D-467B-AA3A-9C9AD9C8F3A4}"/>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30040CE-6480-4D4B-92B2-8B4A7A390115}"/>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a:solidFill>
                  <a:srgbClr val="002060"/>
                </a:solidFill>
                <a:effectLst>
                  <a:outerShdw blurRad="38100" dist="38100" dir="2700000" algn="tl">
                    <a:srgbClr val="000000">
                      <a:alpha val="43137"/>
                    </a:srgbClr>
                  </a:outerShdw>
                </a:effectLst>
                <a:latin typeface="Arial Narrow" pitchFamily="34" charset="0"/>
              </a:rPr>
              <a:t>II. You Can Become a Saint Without Even Trying.</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This righteousness from God comes through faith in Jesus Christ to all who believe . . . and are justified freely by his grace through the redemption that came by Christ Jesus. - v22 &amp; 24</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C1D82E-A77F-4544-B1AC-B8D05D040C9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33288DC-811A-4973-A505-F8FF503BA2EE}"/>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“Hey man, trust me!”</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B8E3C3-57CE-4120-B324-E217DBA11C5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66A6AEC-B8EC-4C60-9432-B7F00F70DC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How do most people do it wrong?</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now a righteousness from God, apart from 	law, has been made known, to which the 	Law and the Prophets testify. - v21</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1F67D08B-1284-4513-9C12-A7970D8C08F3}"/>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B8E3C3-57CE-4120-B324-E217DBA11C5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66A6AEC-B8EC-4C60-9432-B7F00F70DC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How do most people do it wrong?</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now 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righteousness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from God, apart from 	law, has been made known, to which the 	Law and the Prophets testify. - v21</a:t>
            </a:r>
          </a:p>
          <a:p>
            <a:pPr marL="0" indent="0" algn="just">
              <a:buNone/>
            </a:pPr>
            <a:r>
              <a:rPr lang="en-US" sz="4400" b="1">
                <a:solidFill>
                  <a:srgbClr val="990033"/>
                </a:solidFill>
                <a:effectLst>
                  <a:outerShdw blurRad="38100" dist="38100" dir="2700000" algn="tl">
                    <a:srgbClr val="000000">
                      <a:alpha val="43137"/>
                    </a:srgbClr>
                  </a:outerShdw>
                </a:effectLst>
                <a:latin typeface="Arial Narrow" pitchFamily="34" charset="0"/>
              </a:rPr>
              <a:t>	1. </a:t>
            </a:r>
            <a:r>
              <a:rPr lang="en-US" sz="4400" b="1">
                <a:solidFill>
                  <a:srgbClr val="006600"/>
                </a:solidFill>
                <a:effectLst>
                  <a:outerShdw blurRad="38100" dist="38100" dir="2700000" algn="tl">
                    <a:srgbClr val="000000">
                      <a:alpha val="43137"/>
                    </a:srgbClr>
                  </a:outerShdw>
                </a:effectLst>
                <a:latin typeface="Arial Narrow" pitchFamily="34" charset="0"/>
              </a:rPr>
              <a:t>Righteousness</a:t>
            </a:r>
            <a:r>
              <a:rPr lang="en-US" sz="4400" b="1">
                <a:solidFill>
                  <a:srgbClr val="339966"/>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bring right, 		having a right relationship.</a:t>
            </a:r>
          </a:p>
          <a:p>
            <a:pPr marL="0" indent="0" algn="just">
              <a:buNone/>
            </a:pPr>
            <a:endParaRPr lang="en-US" sz="4400" b="1">
              <a:solidFill>
                <a:srgbClr val="990033"/>
              </a:solidFill>
              <a:effectLst>
                <a:outerShdw blurRad="38100" dist="38100" dir="2700000" algn="tl">
                  <a:srgbClr val="000000">
                    <a:alpha val="43137"/>
                  </a:srgbClr>
                </a:outerShdw>
              </a:effectLst>
              <a:latin typeface="Arial Narrow" pitchFamily="34" charset="0"/>
              <a:cs typeface="Arial" panose="020B0604020202020204"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Narrow" pitchFamily="34" charset="0"/>
                <a:cs typeface="Arial" panose="020B0604020202020204" pitchFamily="34" charset="0"/>
              </a:rPr>
              <a:t>* </a:t>
            </a:r>
            <a:r>
              <a:rPr lang="en-US" sz="2800" b="1" kern="1400">
                <a:solidFill>
                  <a:schemeClr val="tx1"/>
                </a:solidFill>
                <a:effectLst>
                  <a:outerShdw blurRad="38100" dist="38100" dir="2700000" algn="tl">
                    <a:srgbClr val="000000">
                      <a:alpha val="43137"/>
                    </a:srgbClr>
                  </a:outerShdw>
                </a:effectLst>
                <a:latin typeface="Segoe UI Symbol" panose="020B0502040204020203" pitchFamily="34" charset="0"/>
                <a:ea typeface="Times New Roman" panose="02020603050405020304" pitchFamily="18" charset="0"/>
                <a:cs typeface="Times New Roman" panose="02020603050405020304" pitchFamily="18" charset="0"/>
              </a:rPr>
              <a:t>δικαιοσύνη</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1F67D08B-1284-4513-9C12-A7970D8C08F3}"/>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137364388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B8E3C3-57CE-4120-B324-E217DBA11C5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66A6AEC-B8EC-4C60-9432-B7F00F70DC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How do most people do it wrong?</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now a righteousness from God,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apart from</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has been made known, to which the 	Law and the Prophets testify. - v21</a:t>
            </a:r>
          </a:p>
          <a:p>
            <a:pPr marL="0" indent="0" algn="just">
              <a:buNone/>
            </a:pPr>
            <a:r>
              <a:rPr lang="en-US" sz="4400" b="1">
                <a:solidFill>
                  <a:srgbClr val="990033"/>
                </a:solidFill>
                <a:effectLst>
                  <a:outerShdw blurRad="38100" dist="38100" dir="2700000" algn="tl">
                    <a:srgbClr val="000000">
                      <a:alpha val="43137"/>
                    </a:srgbClr>
                  </a:outerShdw>
                </a:effectLst>
                <a:latin typeface="Arial Narrow" pitchFamily="34" charset="0"/>
              </a:rPr>
              <a:t>	2. This is </a:t>
            </a:r>
            <a:r>
              <a:rPr lang="en-US" sz="4400" b="1">
                <a:solidFill>
                  <a:srgbClr val="006600"/>
                </a:solidFill>
                <a:effectLst>
                  <a:outerShdw blurRad="38100" dist="38100" dir="2700000" algn="tl">
                    <a:srgbClr val="000000">
                      <a:alpha val="43137"/>
                    </a:srgbClr>
                  </a:outerShdw>
                </a:effectLst>
                <a:latin typeface="Arial Narrow" pitchFamily="34" charset="0"/>
              </a:rPr>
              <a:t>apart from law</a:t>
            </a:r>
            <a:r>
              <a:rPr lang="en-US" sz="4400" b="1">
                <a:solidFill>
                  <a:srgbClr val="990033"/>
                </a:solidFill>
                <a:effectLst>
                  <a:outerShdw blurRad="38100" dist="38100" dir="2700000" algn="tl">
                    <a:srgbClr val="000000">
                      <a:alpha val="43137"/>
                    </a:srgbClr>
                  </a:outerShdw>
                </a:effectLst>
                <a:latin typeface="Arial Narrow" pitchFamily="34" charset="0"/>
              </a:rPr>
              <a:t> - you 		can’t get to heaven by being 		good enough!</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1F67D08B-1284-4513-9C12-A7970D8C08F3}"/>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4251618715"/>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B8E3C3-57CE-4120-B324-E217DBA11C5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66A6AEC-B8EC-4C60-9432-B7F00F70DC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How do most people do it wrong?</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Luke 16:26 - And besides all this, between 	us 	and you a great chasm has been fixed, so 	that those who want to go from here to 	you cannot, nor can anyone cross over 	from there to us.</a:t>
            </a:r>
          </a:p>
        </p:txBody>
      </p:sp>
      <p:sp>
        <p:nvSpPr>
          <p:cNvPr id="4" name="Rectangle 3">
            <a:extLst>
              <a:ext uri="{FF2B5EF4-FFF2-40B4-BE49-F238E27FC236}">
                <a16:creationId xmlns:a16="http://schemas.microsoft.com/office/drawing/2014/main" id="{1F67D08B-1284-4513-9C12-A7970D8C08F3}"/>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3342655030"/>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98901B3-87DD-42DF-B895-6A37E651B17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8050CE11-7C59-4402-B08D-2C276366FEEF}"/>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pic>
        <p:nvPicPr>
          <p:cNvPr id="55300" name="Picture 5" descr="scan0002">
            <a:extLst>
              <a:ext uri="{FF2B5EF4-FFF2-40B4-BE49-F238E27FC236}">
                <a16:creationId xmlns:a16="http://schemas.microsoft.com/office/drawing/2014/main" id="{8E2CB67B-6320-4D0D-9570-C819F03A4C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89025" y="1143000"/>
            <a:ext cx="6965950" cy="5181600"/>
          </a:xfrm>
          <a:noFill/>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FAC7BC9-0F25-4D36-A3F3-0133BDE9744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A39A3FA6-CAD5-4063-B2E1-ACED09BA1674}"/>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pic>
        <p:nvPicPr>
          <p:cNvPr id="57348" name="Content Placeholder 4" descr="scan0003">
            <a:extLst>
              <a:ext uri="{FF2B5EF4-FFF2-40B4-BE49-F238E27FC236}">
                <a16:creationId xmlns:a16="http://schemas.microsoft.com/office/drawing/2014/main" id="{E99EA02F-5C80-4B29-A8B6-C4783A419C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90613" y="1143000"/>
            <a:ext cx="6962775" cy="5181600"/>
          </a:xfr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C29A600-13A8-4CB8-BA5B-7B7760ABA02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0195FFCA-326A-473A-AF6A-74BBBB2E95DA}"/>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pic>
        <p:nvPicPr>
          <p:cNvPr id="59396" name="Content Placeholder 4" descr="scan0004">
            <a:extLst>
              <a:ext uri="{FF2B5EF4-FFF2-40B4-BE49-F238E27FC236}">
                <a16:creationId xmlns:a16="http://schemas.microsoft.com/office/drawing/2014/main" id="{5F9B76D4-753A-464F-99E9-331677D09E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54100" y="1143000"/>
            <a:ext cx="7035800" cy="5181600"/>
          </a:xfrm>
          <a:noFill/>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2AF09B-37EA-4CDD-9AE6-9D25F2D7782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499CA23-6584-4599-AF4B-B6F10B8772E7}"/>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This righteousness from God comes through faith in Jesus Christ to all who believe. - v22</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DC4FBF68-FD42-44BA-9CC7-8119D9832674}"/>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23EE2EA-7AC1-4A13-8CAD-A17B5BF886A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DD4B0E2-3105-4F47-AA4A-4307994C4542}"/>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This righteousness from God comes through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faith</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in Jesus Christ to all who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believe</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v22</a:t>
            </a:r>
            <a:endParaRPr lang="en-US" sz="2800" b="1">
              <a:solidFill>
                <a:schemeClr val="tx1"/>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1.  </a:t>
            </a:r>
            <a:r>
              <a:rPr lang="en-US" sz="4400" b="1">
                <a:solidFill>
                  <a:srgbClr val="006600"/>
                </a:solidFill>
                <a:effectLst>
                  <a:outerShdw blurRad="38100" dist="38100" dir="2700000" algn="tl">
                    <a:srgbClr val="000000">
                      <a:alpha val="43137"/>
                    </a:srgbClr>
                  </a:outerShdw>
                </a:effectLst>
                <a:latin typeface="Arial Narrow" pitchFamily="34" charset="0"/>
              </a:rPr>
              <a:t>Faith</a:t>
            </a:r>
            <a:r>
              <a:rPr lang="en-US" sz="4400" b="1">
                <a:solidFill>
                  <a:srgbClr val="990033"/>
                </a:solidFill>
                <a:effectLst>
                  <a:outerShdw blurRad="38100" dist="38100" dir="2700000" algn="tl">
                    <a:srgbClr val="000000">
                      <a:alpha val="43137"/>
                    </a:srgbClr>
                  </a:outerShdw>
                </a:effectLst>
                <a:latin typeface="Arial Narrow" pitchFamily="34" charset="0"/>
              </a:rPr>
              <a:t> &amp; </a:t>
            </a:r>
            <a:r>
              <a:rPr lang="en-US" sz="4400" b="1">
                <a:solidFill>
                  <a:srgbClr val="006600"/>
                </a:solidFill>
                <a:effectLst>
                  <a:outerShdw blurRad="38100" dist="38100" dir="2700000" algn="tl">
                    <a:srgbClr val="000000">
                      <a:alpha val="43137"/>
                    </a:srgbClr>
                  </a:outerShdw>
                </a:effectLst>
                <a:latin typeface="Arial Narrow" pitchFamily="34" charset="0"/>
              </a:rPr>
              <a:t>Belief</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trust!</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 </a:t>
            </a:r>
            <a:r>
              <a:rPr lang="en-US" sz="2800" b="1" kern="140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Times New Roman" panose="02020603050405020304" pitchFamily="18" charset="0"/>
              </a:rPr>
              <a:t>πίστις</a:t>
            </a:r>
            <a:endParaRPr lang="en-US" sz="2800" b="1" dirty="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endParaRPr>
          </a:p>
        </p:txBody>
      </p:sp>
      <p:sp>
        <p:nvSpPr>
          <p:cNvPr id="4" name="Rectangle 3">
            <a:extLst>
              <a:ext uri="{FF2B5EF4-FFF2-40B4-BE49-F238E27FC236}">
                <a16:creationId xmlns:a16="http://schemas.microsoft.com/office/drawing/2014/main" id="{1DAC4D6E-9F36-4D47-8BC2-D1288D0395CD}"/>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78A07E8-736B-4C0A-A6AD-C50EDC86E9D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26930A-A297-4807-BFC8-5B5B11D26D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1.  “Faith” &amp; “Belief” = trust!</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2.  The Lord is saying, “Hey man, 	trust Me!”</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C407D9AF-CD83-4F07-87FB-9D0413BF6992}"/>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DA4C64-D1ED-4B2A-8E4F-180227D278B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2A3B28E-1BBA-47AE-AC4A-7B418E4967EE}"/>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“Hey man, trust me!”</a:t>
            </a:r>
          </a:p>
          <a:p>
            <a:pPr marL="609600" indent="-609600" algn="ctr"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With all these “great deals”</a:t>
            </a:r>
            <a:br>
              <a:rPr lang="en-US" sz="4300" b="1">
                <a:solidFill>
                  <a:srgbClr val="990033"/>
                </a:solidFill>
                <a:effectLst>
                  <a:outerShdw blurRad="38100" dist="38100" dir="2700000" algn="tl">
                    <a:srgbClr val="000000">
                      <a:alpha val="43137"/>
                    </a:srgbClr>
                  </a:outerShdw>
                </a:effectLst>
                <a:latin typeface="Arial Narrow" pitchFamily="34" charset="0"/>
              </a:rPr>
            </a:br>
            <a:r>
              <a:rPr lang="en-US" sz="4300" b="1">
                <a:solidFill>
                  <a:srgbClr val="990033"/>
                </a:solidFill>
                <a:effectLst>
                  <a:outerShdw blurRad="38100" dist="38100" dir="2700000" algn="tl">
                    <a:srgbClr val="000000">
                      <a:alpha val="43137"/>
                    </a:srgbClr>
                  </a:outerShdw>
                </a:effectLst>
                <a:latin typeface="Arial Narrow" pitchFamily="34" charset="0"/>
              </a:rPr>
              <a:t>who can you trust?</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5A12DE8-9D15-4273-9370-2691437B6D6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7426516-92C1-405C-B9FE-9DCA7B2EE7C6}"/>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3.  Examples of trust.</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But now a righteousness from God, apart from law, has been made known, to which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the Law and the Prophets testify</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v21</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740623B4-1EB1-49FF-92E5-C103C638CD79}"/>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5A12DE8-9D15-4273-9370-2691437B6D6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7426516-92C1-405C-B9FE-9DCA7B2EE7C6}"/>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3.  Examples of trust.</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But now a righteousness from God, apart from law, has been made known, to which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the Law and the Prophets testify</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v21</a:t>
            </a:r>
          </a:p>
          <a:p>
            <a:pPr marL="609600" indent="-609600" algn="ctr"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Abraham offering Isaac on the altar.</a:t>
            </a:r>
          </a:p>
          <a:p>
            <a:pPr marL="609600" indent="-609600" algn="ctr" eaLnBrk="1" fontAlgn="auto" hangingPunct="1">
              <a:spcAft>
                <a:spcPts val="0"/>
              </a:spcAft>
              <a:buFont typeface="Wingdings 2" panose="05020102010507070707" pitchFamily="18" charset="2"/>
              <a:buNone/>
              <a:defRPr/>
            </a:pPr>
            <a:r>
              <a:rPr lang="en-US" sz="1600" b="1">
                <a:solidFill>
                  <a:schemeClr val="tx1"/>
                </a:solidFill>
                <a:effectLst>
                  <a:outerShdw blurRad="38100" dist="38100" dir="2700000" algn="tl">
                    <a:srgbClr val="000000">
                      <a:alpha val="43137"/>
                    </a:srgbClr>
                  </a:outerShdw>
                </a:effectLst>
                <a:latin typeface="Arial" pitchFamily="34" charset="0"/>
                <a:cs typeface="Arial" pitchFamily="34" charset="0"/>
              </a:rPr>
              <a:t>Genesis 22:1-18 &amp; Hebrews 11:18</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740623B4-1EB1-49FF-92E5-C103C638CD79}"/>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183060606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5A12DE8-9D15-4273-9370-2691437B6D6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7426516-92C1-405C-B9FE-9DCA7B2EE7C6}"/>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Where does this right relationship with God come from?</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	3.  Examples of trust.</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But now a righteousness from God, apart from law, has been made known, to which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the Law and the Prophets testify</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v21</a:t>
            </a: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Job 1:22 - In all this, Job did not sin by charging God with wrongdoing.</a:t>
            </a:r>
          </a:p>
        </p:txBody>
      </p:sp>
      <p:sp>
        <p:nvSpPr>
          <p:cNvPr id="4" name="Rectangle 3">
            <a:extLst>
              <a:ext uri="{FF2B5EF4-FFF2-40B4-BE49-F238E27FC236}">
                <a16:creationId xmlns:a16="http://schemas.microsoft.com/office/drawing/2014/main" id="{740623B4-1EB1-49FF-92E5-C103C638CD79}"/>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3023643213"/>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3E18B4B-6F2A-447A-9F71-970D040AC0B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330C65B-64FB-469F-AF50-7416BFFF5CDA}"/>
              </a:ext>
            </a:extLst>
          </p:cNvPr>
          <p:cNvSpPr>
            <a:spLocks noGrp="1" noChangeArrowheads="1"/>
          </p:cNvSpPr>
          <p:nvPr>
            <p:ph idx="1"/>
          </p:nvPr>
        </p:nvSpPr>
        <p:spPr>
          <a:xfrm>
            <a:off x="457200" y="1143000"/>
            <a:ext cx="8229600" cy="51816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a:t>
            </a:r>
            <a:r>
              <a:rPr lang="en-US" sz="4400" b="1">
                <a:solidFill>
                  <a:srgbClr val="990033"/>
                </a:solidFill>
                <a:effectLst>
                  <a:outerShdw blurRad="38100" dist="38100" dir="2700000" algn="tl">
                    <a:srgbClr val="000000">
                      <a:alpha val="43137"/>
                    </a:srgbClr>
                  </a:outerShdw>
                </a:effectLst>
                <a:latin typeface="Arial Narrow" pitchFamily="34" charset="0"/>
              </a:rPr>
              <a:t>.  Lord Jesus has proven He can be trusted!</a:t>
            </a: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 . . and are justified freely by his grace through the redemption that came by Christ Jesus. God presented him as a sacrifice of atonement, through faith in his blood. He did this to demonstrate his justice, because in his forbearance he had left the sins committed beforehand unpunished — he did it to demonstrate his justice at the present time, so as to be just and the one who justifies those who have faith in Jesus. - v24-26. </a:t>
            </a:r>
            <a:endPar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2B7BEFE-CE12-4E05-B339-67F19FE51418}"/>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968C939-9B57-421A-B355-DBF29C7E7EC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5D873A-3C49-4B8A-B357-AB72BA197936}"/>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 . . and are justified freely by his grace </a:t>
            </a:r>
            <a:r>
              <a:rPr lang="en-US" sz="2600" b="1" u="sng">
                <a:solidFill>
                  <a:schemeClr val="tx1"/>
                </a:solidFill>
                <a:effectLst>
                  <a:outerShdw blurRad="38100" dist="38100" dir="2700000" algn="tl">
                    <a:srgbClr val="000000">
                      <a:alpha val="43137"/>
                    </a:srgbClr>
                  </a:outerShdw>
                </a:effectLst>
                <a:latin typeface="Arial" pitchFamily="34" charset="0"/>
                <a:cs typeface="Arial" pitchFamily="34" charset="0"/>
              </a:rPr>
              <a:t>through the redemption that came by Christ Jesus</a:t>
            </a: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 God presented him as a sacrifice of atonement, through faith in his blood. He did this to demonstrate his justice, because in his forbearance he had left the sins committed beforehand unpunished — he did it to demonstrate his justice at the present time, so as to be just and the one who justifies those who have faith in Jesus. - v24-26. </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1.  He redeemed you.</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1B9AAA9E-E55F-4E69-8BFF-425BC0331FA2}"/>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F05FE1C-DD1F-4B65-BCBF-EE6E6339B0A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AF35E87-EBAC-4BD7-82BE-E72B74C2F48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 . . and are justified freely by his grace through the</a:t>
            </a:r>
            <a:r>
              <a:rPr lang="en-US" sz="2600" b="1" u="sng">
                <a:solidFill>
                  <a:schemeClr val="tx1"/>
                </a:solidFill>
                <a:effectLst>
                  <a:outerShdw blurRad="38100" dist="38100" dir="2700000" algn="tl">
                    <a:srgbClr val="000000">
                      <a:alpha val="43137"/>
                    </a:srgbClr>
                  </a:outerShdw>
                </a:effectLst>
                <a:latin typeface="Arial" pitchFamily="34" charset="0"/>
                <a:cs typeface="Arial" pitchFamily="34" charset="0"/>
              </a:rPr>
              <a:t> redemption</a:t>
            </a: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 that came by Christ Jesus. God presented him as a sacrifice of atonement, through faith in his blood. He did this to demonstrate his justice, because in his forbearance he had left the sins committed beforehand unpunished — he did it to demonstrate his justice at the present time, so as to be just and the one who justifies those who have faith in Jesus. - v24-26. </a:t>
            </a: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Redemption</a:t>
            </a:r>
            <a:r>
              <a:rPr lang="en-US" sz="4400" b="1">
                <a:solidFill>
                  <a:srgbClr val="339966"/>
                </a:solidFill>
                <a:effectLst>
                  <a:outerShdw blurRad="38100" dist="38100" dir="2700000" algn="tl">
                    <a:srgbClr val="000000">
                      <a:alpha val="43137"/>
                    </a:srgbClr>
                  </a:outerShdw>
                </a:effectLst>
                <a:latin typeface="Arial Narrow" pitchFamily="34" charset="0"/>
                <a:cs typeface="Arial"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cs typeface="Arial"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 purchased, bought.</a:t>
            </a:r>
          </a:p>
          <a:p>
            <a:pPr marL="609600" indent="-609600"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Narrow" pitchFamily="34" charset="0"/>
                <a:cs typeface="Arial"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2800" b="1" kern="1400">
                <a:solidFill>
                  <a:srgbClr val="000000"/>
                </a:solidFill>
                <a:effectLst>
                  <a:outerShdw blurRad="38100" dist="38100" dir="2700000" algn="tl">
                    <a:srgbClr val="000000">
                      <a:alpha val="43137"/>
                    </a:srgbClr>
                  </a:outerShdw>
                </a:effectLst>
                <a:latin typeface="Segoe UI Symbol" panose="020B0502040204020203" pitchFamily="34" charset="0"/>
                <a:ea typeface="Times New Roman" panose="02020603050405020304" pitchFamily="18" charset="0"/>
                <a:cs typeface="Times New Roman" panose="02020603050405020304" pitchFamily="18" charset="0"/>
              </a:rPr>
              <a:t>aπολύτρωσις</a:t>
            </a:r>
            <a:endParaRPr lang="en-US" sz="28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7A267B9E-D44F-4F23-91D1-B11077185ECF}"/>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8288569-1150-4CD3-B014-68F129651A3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9916AF-284C-4250-B5E2-852FC952F3D5}"/>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are justified freely by his grace through the redemption that came by Christ Jesus. God presented him as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 sacrifice of atonement</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in his blood. He did this to demonstrate his justice, because in his forbearance he had left the sins committed beforehand unpunished — he did it to demonstrate his justice at the present time, so as to be just and the one who justifies those who have faith in Jesus. - v24-26. </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He became your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sacrifice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atonement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E644BEB1-7F2B-49E1-8378-DE359286402C}"/>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8288569-1150-4CD3-B014-68F129651A3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9916AF-284C-4250-B5E2-852FC952F3D5}"/>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 . and are justified freely by his grace through the redemption that came by Christ Jesus. God presented him as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 sacrifice of atonement</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in his blood. He did this to demonstrate his justice, because in his forbearance he had left the sins committed beforehand unpunished — he did it to demonstrate his justice at the present time, so as to be just and the one who justifies those who have faith in Jesus. - </a:t>
            </a:r>
            <a:r>
              <a:rPr lang="en-US" sz="2600" b="1">
                <a:solidFill>
                  <a:schemeClr val="tx1"/>
                </a:solidFill>
                <a:effectLst>
                  <a:outerShdw blurRad="38100" dist="38100" dir="2700000" algn="tl">
                    <a:srgbClr val="000000">
                      <a:alpha val="43137"/>
                    </a:srgbClr>
                  </a:outerShdw>
                </a:effectLst>
                <a:latin typeface="Arial" pitchFamily="34" charset="0"/>
                <a:cs typeface="Arial" pitchFamily="34" charset="0"/>
              </a:rPr>
              <a:t>v24-26.</a:t>
            </a:r>
          </a:p>
          <a:p>
            <a:pPr marL="609600" indent="-609600" algn="just" eaLnBrk="1" fontAlgn="auto" hangingPunct="1">
              <a:spcAft>
                <a:spcPts val="0"/>
              </a:spcAft>
              <a:buNone/>
              <a:defRPr/>
            </a:pPr>
            <a:endParaRPr lang="en-US" sz="24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None/>
              <a:defRPr/>
            </a:pPr>
            <a:r>
              <a:rPr lang="en-US" sz="2400" b="1">
                <a:solidFill>
                  <a:schemeClr val="tx1"/>
                </a:solidFill>
                <a:effectLst>
                  <a:outerShdw blurRad="38100" dist="38100" dir="2700000" algn="tl">
                    <a:srgbClr val="000000">
                      <a:alpha val="43137"/>
                    </a:srgbClr>
                  </a:outerShdw>
                </a:effectLst>
                <a:latin typeface="Arial" pitchFamily="34" charset="0"/>
                <a:cs typeface="Arial" pitchFamily="34" charset="0"/>
              </a:rPr>
              <a:t>Hebrews 9:22 - In fact, the law requires that nearly everything be cleansed with blood, and </a:t>
            </a:r>
            <a:r>
              <a:rPr lang="en-US" sz="2400" b="1" u="sng">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rPr>
              <a:t>without the shedding of blood there is no forgiveness</a:t>
            </a:r>
            <a:r>
              <a:rPr lang="en-US" sz="2400" b="1">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endPar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E644BEB1-7F2B-49E1-8378-DE359286402C}"/>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654662277"/>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D69BC19-B79F-4D6A-8418-823751FE962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DA5FB96-3F96-420F-84C3-9273C1649CE7}"/>
              </a:ext>
            </a:extLst>
          </p:cNvPr>
          <p:cNvSpPr>
            <a:spLocks noGrp="1" noChangeArrowheads="1"/>
          </p:cNvSpPr>
          <p:nvPr>
            <p:ph idx="1"/>
          </p:nvPr>
        </p:nvSpPr>
        <p:spPr>
          <a:xfrm>
            <a:off x="457200" y="1143000"/>
            <a:ext cx="8229600" cy="51816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He became your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sacrifice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atonement</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300" b="1">
                <a:solidFill>
                  <a:srgbClr val="006600"/>
                </a:solidFill>
                <a:effectLst>
                  <a:outerShdw blurRad="38100" dist="38100" dir="2700000" algn="tl">
                    <a:srgbClr val="000000">
                      <a:alpha val="43137"/>
                    </a:srgbClr>
                  </a:outerShdw>
                </a:effectLst>
                <a:latin typeface="Arial Narrow" pitchFamily="34" charset="0"/>
                <a:cs typeface="Arial" pitchFamily="34" charset="0"/>
              </a:rPr>
              <a:t>Sacrifice of Atonement</a:t>
            </a:r>
            <a:r>
              <a:rPr lang="en-US" sz="4300" b="1">
                <a:solidFill>
                  <a:srgbClr val="339966"/>
                </a:solidFill>
                <a:effectLst>
                  <a:outerShdw blurRad="38100" dist="38100" dir="2700000" algn="tl">
                    <a:srgbClr val="000000">
                      <a:alpha val="43137"/>
                    </a:srgbClr>
                  </a:outerShdw>
                </a:effectLst>
                <a:latin typeface="Arial Narrow" pitchFamily="34" charset="0"/>
                <a:cs typeface="Arial" pitchFamily="34" charset="0"/>
              </a:rPr>
              <a:t> </a:t>
            </a:r>
            <a:r>
              <a:rPr lang="en-US" sz="4300" b="1">
                <a:solidFill>
                  <a:schemeClr val="tx1"/>
                </a:solidFill>
                <a:effectLst>
                  <a:outerShdw blurRad="38100" dist="38100" dir="2700000" algn="tl">
                    <a:srgbClr val="000000">
                      <a:alpha val="43137"/>
                    </a:srgbClr>
                  </a:outerShdw>
                </a:effectLst>
                <a:latin typeface="Arial Narrow" pitchFamily="34" charset="0"/>
                <a:cs typeface="Arial" pitchFamily="34" charset="0"/>
              </a:rPr>
              <a:t>*</a:t>
            </a:r>
            <a:r>
              <a:rPr lang="en-US" sz="4300" b="1">
                <a:solidFill>
                  <a:srgbClr val="339966"/>
                </a:solidFill>
                <a:effectLst>
                  <a:outerShdw blurRad="38100" dist="38100" dir="2700000" algn="tl">
                    <a:srgbClr val="000000">
                      <a:alpha val="43137"/>
                    </a:srgbClr>
                  </a:outerShdw>
                </a:effectLst>
                <a:latin typeface="Arial Narrow" pitchFamily="34" charset="0"/>
                <a:cs typeface="Arial" pitchFamily="34" charset="0"/>
              </a:rPr>
              <a:t>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 propitiation, expiation.</a:t>
            </a:r>
          </a:p>
          <a:p>
            <a:pPr marL="609600" indent="-609600" algn="just"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n-US" sz="2800" b="1" kern="140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Times New Roman" panose="02020603050405020304" pitchFamily="18" charset="0"/>
              </a:rPr>
              <a:t>iλαστήριον</a:t>
            </a: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p:txBody>
      </p:sp>
      <p:sp>
        <p:nvSpPr>
          <p:cNvPr id="4" name="Rectangle 3">
            <a:extLst>
              <a:ext uri="{FF2B5EF4-FFF2-40B4-BE49-F238E27FC236}">
                <a16:creationId xmlns:a16="http://schemas.microsoft.com/office/drawing/2014/main" id="{CCBE4EFD-F427-4BED-925D-45D693AE8228}"/>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D69BC19-B79F-4D6A-8418-823751FE962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DA5FB96-3F96-420F-84C3-9273C1649CE7}"/>
              </a:ext>
            </a:extLst>
          </p:cNvPr>
          <p:cNvSpPr>
            <a:spLocks noGrp="1" noChangeArrowheads="1"/>
          </p:cNvSpPr>
          <p:nvPr>
            <p:ph idx="1"/>
          </p:nvPr>
        </p:nvSpPr>
        <p:spPr>
          <a:xfrm>
            <a:off x="457200" y="1143000"/>
            <a:ext cx="8229600" cy="51816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He became your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sacrifice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atonement</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300" b="1">
                <a:solidFill>
                  <a:srgbClr val="006600"/>
                </a:solidFill>
                <a:effectLst>
                  <a:outerShdw blurRad="38100" dist="38100" dir="2700000" algn="tl">
                    <a:srgbClr val="000000">
                      <a:alpha val="43137"/>
                    </a:srgbClr>
                  </a:outerShdw>
                </a:effectLst>
                <a:latin typeface="Arial Narrow" pitchFamily="34" charset="0"/>
                <a:cs typeface="Arial" pitchFamily="34" charset="0"/>
              </a:rPr>
              <a:t>Sacrifice of Atonement</a:t>
            </a:r>
            <a:r>
              <a:rPr lang="en-US" sz="4300" b="1">
                <a:solidFill>
                  <a:srgbClr val="339966"/>
                </a:solidFill>
                <a:effectLst>
                  <a:outerShdw blurRad="38100" dist="38100" dir="2700000" algn="tl">
                    <a:srgbClr val="000000">
                      <a:alpha val="43137"/>
                    </a:srgbClr>
                  </a:outerShdw>
                </a:effectLst>
                <a:latin typeface="Arial Narrow" pitchFamily="34" charset="0"/>
                <a:cs typeface="Arial" pitchFamily="34" charset="0"/>
              </a:rPr>
              <a:t> </a:t>
            </a:r>
            <a:r>
              <a:rPr lang="en-US" sz="4300" b="1">
                <a:solidFill>
                  <a:schemeClr val="tx1"/>
                </a:solidFill>
                <a:effectLst>
                  <a:outerShdw blurRad="38100" dist="38100" dir="2700000" algn="tl">
                    <a:srgbClr val="000000">
                      <a:alpha val="43137"/>
                    </a:srgbClr>
                  </a:outerShdw>
                </a:effectLst>
                <a:latin typeface="Arial Narrow" pitchFamily="34" charset="0"/>
                <a:cs typeface="Arial" pitchFamily="34" charset="0"/>
              </a:rPr>
              <a:t>*</a:t>
            </a:r>
            <a:r>
              <a:rPr lang="en-US" sz="4300" b="1">
                <a:solidFill>
                  <a:srgbClr val="339966"/>
                </a:solidFill>
                <a:effectLst>
                  <a:outerShdw blurRad="38100" dist="38100" dir="2700000" algn="tl">
                    <a:srgbClr val="000000">
                      <a:alpha val="43137"/>
                    </a:srgbClr>
                  </a:outerShdw>
                </a:effectLst>
                <a:latin typeface="Arial Narrow" pitchFamily="34" charset="0"/>
                <a:cs typeface="Arial" pitchFamily="34" charset="0"/>
              </a:rPr>
              <a:t>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 propitiation, expiation.</a:t>
            </a:r>
          </a:p>
          <a:p>
            <a:pPr marL="609600" indent="-609600" algn="just"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Jesus became your “mercy seat”.</a:t>
            </a:r>
          </a:p>
          <a:p>
            <a:pPr marL="609600" indent="-609600"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n-US" sz="2800" b="1" kern="140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Times New Roman" panose="02020603050405020304" pitchFamily="18" charset="0"/>
              </a:rPr>
              <a:t>iλαστήριον</a:t>
            </a: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p:txBody>
      </p:sp>
      <p:sp>
        <p:nvSpPr>
          <p:cNvPr id="4" name="Rectangle 3">
            <a:extLst>
              <a:ext uri="{FF2B5EF4-FFF2-40B4-BE49-F238E27FC236}">
                <a16:creationId xmlns:a16="http://schemas.microsoft.com/office/drawing/2014/main" id="{CCBE4EFD-F427-4BED-925D-45D693AE8228}"/>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extLst>
      <p:ext uri="{BB962C8B-B14F-4D97-AF65-F5344CB8AC3E}">
        <p14:creationId xmlns:p14="http://schemas.microsoft.com/office/powerpoint/2010/main" val="266468111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AAACAED-1E5E-4AC1-9EE7-0C0A42E4816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124AE5A-043A-4A92-86A2-C6FDC9D582FB}"/>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“Hey man, trust me!”</a:t>
            </a:r>
          </a:p>
          <a:p>
            <a:pPr marL="609600" indent="-609600" algn="ctr"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With all these “great deals”</a:t>
            </a:r>
            <a:br>
              <a:rPr lang="en-US" sz="4300" b="1">
                <a:solidFill>
                  <a:srgbClr val="990033"/>
                </a:solidFill>
                <a:effectLst>
                  <a:outerShdw blurRad="38100" dist="38100" dir="2700000" algn="tl">
                    <a:srgbClr val="000000">
                      <a:alpha val="43137"/>
                    </a:srgbClr>
                  </a:outerShdw>
                </a:effectLst>
                <a:latin typeface="Arial Narrow" pitchFamily="34" charset="0"/>
              </a:rPr>
            </a:br>
            <a:r>
              <a:rPr lang="en-US" sz="4300" b="1">
                <a:solidFill>
                  <a:srgbClr val="990033"/>
                </a:solidFill>
                <a:effectLst>
                  <a:outerShdw blurRad="38100" dist="38100" dir="2700000" algn="tl">
                    <a:srgbClr val="000000">
                      <a:alpha val="43137"/>
                    </a:srgbClr>
                  </a:outerShdw>
                </a:effectLst>
                <a:latin typeface="Arial Narrow" pitchFamily="34" charset="0"/>
              </a:rPr>
              <a:t>who can you trust?</a:t>
            </a:r>
          </a:p>
          <a:p>
            <a:pPr marL="609600" indent="-609600" algn="ctr" eaLnBrk="1" fontAlgn="auto" hangingPunct="1">
              <a:spcAft>
                <a:spcPts val="0"/>
              </a:spcAft>
              <a:buFont typeface="Wingdings 2" panose="05020102010507070707" pitchFamily="18" charset="2"/>
              <a:buNone/>
              <a:defRPr/>
            </a:pPr>
            <a:endParaRPr lang="en-US" sz="4300" b="1">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You can trust Lord Jesus!</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can0001">
            <a:extLst>
              <a:ext uri="{FF2B5EF4-FFF2-40B4-BE49-F238E27FC236}">
                <a16:creationId xmlns:a16="http://schemas.microsoft.com/office/drawing/2014/main" id="{DD622669-3E6F-4234-B89E-39F99C450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675"/>
            <a:ext cx="79248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244C9D7-0957-45E8-BE26-1FC324825A5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BC0754A-8B57-480A-8B81-7D212054525D}"/>
              </a:ext>
            </a:extLst>
          </p:cNvPr>
          <p:cNvSpPr>
            <a:spLocks noGrp="1" noChangeArrowheads="1"/>
          </p:cNvSpPr>
          <p:nvPr>
            <p:ph idx="1"/>
          </p:nvPr>
        </p:nvSpPr>
        <p:spPr>
          <a:xfrm>
            <a:off x="457200" y="1143000"/>
            <a:ext cx="8229600" cy="51816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The Old Testament sacrifice died!</a:t>
            </a:r>
          </a:p>
        </p:txBody>
      </p:sp>
      <p:sp>
        <p:nvSpPr>
          <p:cNvPr id="4" name="Rectangle 3">
            <a:extLst>
              <a:ext uri="{FF2B5EF4-FFF2-40B4-BE49-F238E27FC236}">
                <a16:creationId xmlns:a16="http://schemas.microsoft.com/office/drawing/2014/main" id="{9F34A006-653D-44BE-A8E6-F8E3375EAFEB}"/>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35462EA-0B2B-43E1-87E8-5722E793FAA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245CF46-EE24-4C2A-81DB-A0E9F39FC035}"/>
              </a:ext>
            </a:extLst>
          </p:cNvPr>
          <p:cNvSpPr>
            <a:spLocks noGrp="1" noChangeArrowheads="1"/>
          </p:cNvSpPr>
          <p:nvPr>
            <p:ph idx="1"/>
          </p:nvPr>
        </p:nvSpPr>
        <p:spPr>
          <a:xfrm>
            <a:off x="457200" y="1143000"/>
            <a:ext cx="8229600" cy="51816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The Old Testament sacrifice died!</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Jesus died!</a:t>
            </a:r>
          </a:p>
        </p:txBody>
      </p:sp>
      <p:sp>
        <p:nvSpPr>
          <p:cNvPr id="4" name="Rectangle 3">
            <a:extLst>
              <a:ext uri="{FF2B5EF4-FFF2-40B4-BE49-F238E27FC236}">
                <a16:creationId xmlns:a16="http://schemas.microsoft.com/office/drawing/2014/main" id="{2883B6ED-7C8A-45D9-8043-3401D0B8EF79}"/>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1AC98F7-80AF-4B28-ACBE-9F62B92655C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2468F02-D5BB-4245-A28D-E2DBBC9624A6}"/>
              </a:ext>
            </a:extLst>
          </p:cNvPr>
          <p:cNvSpPr>
            <a:spLocks noGrp="1" noChangeArrowheads="1"/>
          </p:cNvSpPr>
          <p:nvPr>
            <p:ph idx="1"/>
          </p:nvPr>
        </p:nvSpPr>
        <p:spPr>
          <a:xfrm>
            <a:off x="457200" y="1143000"/>
            <a:ext cx="8229600" cy="51816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The Old Testament sacrifice died!</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Jesus died!</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You die!</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To your old life &amp;</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are resurrected to your new life</a:t>
            </a:r>
          </a:p>
          <a:p>
            <a:pPr marL="609600" indent="-609600" algn="ctr"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when you surrender to Jesus!</a:t>
            </a:r>
          </a:p>
        </p:txBody>
      </p:sp>
      <p:sp>
        <p:nvSpPr>
          <p:cNvPr id="4" name="Rectangle 3">
            <a:extLst>
              <a:ext uri="{FF2B5EF4-FFF2-40B4-BE49-F238E27FC236}">
                <a16:creationId xmlns:a16="http://schemas.microsoft.com/office/drawing/2014/main" id="{DCC0E9DE-1A1B-442D-8236-69D38DA35043}"/>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6F71598-4318-4857-A40F-89A19FE3742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7EB9146-1D43-4C2C-86A7-D58CB60F032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He satisfied the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justice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God.</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He did this to demonstrate his justice, because in his forbearance he had left the sins committed beforehand unpunished — </a:t>
            </a:r>
            <a:r>
              <a:rPr lang="en-US" sz="2800" b="1" u="sng">
                <a:solidFill>
                  <a:schemeClr val="tx1"/>
                </a:solidFill>
                <a:effectLst>
                  <a:outerShdw blurRad="38100" dist="38100" dir="2700000" algn="tl">
                    <a:srgbClr val="000000">
                      <a:alpha val="43137"/>
                    </a:srgbClr>
                  </a:outerShdw>
                </a:effectLst>
                <a:latin typeface="Arial" pitchFamily="34" charset="0"/>
                <a:cs typeface="Arial" pitchFamily="34" charset="0"/>
              </a:rPr>
              <a:t>he did it to demonstrate his justice at the present time, so as to be just and the one who justifies those who have faith in Jesus</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v25-26. </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a:extLst>
              <a:ext uri="{FF2B5EF4-FFF2-40B4-BE49-F238E27FC236}">
                <a16:creationId xmlns:a16="http://schemas.microsoft.com/office/drawing/2014/main" id="{CB75EEC8-6B43-49E3-ACA0-CA60D59E2768}"/>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A42165B-175B-40C4-B8A8-225AD1D31BA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A995626-A00B-4561-BD69-DB29C1DEB974}"/>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He satisfied the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justice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God.</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Romans 6:23 - For the wages of sin is death.</a:t>
            </a:r>
          </a:p>
        </p:txBody>
      </p:sp>
      <p:sp>
        <p:nvSpPr>
          <p:cNvPr id="4" name="Rectangle 3">
            <a:extLst>
              <a:ext uri="{FF2B5EF4-FFF2-40B4-BE49-F238E27FC236}">
                <a16:creationId xmlns:a16="http://schemas.microsoft.com/office/drawing/2014/main" id="{B7CB8F00-9E7B-4106-BC14-166D05B4143F}"/>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039F1CC-EC55-4870-9917-E39152E66E7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92C0FE-E015-4BA6-8DCE-99CD49A6F68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He satisfied the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justice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God.</a:t>
            </a:r>
          </a:p>
          <a:p>
            <a:pPr marL="609600" indent="-609600" algn="ctr"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How?</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  Jesus died to pay the wages 		for your sin.</a:t>
            </a:r>
          </a:p>
        </p:txBody>
      </p:sp>
      <p:sp>
        <p:nvSpPr>
          <p:cNvPr id="4" name="Rectangle 3">
            <a:extLst>
              <a:ext uri="{FF2B5EF4-FFF2-40B4-BE49-F238E27FC236}">
                <a16:creationId xmlns:a16="http://schemas.microsoft.com/office/drawing/2014/main" id="{CF3AC829-6253-42AE-B8C8-6D2CD450833C}"/>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29CF4CF-9A11-439E-AD5B-2E34E35CC32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D3E503A-8929-4DD6-95A4-3DBCEAA91C5D}"/>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He satisfied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justice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God.</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Jesus died to pay the wages 		for your sin.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Since the wages have been 		paid, you don’t have to pay 		them!</a:t>
            </a:r>
          </a:p>
        </p:txBody>
      </p:sp>
      <p:sp>
        <p:nvSpPr>
          <p:cNvPr id="4" name="Rectangle 3">
            <a:extLst>
              <a:ext uri="{FF2B5EF4-FFF2-40B4-BE49-F238E27FC236}">
                <a16:creationId xmlns:a16="http://schemas.microsoft.com/office/drawing/2014/main" id="{87FE84EA-C6D0-4D0A-B6BF-60AAE93A264E}"/>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BAADFB7-A6CA-4DCE-B8B6-3ABE077B147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AE911AF-D30B-45D3-B482-E9F663CCB4F9}"/>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He satisfied the </a:t>
            </a:r>
            <a:r>
              <a:rPr lang="en-US" sz="4400" b="1" u="sng">
                <a:solidFill>
                  <a:srgbClr val="990033"/>
                </a:solidFill>
                <a:effectLst>
                  <a:outerShdw blurRad="38100" dist="38100" dir="2700000" algn="tl">
                    <a:srgbClr val="000000">
                      <a:alpha val="43137"/>
                    </a:srgbClr>
                  </a:outerShdw>
                </a:effectLst>
                <a:latin typeface="Arial Narrow" pitchFamily="34" charset="0"/>
                <a:cs typeface="Arial" pitchFamily="34" charset="0"/>
              </a:rPr>
              <a:t>justice</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of God.</a:t>
            </a:r>
          </a:p>
          <a:p>
            <a:pPr marL="609600" indent="-609600" algn="ctr"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How?</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c.  So when you trust Jesus - 		you don’t experience the 		consequences of your sins!</a:t>
            </a:r>
          </a:p>
        </p:txBody>
      </p:sp>
      <p:sp>
        <p:nvSpPr>
          <p:cNvPr id="4" name="Rectangle 3">
            <a:extLst>
              <a:ext uri="{FF2B5EF4-FFF2-40B4-BE49-F238E27FC236}">
                <a16:creationId xmlns:a16="http://schemas.microsoft.com/office/drawing/2014/main" id="{2C7C7AB3-4F85-4D7D-8859-1A4A22AAD69F}"/>
              </a:ext>
            </a:extLst>
          </p:cNvPr>
          <p:cNvSpPr/>
          <p:nvPr/>
        </p:nvSpPr>
        <p:spPr>
          <a:xfrm>
            <a:off x="8382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II. You Can Become a Saint Without Even Trying.</a:t>
            </a:r>
            <a:endParaRPr lang="en-US" dirty="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7270DDD-206C-49F8-95C9-F6183BF04AA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698A9ED-C998-4794-BA0C-ECF78215A3B3}"/>
              </a:ext>
            </a:extLst>
          </p:cNvPr>
          <p:cNvSpPr>
            <a:spLocks noGrp="1" noChangeArrowheads="1"/>
          </p:cNvSpPr>
          <p:nvPr>
            <p:ph idx="1"/>
          </p:nvPr>
        </p:nvSpPr>
        <p:spPr>
          <a:xfrm>
            <a:off x="457200" y="1143000"/>
            <a:ext cx="8153400" cy="5257800"/>
          </a:xfrm>
        </p:spPr>
        <p:txBody>
          <a:bodyPr>
            <a:noAutofit/>
          </a:bodyPr>
          <a:lstStyle/>
          <a:p>
            <a:pPr algn="ctr">
              <a:buFontTx/>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algn="ctr">
              <a:buFontTx/>
              <a:buNone/>
              <a:defRPr/>
            </a:pPr>
            <a:r>
              <a:rPr lang="en-US" sz="4400" b="1">
                <a:solidFill>
                  <a:srgbClr val="990033"/>
                </a:solidFill>
                <a:effectLst>
                  <a:outerShdw blurRad="38100" dist="38100" dir="2700000" algn="tl">
                    <a:srgbClr val="000000">
                      <a:alpha val="43137"/>
                    </a:srgbClr>
                  </a:outerShdw>
                </a:effectLst>
                <a:latin typeface="Arial Narrow" pitchFamily="34" charset="0"/>
              </a:rPr>
              <a:t>So - when Lord Jesus says to you,</a:t>
            </a:r>
            <a:br>
              <a:rPr lang="en-US" sz="4400" b="1">
                <a:solidFill>
                  <a:srgbClr val="990033"/>
                </a:solidFill>
                <a:effectLst>
                  <a:outerShdw blurRad="38100" dist="38100" dir="2700000" algn="tl">
                    <a:srgbClr val="000000">
                      <a:alpha val="43137"/>
                    </a:srgbClr>
                  </a:outerShdw>
                </a:effectLst>
                <a:latin typeface="Arial Narrow" pitchFamily="34" charset="0"/>
              </a:rPr>
            </a:br>
            <a:r>
              <a:rPr lang="en-US" sz="4400" b="1">
                <a:solidFill>
                  <a:srgbClr val="990033"/>
                </a:solidFill>
                <a:effectLst>
                  <a:outerShdw blurRad="38100" dist="38100" dir="2700000" algn="tl">
                    <a:srgbClr val="000000">
                      <a:alpha val="43137"/>
                    </a:srgbClr>
                  </a:outerShdw>
                </a:effectLst>
                <a:latin typeface="Arial Narrow" pitchFamily="34" charset="0"/>
              </a:rPr>
              <a:t>“Hey man - Trust Me!”</a:t>
            </a:r>
          </a:p>
          <a:p>
            <a:pPr algn="ctr">
              <a:buFontTx/>
              <a:buNone/>
              <a:defRPr/>
            </a:pPr>
            <a:r>
              <a:rPr lang="en-US" sz="4400" b="1">
                <a:solidFill>
                  <a:srgbClr val="990033"/>
                </a:solidFill>
                <a:effectLst>
                  <a:outerShdw blurRad="38100" dist="38100" dir="2700000" algn="tl">
                    <a:srgbClr val="000000">
                      <a:alpha val="43137"/>
                    </a:srgbClr>
                  </a:outerShdw>
                </a:effectLst>
                <a:latin typeface="Arial Narrow" pitchFamily="34" charset="0"/>
              </a:rPr>
              <a:t>You can trust Him with your life!</a:t>
            </a:r>
          </a:p>
          <a:p>
            <a:pPr algn="ctr">
              <a:buFontTx/>
              <a:buNone/>
              <a:defRPr/>
            </a:pPr>
            <a:r>
              <a:rPr lang="en-US" sz="4400" b="1">
                <a:solidFill>
                  <a:srgbClr val="990033"/>
                </a:solidFill>
                <a:effectLst>
                  <a:outerShdw blurRad="38100" dist="38100" dir="2700000" algn="tl">
                    <a:srgbClr val="000000">
                      <a:alpha val="43137"/>
                    </a:srgbClr>
                  </a:outerShdw>
                </a:effectLst>
                <a:latin typeface="Arial Narrow" pitchFamily="34" charset="0"/>
              </a:rPr>
              <a:t>Surrender to Him today as Lord of your life!</a:t>
            </a: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104452" name="Rectangle 3">
            <a:extLst>
              <a:ext uri="{FF2B5EF4-FFF2-40B4-BE49-F238E27FC236}">
                <a16:creationId xmlns:a16="http://schemas.microsoft.com/office/drawing/2014/main" id="{FBB18E4F-BFB5-4F77-9129-3704A7932EA2}"/>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2FF25AB-0D79-4641-9E11-F5F63635EB6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A9E7712-7706-4A58-81BA-CDB41523CF4F}"/>
              </a:ext>
            </a:extLst>
          </p:cNvPr>
          <p:cNvSpPr>
            <a:spLocks noGrp="1" noChangeArrowheads="1"/>
          </p:cNvSpPr>
          <p:nvPr>
            <p:ph idx="1"/>
          </p:nvPr>
        </p:nvSpPr>
        <p:spPr>
          <a:xfrm>
            <a:off x="457200" y="11430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Romans 3:21-24</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But now a righteousness from God, apart from law, has been made known, to which the Law and the Prophets testify. This righteousness from God comes through faith in Jesus Christ to all who believe. There is no difference, for all have sinned and fall short of the glory of God, and are justified freely by his grace through the redemption that came by Christ Jesus.</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5A09332-D104-42D1-8D5F-CB795242425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74D1E1B-1117-4AFB-8AEB-A3C4AB7765D3}"/>
              </a:ext>
            </a:extLst>
          </p:cNvPr>
          <p:cNvSpPr>
            <a:spLocks noGrp="1" noChangeArrowheads="1"/>
          </p:cNvSpPr>
          <p:nvPr>
            <p:ph idx="1"/>
          </p:nvPr>
        </p:nvSpPr>
        <p:spPr>
          <a:xfrm>
            <a:off x="457200" y="11430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Romans 3:25-26</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God presented him as a sacrifice of atonement, through faith in his blood. He did this to demonstrate his justice, because in his forbearance he had left the sins committed beforehand unpunished — he did it to demonstrate his justice at the present time, so as to be just and the one who justifies those who have faith in Jesus.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D15F5E1-ED37-485E-8653-A0BB4C8E1DE6}"/>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EDB68D1-876A-4A3D-9C0B-797082F8A8DF}"/>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a:t>
            </a:r>
            <a:r>
              <a:rPr lang="en-US" sz="4000" b="1">
                <a:solidFill>
                  <a:srgbClr val="002060"/>
                </a:solidFill>
                <a:effectLst>
                  <a:outerShdw blurRad="38100" dist="38100" dir="2700000" algn="tl">
                    <a:srgbClr val="000000">
                      <a:alpha val="43137"/>
                    </a:srgbClr>
                  </a:outerShdw>
                </a:effectLst>
                <a:latin typeface="Arial Narrow" pitchFamily="34" charset="0"/>
              </a:rPr>
              <a:t>. You Can Be a Sinner Without Even Trying.</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 . for all have sinned and fall short of the glory of God . . . - v23</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348F9C8-BAC1-452A-85BD-5F3E5428D58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36C408A-4AAC-47A0-9C00-EBD28B16305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A.  </a:t>
            </a:r>
            <a:r>
              <a:rPr lang="en-US" sz="4300" b="1" u="sng">
                <a:solidFill>
                  <a:srgbClr val="990033"/>
                </a:solidFill>
                <a:effectLst>
                  <a:outerShdw blurRad="38100" dist="38100" dir="2700000" algn="tl">
                    <a:srgbClr val="000000">
                      <a:alpha val="43137"/>
                    </a:srgbClr>
                  </a:outerShdw>
                </a:effectLst>
                <a:latin typeface="Arial Narrow" pitchFamily="34" charset="0"/>
              </a:rPr>
              <a:t>Everyone</a:t>
            </a:r>
            <a:r>
              <a:rPr lang="en-US" sz="4300" b="1">
                <a:solidFill>
                  <a:srgbClr val="990033"/>
                </a:solidFill>
                <a:effectLst>
                  <a:outerShdw blurRad="38100" dist="38100" dir="2700000" algn="tl">
                    <a:srgbClr val="000000">
                      <a:alpha val="43137"/>
                    </a:srgbClr>
                  </a:outerShdw>
                </a:effectLst>
                <a:latin typeface="Arial Narrow" pitchFamily="34" charset="0"/>
              </a:rPr>
              <a:t> has sinned.</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 . . for all have sinned and fall short of the glory of God . . . - v23</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D777D10D-FC99-45DD-91EE-8069810FDA81}"/>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4E34DFB-15CB-48C7-919B-4FD35DC8CAE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0535FD-6AE4-44D7-BD23-BBEB1FBE505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A.  </a:t>
            </a:r>
            <a:r>
              <a:rPr lang="en-US" sz="4300" b="1" u="sng">
                <a:solidFill>
                  <a:srgbClr val="990033"/>
                </a:solidFill>
                <a:effectLst>
                  <a:outerShdw blurRad="38100" dist="38100" dir="2700000" algn="tl">
                    <a:srgbClr val="000000">
                      <a:alpha val="43137"/>
                    </a:srgbClr>
                  </a:outerShdw>
                </a:effectLst>
                <a:latin typeface="Arial Narrow" pitchFamily="34" charset="0"/>
              </a:rPr>
              <a:t>Everyone</a:t>
            </a:r>
            <a:r>
              <a:rPr lang="en-US" sz="4300" b="1">
                <a:solidFill>
                  <a:srgbClr val="990033"/>
                </a:solidFill>
                <a:effectLst>
                  <a:outerShdw blurRad="38100" dist="38100" dir="2700000" algn="tl">
                    <a:srgbClr val="000000">
                      <a:alpha val="43137"/>
                    </a:srgbClr>
                  </a:outerShdw>
                </a:effectLst>
                <a:latin typeface="Arial Narrow" pitchFamily="34" charset="0"/>
              </a:rPr>
              <a:t> has sinned.</a:t>
            </a:r>
          </a:p>
          <a:p>
            <a:pPr marL="609600" indent="-609600" algn="just" eaLnBrk="1" fontAlgn="auto" hangingPunct="1">
              <a:spcAft>
                <a:spcPts val="0"/>
              </a:spcAft>
              <a:buFont typeface="Wingdings 2" panose="05020102010507070707" pitchFamily="18" charset="2"/>
              <a:buNone/>
              <a:defRPr/>
            </a:pPr>
            <a:r>
              <a:rPr lang="en-US" sz="4300" b="1">
                <a:solidFill>
                  <a:srgbClr val="990033"/>
                </a:solidFill>
                <a:effectLst>
                  <a:outerShdw blurRad="38100" dist="38100" dir="2700000" algn="tl">
                    <a:srgbClr val="000000">
                      <a:alpha val="43137"/>
                    </a:srgbClr>
                  </a:outerShdw>
                </a:effectLst>
                <a:latin typeface="Arial Narrow" pitchFamily="34" charset="0"/>
              </a:rPr>
              <a:t>	1. Why doesn’t the teaching of 	Original Sin help people?</a:t>
            </a:r>
            <a:endParaRPr lang="en-US" sz="43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AA856021-4036-4761-9978-35FA0ECF4EFA}"/>
              </a:ext>
            </a:extLst>
          </p:cNvPr>
          <p:cNvSpPr/>
          <p:nvPr/>
        </p:nvSpPr>
        <p:spPr>
          <a:xfrm>
            <a:off x="762000" y="152400"/>
            <a:ext cx="7848600" cy="523875"/>
          </a:xfrm>
          <a:prstGeom prst="rect">
            <a:avLst/>
          </a:prstGeom>
        </p:spPr>
        <p:txBody>
          <a:bodyPr>
            <a:spAutoFit/>
          </a:bodyPr>
          <a:lstStyle/>
          <a:p>
            <a:pPr algn="ctr" eaLnBrk="1" hangingPunct="1">
              <a:defRPr/>
            </a:pPr>
            <a:r>
              <a:rPr lang="en-US">
                <a:solidFill>
                  <a:srgbClr val="002060"/>
                </a:solidFill>
                <a:effectLst>
                  <a:outerShdw blurRad="38100" dist="38100" dir="2700000" algn="tl">
                    <a:srgbClr val="000000">
                      <a:alpha val="43137"/>
                    </a:srgbClr>
                  </a:outerShdw>
                </a:effectLst>
              </a:rPr>
              <a:t>I.  You Can Be a Sinner Without Even Trying.</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21731</TotalTime>
  <Words>2516</Words>
  <Application>Microsoft Office PowerPoint</Application>
  <PresentationFormat>On-screen Show (4:3)</PresentationFormat>
  <Paragraphs>271</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Narrow</vt:lpstr>
      <vt:lpstr>Calibri</vt:lpstr>
      <vt:lpstr>Franklin Gothic Medium</vt:lpstr>
      <vt:lpstr>Lucida Sans Unicode</vt:lpstr>
      <vt:lpstr>Segoe UI Symbol</vt:lpstr>
      <vt:lpstr>Times New Roman</vt:lpstr>
      <vt:lpstr>Wingdings 2</vt:lpstr>
      <vt:lpstr>Trek</vt:lpstr>
      <vt:lpstr> how  to  receive  a  right  relationship with  God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1430</cp:revision>
  <dcterms:created xsi:type="dcterms:W3CDTF">2005-04-23T22:37:40Z</dcterms:created>
  <dcterms:modified xsi:type="dcterms:W3CDTF">2024-06-24T20:04:48Z</dcterms:modified>
</cp:coreProperties>
</file>