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50"/>
  </p:notesMasterIdLst>
  <p:handoutMasterIdLst>
    <p:handoutMasterId r:id="rId51"/>
  </p:handoutMasterIdLst>
  <p:sldIdLst>
    <p:sldId id="398" r:id="rId2"/>
    <p:sldId id="1740" r:id="rId3"/>
    <p:sldId id="1362" r:id="rId4"/>
    <p:sldId id="1741" r:id="rId5"/>
    <p:sldId id="1783" r:id="rId6"/>
    <p:sldId id="1503" r:id="rId7"/>
    <p:sldId id="1743" r:id="rId8"/>
    <p:sldId id="1744" r:id="rId9"/>
    <p:sldId id="1745" r:id="rId10"/>
    <p:sldId id="1746" r:id="rId11"/>
    <p:sldId id="1747" r:id="rId12"/>
    <p:sldId id="1748" r:id="rId13"/>
    <p:sldId id="1749" r:id="rId14"/>
    <p:sldId id="1750" r:id="rId15"/>
    <p:sldId id="1751" r:id="rId16"/>
    <p:sldId id="1752" r:id="rId17"/>
    <p:sldId id="1753" r:id="rId18"/>
    <p:sldId id="1754" r:id="rId19"/>
    <p:sldId id="1755" r:id="rId20"/>
    <p:sldId id="1756" r:id="rId21"/>
    <p:sldId id="1757" r:id="rId22"/>
    <p:sldId id="1758" r:id="rId23"/>
    <p:sldId id="1759" r:id="rId24"/>
    <p:sldId id="1760" r:id="rId25"/>
    <p:sldId id="1761" r:id="rId26"/>
    <p:sldId id="1762" r:id="rId27"/>
    <p:sldId id="1763" r:id="rId28"/>
    <p:sldId id="1764" r:id="rId29"/>
    <p:sldId id="1765" r:id="rId30"/>
    <p:sldId id="1766" r:id="rId31"/>
    <p:sldId id="1767" r:id="rId32"/>
    <p:sldId id="1768" r:id="rId33"/>
    <p:sldId id="1769" r:id="rId34"/>
    <p:sldId id="1770" r:id="rId35"/>
    <p:sldId id="1771" r:id="rId36"/>
    <p:sldId id="1772" r:id="rId37"/>
    <p:sldId id="1773" r:id="rId38"/>
    <p:sldId id="1784" r:id="rId39"/>
    <p:sldId id="1774" r:id="rId40"/>
    <p:sldId id="1775" r:id="rId41"/>
    <p:sldId id="1776" r:id="rId42"/>
    <p:sldId id="1777" r:id="rId43"/>
    <p:sldId id="1778" r:id="rId44"/>
    <p:sldId id="1779" r:id="rId45"/>
    <p:sldId id="1780" r:id="rId46"/>
    <p:sldId id="1781" r:id="rId47"/>
    <p:sldId id="1785" r:id="rId48"/>
    <p:sldId id="1708" r:id="rId49"/>
  </p:sldIdLst>
  <p:sldSz cx="9144000" cy="6858000" type="screen4x3"/>
  <p:notesSz cx="6858000" cy="9117013"/>
  <p:defaultTextStyle>
    <a:defPPr>
      <a:defRPr lang="en-US"/>
    </a:defPPr>
    <a:lvl1pPr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1pPr>
    <a:lvl2pPr marL="4572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2pPr>
    <a:lvl3pPr marL="9144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3pPr>
    <a:lvl4pPr marL="13716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4pPr>
    <a:lvl5pPr marL="1828800" algn="l" rtl="0" eaLnBrk="0" fontAlgn="base" hangingPunct="0">
      <a:spcBef>
        <a:spcPct val="0"/>
      </a:spcBef>
      <a:spcAft>
        <a:spcPct val="0"/>
      </a:spcAft>
      <a:defRPr sz="2800" b="1" kern="1200">
        <a:solidFill>
          <a:srgbClr val="990033"/>
        </a:solidFill>
        <a:latin typeface="Arial Narrow" panose="020B0606020202030204" pitchFamily="34" charset="0"/>
        <a:ea typeface="+mn-ea"/>
        <a:cs typeface="+mn-cs"/>
      </a:defRPr>
    </a:lvl5pPr>
    <a:lvl6pPr marL="2286000" algn="l" defTabSz="914400" rtl="0" eaLnBrk="1" latinLnBrk="0" hangingPunct="1">
      <a:defRPr sz="2800" b="1" kern="1200">
        <a:solidFill>
          <a:srgbClr val="990033"/>
        </a:solidFill>
        <a:latin typeface="Arial Narrow" panose="020B0606020202030204" pitchFamily="34" charset="0"/>
        <a:ea typeface="+mn-ea"/>
        <a:cs typeface="+mn-cs"/>
      </a:defRPr>
    </a:lvl6pPr>
    <a:lvl7pPr marL="2743200" algn="l" defTabSz="914400" rtl="0" eaLnBrk="1" latinLnBrk="0" hangingPunct="1">
      <a:defRPr sz="2800" b="1" kern="1200">
        <a:solidFill>
          <a:srgbClr val="990033"/>
        </a:solidFill>
        <a:latin typeface="Arial Narrow" panose="020B0606020202030204" pitchFamily="34" charset="0"/>
        <a:ea typeface="+mn-ea"/>
        <a:cs typeface="+mn-cs"/>
      </a:defRPr>
    </a:lvl7pPr>
    <a:lvl8pPr marL="3200400" algn="l" defTabSz="914400" rtl="0" eaLnBrk="1" latinLnBrk="0" hangingPunct="1">
      <a:defRPr sz="2800" b="1" kern="1200">
        <a:solidFill>
          <a:srgbClr val="990033"/>
        </a:solidFill>
        <a:latin typeface="Arial Narrow" panose="020B0606020202030204" pitchFamily="34" charset="0"/>
        <a:ea typeface="+mn-ea"/>
        <a:cs typeface="+mn-cs"/>
      </a:defRPr>
    </a:lvl8pPr>
    <a:lvl9pPr marL="3657600" algn="l" defTabSz="914400" rtl="0" eaLnBrk="1" latinLnBrk="0" hangingPunct="1">
      <a:defRPr sz="2800" b="1" kern="1200">
        <a:solidFill>
          <a:srgbClr val="990033"/>
        </a:solidFill>
        <a:latin typeface="Arial Narrow" panose="020B0606020202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00"/>
    <a:srgbClr val="339966"/>
    <a:srgbClr val="990033"/>
    <a:srgbClr val="FF00FF"/>
    <a:srgbClr val="CC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horzBarState="maximized">
    <p:restoredLeft sz="32645" autoAdjust="0"/>
    <p:restoredTop sz="90401" autoAdjust="0"/>
  </p:normalViewPr>
  <p:slideViewPr>
    <p:cSldViewPr>
      <p:cViewPr varScale="1">
        <p:scale>
          <a:sx n="112" d="100"/>
          <a:sy n="112" d="100"/>
        </p:scale>
        <p:origin x="1182" y="96"/>
      </p:cViewPr>
      <p:guideLst>
        <p:guide orient="horz" pos="2160"/>
        <p:guide pos="2880"/>
      </p:guideLst>
    </p:cSldViewPr>
  </p:slideViewPr>
  <p:outlineViewPr>
    <p:cViewPr>
      <p:scale>
        <a:sx n="33" d="100"/>
        <a:sy n="33" d="100"/>
      </p:scale>
      <p:origin x="48" y="1764"/>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1314" name="Rectangle 2">
            <a:extLst>
              <a:ext uri="{FF2B5EF4-FFF2-40B4-BE49-F238E27FC236}">
                <a16:creationId xmlns:a16="http://schemas.microsoft.com/office/drawing/2014/main" id="{B63C5DBA-5A0B-4892-B8AE-D61DFE1C5ECD}"/>
              </a:ext>
            </a:extLst>
          </p:cNvPr>
          <p:cNvSpPr>
            <a:spLocks noGrp="1" noChangeArrowheads="1"/>
          </p:cNvSpPr>
          <p:nvPr>
            <p:ph type="hdr" sz="quarter"/>
          </p:nvPr>
        </p:nvSpPr>
        <p:spPr bwMode="auto">
          <a:xfrm>
            <a:off x="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5" name="Rectangle 3">
            <a:extLst>
              <a:ext uri="{FF2B5EF4-FFF2-40B4-BE49-F238E27FC236}">
                <a16:creationId xmlns:a16="http://schemas.microsoft.com/office/drawing/2014/main" id="{CB182B71-C9D7-4D49-8B15-B9E984051EC0}"/>
              </a:ext>
            </a:extLst>
          </p:cNvPr>
          <p:cNvSpPr>
            <a:spLocks noGrp="1" noChangeArrowheads="1"/>
          </p:cNvSpPr>
          <p:nvPr>
            <p:ph type="dt" sz="quarter" idx="1"/>
          </p:nvPr>
        </p:nvSpPr>
        <p:spPr bwMode="auto">
          <a:xfrm>
            <a:off x="3886200" y="0"/>
            <a:ext cx="2971800" cy="4556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a:p>
        </p:txBody>
      </p:sp>
      <p:sp>
        <p:nvSpPr>
          <p:cNvPr id="141316" name="Rectangle 4">
            <a:extLst>
              <a:ext uri="{FF2B5EF4-FFF2-40B4-BE49-F238E27FC236}">
                <a16:creationId xmlns:a16="http://schemas.microsoft.com/office/drawing/2014/main" id="{5CA84BE7-E40B-4129-89DC-41CE5FF06641}"/>
              </a:ext>
            </a:extLst>
          </p:cNvPr>
          <p:cNvSpPr>
            <a:spLocks noGrp="1" noChangeArrowheads="1"/>
          </p:cNvSpPr>
          <p:nvPr>
            <p:ph type="ftr" sz="quarter" idx="2"/>
          </p:nvPr>
        </p:nvSpPr>
        <p:spPr bwMode="auto">
          <a:xfrm>
            <a:off x="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a:solidFill>
                  <a:schemeClr val="tx1"/>
                </a:solidFill>
                <a:latin typeface="Times New Roman" pitchFamily="18" charset="0"/>
              </a:defRPr>
            </a:lvl1pPr>
          </a:lstStyle>
          <a:p>
            <a:pPr>
              <a:defRPr/>
            </a:pPr>
            <a:endParaRPr lang="en-US"/>
          </a:p>
        </p:txBody>
      </p:sp>
      <p:sp>
        <p:nvSpPr>
          <p:cNvPr id="141317" name="Rectangle 5">
            <a:extLst>
              <a:ext uri="{FF2B5EF4-FFF2-40B4-BE49-F238E27FC236}">
                <a16:creationId xmlns:a16="http://schemas.microsoft.com/office/drawing/2014/main" id="{50551603-2D54-42BF-94C9-BDE013D1ADC7}"/>
              </a:ext>
            </a:extLst>
          </p:cNvPr>
          <p:cNvSpPr>
            <a:spLocks noGrp="1" noChangeArrowheads="1"/>
          </p:cNvSpPr>
          <p:nvPr>
            <p:ph type="sldNum" sz="quarter" idx="3"/>
          </p:nvPr>
        </p:nvSpPr>
        <p:spPr bwMode="auto">
          <a:xfrm>
            <a:off x="3886200" y="8661400"/>
            <a:ext cx="2971800" cy="4556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smtClean="0">
                <a:solidFill>
                  <a:schemeClr val="tx1"/>
                </a:solidFill>
                <a:latin typeface="Times New Roman" panose="02020603050405020304" pitchFamily="18" charset="0"/>
              </a:defRPr>
            </a:lvl1pPr>
          </a:lstStyle>
          <a:p>
            <a:pPr>
              <a:defRPr/>
            </a:pPr>
            <a:fld id="{D1D291B6-FD2F-4C72-AF11-7B66B989A555}"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47FB2A0-AFC6-439A-9FF7-C89464C03369}"/>
              </a:ext>
            </a:extLst>
          </p:cNvPr>
          <p:cNvSpPr>
            <a:spLocks noGrp="1"/>
          </p:cNvSpPr>
          <p:nvPr>
            <p:ph type="hdr" sz="quarter"/>
          </p:nvPr>
        </p:nvSpPr>
        <p:spPr>
          <a:xfrm>
            <a:off x="0" y="0"/>
            <a:ext cx="2971800" cy="455613"/>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a:extLst>
              <a:ext uri="{FF2B5EF4-FFF2-40B4-BE49-F238E27FC236}">
                <a16:creationId xmlns:a16="http://schemas.microsoft.com/office/drawing/2014/main" id="{53A82FE1-F7A1-4096-821D-86C1652D91D8}"/>
              </a:ext>
            </a:extLst>
          </p:cNvPr>
          <p:cNvSpPr>
            <a:spLocks noGrp="1"/>
          </p:cNvSpPr>
          <p:nvPr>
            <p:ph type="dt" idx="1"/>
          </p:nvPr>
        </p:nvSpPr>
        <p:spPr>
          <a:xfrm>
            <a:off x="3884613" y="0"/>
            <a:ext cx="2971800" cy="455613"/>
          </a:xfrm>
          <a:prstGeom prst="rect">
            <a:avLst/>
          </a:prstGeom>
        </p:spPr>
        <p:txBody>
          <a:bodyPr vert="horz" lIns="91440" tIns="45720" rIns="91440" bIns="45720" rtlCol="0"/>
          <a:lstStyle>
            <a:lvl1pPr algn="r" eaLnBrk="1" hangingPunct="1">
              <a:defRPr sz="1200"/>
            </a:lvl1pPr>
          </a:lstStyle>
          <a:p>
            <a:pPr>
              <a:defRPr/>
            </a:pPr>
            <a:fld id="{1F24B569-3A41-473F-AE71-92EB83F1E7AD}" type="datetimeFigureOut">
              <a:rPr lang="en-US"/>
              <a:pPr>
                <a:defRPr/>
              </a:pPr>
              <a:t>6/24/2024</a:t>
            </a:fld>
            <a:endParaRPr lang="en-US" dirty="0"/>
          </a:p>
        </p:txBody>
      </p:sp>
      <p:sp>
        <p:nvSpPr>
          <p:cNvPr id="4" name="Slide Image Placeholder 3">
            <a:extLst>
              <a:ext uri="{FF2B5EF4-FFF2-40B4-BE49-F238E27FC236}">
                <a16:creationId xmlns:a16="http://schemas.microsoft.com/office/drawing/2014/main" id="{63BA4EF4-1199-434E-9E22-C05C7E6E5809}"/>
              </a:ext>
            </a:extLst>
          </p:cNvPr>
          <p:cNvSpPr>
            <a:spLocks noGrp="1" noRot="1" noChangeAspect="1"/>
          </p:cNvSpPr>
          <p:nvPr>
            <p:ph type="sldImg" idx="2"/>
          </p:nvPr>
        </p:nvSpPr>
        <p:spPr>
          <a:xfrm>
            <a:off x="1150938" y="684213"/>
            <a:ext cx="4556125" cy="3417887"/>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32A75D5B-8951-4E39-BB9E-FAF99436B044}"/>
              </a:ext>
            </a:extLst>
          </p:cNvPr>
          <p:cNvSpPr>
            <a:spLocks noGrp="1"/>
          </p:cNvSpPr>
          <p:nvPr>
            <p:ph type="body" sz="quarter" idx="3"/>
          </p:nvPr>
        </p:nvSpPr>
        <p:spPr>
          <a:xfrm>
            <a:off x="685800" y="4330700"/>
            <a:ext cx="5486400" cy="41021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2CC182CF-4B0A-4711-86A1-CD4FE45DCF0D}"/>
              </a:ext>
            </a:extLst>
          </p:cNvPr>
          <p:cNvSpPr>
            <a:spLocks noGrp="1"/>
          </p:cNvSpPr>
          <p:nvPr>
            <p:ph type="ftr" sz="quarter" idx="4"/>
          </p:nvPr>
        </p:nvSpPr>
        <p:spPr>
          <a:xfrm>
            <a:off x="0" y="8659813"/>
            <a:ext cx="2971800" cy="455612"/>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a:extLst>
              <a:ext uri="{FF2B5EF4-FFF2-40B4-BE49-F238E27FC236}">
                <a16:creationId xmlns:a16="http://schemas.microsoft.com/office/drawing/2014/main" id="{67347783-CFCB-4089-9073-E37A04C7C683}"/>
              </a:ext>
            </a:extLst>
          </p:cNvPr>
          <p:cNvSpPr>
            <a:spLocks noGrp="1"/>
          </p:cNvSpPr>
          <p:nvPr>
            <p:ph type="sldNum" sz="quarter" idx="5"/>
          </p:nvPr>
        </p:nvSpPr>
        <p:spPr>
          <a:xfrm>
            <a:off x="3884613" y="8659813"/>
            <a:ext cx="2971800" cy="455612"/>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F8E9894-F3C4-439C-9F47-AE86CF8D1D9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a:extLst>
              <a:ext uri="{FF2B5EF4-FFF2-40B4-BE49-F238E27FC236}">
                <a16:creationId xmlns:a16="http://schemas.microsoft.com/office/drawing/2014/main" id="{654F13B2-4B37-4C0D-8638-C431064E6A0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3315" name="Notes Placeholder 2">
            <a:extLst>
              <a:ext uri="{FF2B5EF4-FFF2-40B4-BE49-F238E27FC236}">
                <a16:creationId xmlns:a16="http://schemas.microsoft.com/office/drawing/2014/main" id="{F01CD98F-AC9F-43C1-8260-007A94A123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3316" name="Slide Number Placeholder 3">
            <a:extLst>
              <a:ext uri="{FF2B5EF4-FFF2-40B4-BE49-F238E27FC236}">
                <a16:creationId xmlns:a16="http://schemas.microsoft.com/office/drawing/2014/main" id="{707B1365-10C3-419D-9137-57AD9749567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0D86C8F5-55D1-4444-9A2E-2A0ABBF5C3BD}" type="slidenum">
              <a:rPr lang="en-US" altLang="en-US">
                <a:solidFill>
                  <a:srgbClr val="990033"/>
                </a:solidFill>
                <a:latin typeface="Arial Narrow" panose="020B0606020202030204" pitchFamily="34" charset="0"/>
              </a:rPr>
              <a:pPr>
                <a:spcBef>
                  <a:spcPct val="0"/>
                </a:spcBef>
              </a:pPr>
              <a:t>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a:extLst>
              <a:ext uri="{FF2B5EF4-FFF2-40B4-BE49-F238E27FC236}">
                <a16:creationId xmlns:a16="http://schemas.microsoft.com/office/drawing/2014/main" id="{B0256482-6666-4F9E-9A9B-F31BAE2855B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a:extLst>
              <a:ext uri="{FF2B5EF4-FFF2-40B4-BE49-F238E27FC236}">
                <a16:creationId xmlns:a16="http://schemas.microsoft.com/office/drawing/2014/main" id="{A260F881-1296-42E5-BF1E-5B70F3FD38E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1748" name="Slide Number Placeholder 3">
            <a:extLst>
              <a:ext uri="{FF2B5EF4-FFF2-40B4-BE49-F238E27FC236}">
                <a16:creationId xmlns:a16="http://schemas.microsoft.com/office/drawing/2014/main" id="{9FB1AC2A-7E82-4D05-AB3B-DD9715DF8B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4BEA756-03FA-4F81-A4E1-0621E4D31A7E}" type="slidenum">
              <a:rPr lang="en-US" altLang="en-US">
                <a:solidFill>
                  <a:srgbClr val="990033"/>
                </a:solidFill>
                <a:latin typeface="Arial Narrow" panose="020B0606020202030204" pitchFamily="34" charset="0"/>
              </a:rPr>
              <a:pPr>
                <a:spcBef>
                  <a:spcPct val="0"/>
                </a:spcBef>
              </a:pPr>
              <a:t>10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F7353913-9A66-455C-B7BC-154B40DF36F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0B9F6CDD-FA8B-4CD0-8385-C0A20806468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3796" name="Slide Number Placeholder 3">
            <a:extLst>
              <a:ext uri="{FF2B5EF4-FFF2-40B4-BE49-F238E27FC236}">
                <a16:creationId xmlns:a16="http://schemas.microsoft.com/office/drawing/2014/main" id="{96044E3F-AB16-4A83-91F8-4253B30A79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1415DA9-F01A-4083-8B1D-47B9C7EF9D17}" type="slidenum">
              <a:rPr lang="en-US" altLang="en-US">
                <a:solidFill>
                  <a:srgbClr val="990033"/>
                </a:solidFill>
                <a:latin typeface="Arial Narrow" panose="020B0606020202030204" pitchFamily="34" charset="0"/>
              </a:rPr>
              <a:pPr>
                <a:spcBef>
                  <a:spcPct val="0"/>
                </a:spcBef>
              </a:pPr>
              <a:t>11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a:extLst>
              <a:ext uri="{FF2B5EF4-FFF2-40B4-BE49-F238E27FC236}">
                <a16:creationId xmlns:a16="http://schemas.microsoft.com/office/drawing/2014/main" id="{0329C6C2-C4BF-4E54-AF02-10066319CB5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a:extLst>
              <a:ext uri="{FF2B5EF4-FFF2-40B4-BE49-F238E27FC236}">
                <a16:creationId xmlns:a16="http://schemas.microsoft.com/office/drawing/2014/main" id="{20B74723-C5B3-4C46-A12E-80BA5CF775D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5844" name="Slide Number Placeholder 3">
            <a:extLst>
              <a:ext uri="{FF2B5EF4-FFF2-40B4-BE49-F238E27FC236}">
                <a16:creationId xmlns:a16="http://schemas.microsoft.com/office/drawing/2014/main" id="{69ADAEF3-5ABF-4D37-BA4D-B3B11C35523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74172B6-9536-4E63-AEE8-48C29E9C115E}" type="slidenum">
              <a:rPr lang="en-US" altLang="en-US">
                <a:solidFill>
                  <a:srgbClr val="990033"/>
                </a:solidFill>
                <a:latin typeface="Arial Narrow" panose="020B0606020202030204" pitchFamily="34" charset="0"/>
              </a:rPr>
              <a:pPr>
                <a:spcBef>
                  <a:spcPct val="0"/>
                </a:spcBef>
              </a:pPr>
              <a:t>12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E3AB1842-565A-441B-90F0-DC9DEBD18BC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a:extLst>
              <a:ext uri="{FF2B5EF4-FFF2-40B4-BE49-F238E27FC236}">
                <a16:creationId xmlns:a16="http://schemas.microsoft.com/office/drawing/2014/main" id="{3B089B6E-0E46-47A1-BA9F-E3CEB9DC7CB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7892" name="Slide Number Placeholder 3">
            <a:extLst>
              <a:ext uri="{FF2B5EF4-FFF2-40B4-BE49-F238E27FC236}">
                <a16:creationId xmlns:a16="http://schemas.microsoft.com/office/drawing/2014/main" id="{B173A286-4D4B-4A66-87BC-D0B241AF699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B181024F-3DF0-46B1-BE2D-03E13D8DF3AB}" type="slidenum">
              <a:rPr lang="en-US" altLang="en-US">
                <a:solidFill>
                  <a:srgbClr val="990033"/>
                </a:solidFill>
                <a:latin typeface="Arial Narrow" panose="020B0606020202030204" pitchFamily="34" charset="0"/>
              </a:rPr>
              <a:pPr>
                <a:spcBef>
                  <a:spcPct val="0"/>
                </a:spcBef>
              </a:pPr>
              <a:t>13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69763BCE-4EDC-4C7A-B877-F024F59996B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D28303AB-1DCE-4B47-9AE2-278AED60839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39940" name="Slide Number Placeholder 3">
            <a:extLst>
              <a:ext uri="{FF2B5EF4-FFF2-40B4-BE49-F238E27FC236}">
                <a16:creationId xmlns:a16="http://schemas.microsoft.com/office/drawing/2014/main" id="{CD617E0E-5BAA-45EB-8671-E175BCC0A93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F0F739A-66EF-441F-B813-9E19928E8A70}" type="slidenum">
              <a:rPr lang="en-US" altLang="en-US">
                <a:solidFill>
                  <a:srgbClr val="990033"/>
                </a:solidFill>
                <a:latin typeface="Arial Narrow" panose="020B0606020202030204" pitchFamily="34" charset="0"/>
              </a:rPr>
              <a:pPr>
                <a:spcBef>
                  <a:spcPct val="0"/>
                </a:spcBef>
              </a:pPr>
              <a:t>14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5C576746-CA18-434D-9845-664088C8ED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a:extLst>
              <a:ext uri="{FF2B5EF4-FFF2-40B4-BE49-F238E27FC236}">
                <a16:creationId xmlns:a16="http://schemas.microsoft.com/office/drawing/2014/main" id="{91FCA5E2-B47B-4A9D-9181-94D817978D0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1988" name="Slide Number Placeholder 3">
            <a:extLst>
              <a:ext uri="{FF2B5EF4-FFF2-40B4-BE49-F238E27FC236}">
                <a16:creationId xmlns:a16="http://schemas.microsoft.com/office/drawing/2014/main" id="{649D9ED2-DB59-407D-BBBA-2DB0B9933A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890B9A3-95D2-401F-9AFE-72009E0C27E8}" type="slidenum">
              <a:rPr lang="en-US" altLang="en-US">
                <a:solidFill>
                  <a:srgbClr val="990033"/>
                </a:solidFill>
                <a:latin typeface="Arial Narrow" panose="020B0606020202030204" pitchFamily="34" charset="0"/>
              </a:rPr>
              <a:pPr>
                <a:spcBef>
                  <a:spcPct val="0"/>
                </a:spcBef>
              </a:pPr>
              <a:t>15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a:extLst>
              <a:ext uri="{FF2B5EF4-FFF2-40B4-BE49-F238E27FC236}">
                <a16:creationId xmlns:a16="http://schemas.microsoft.com/office/drawing/2014/main" id="{C4CCCBA2-8D71-4FC6-87C1-9871B98D71A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a:extLst>
              <a:ext uri="{FF2B5EF4-FFF2-40B4-BE49-F238E27FC236}">
                <a16:creationId xmlns:a16="http://schemas.microsoft.com/office/drawing/2014/main" id="{E7935B28-24EB-43FC-B9E1-3E8475D5E6D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4036" name="Slide Number Placeholder 3">
            <a:extLst>
              <a:ext uri="{FF2B5EF4-FFF2-40B4-BE49-F238E27FC236}">
                <a16:creationId xmlns:a16="http://schemas.microsoft.com/office/drawing/2014/main" id="{B68AA5C5-1460-4B19-A703-CD6E49B0AA1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4214EFA-80C0-429E-B421-8FB32FC05F2E}" type="slidenum">
              <a:rPr lang="en-US" altLang="en-US">
                <a:solidFill>
                  <a:srgbClr val="990033"/>
                </a:solidFill>
                <a:latin typeface="Arial Narrow" panose="020B0606020202030204" pitchFamily="34" charset="0"/>
              </a:rPr>
              <a:pPr>
                <a:spcBef>
                  <a:spcPct val="0"/>
                </a:spcBef>
              </a:pPr>
              <a:t>16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a:extLst>
              <a:ext uri="{FF2B5EF4-FFF2-40B4-BE49-F238E27FC236}">
                <a16:creationId xmlns:a16="http://schemas.microsoft.com/office/drawing/2014/main" id="{BC31DD68-FFDD-4AD2-967C-1A27D67B647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a:extLst>
              <a:ext uri="{FF2B5EF4-FFF2-40B4-BE49-F238E27FC236}">
                <a16:creationId xmlns:a16="http://schemas.microsoft.com/office/drawing/2014/main" id="{A6AB9093-1263-4D51-BCD7-6C7C6A82F20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6084" name="Slide Number Placeholder 3">
            <a:extLst>
              <a:ext uri="{FF2B5EF4-FFF2-40B4-BE49-F238E27FC236}">
                <a16:creationId xmlns:a16="http://schemas.microsoft.com/office/drawing/2014/main" id="{367548F3-D18F-402B-884F-83D463FF964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AD9035-BDDD-4B7C-8746-175AE0B56CFD}" type="slidenum">
              <a:rPr lang="en-US" altLang="en-US">
                <a:solidFill>
                  <a:srgbClr val="990033"/>
                </a:solidFill>
                <a:latin typeface="Arial Narrow" panose="020B0606020202030204" pitchFamily="34" charset="0"/>
              </a:rPr>
              <a:pPr>
                <a:spcBef>
                  <a:spcPct val="0"/>
                </a:spcBef>
              </a:pPr>
              <a:t>17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a:extLst>
              <a:ext uri="{FF2B5EF4-FFF2-40B4-BE49-F238E27FC236}">
                <a16:creationId xmlns:a16="http://schemas.microsoft.com/office/drawing/2014/main" id="{ECF2C3E1-E310-46AB-B543-DEF3E8C033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a:extLst>
              <a:ext uri="{FF2B5EF4-FFF2-40B4-BE49-F238E27FC236}">
                <a16:creationId xmlns:a16="http://schemas.microsoft.com/office/drawing/2014/main" id="{C5537730-A3BD-475A-BDB4-2911644EAA3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48132" name="Slide Number Placeholder 3">
            <a:extLst>
              <a:ext uri="{FF2B5EF4-FFF2-40B4-BE49-F238E27FC236}">
                <a16:creationId xmlns:a16="http://schemas.microsoft.com/office/drawing/2014/main" id="{EAAF3E01-938F-445B-A9AC-37CA1FD7CD1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5B9FECF-313F-4D68-AD1D-DE5BF74E4E01}" type="slidenum">
              <a:rPr lang="en-US" altLang="en-US">
                <a:solidFill>
                  <a:srgbClr val="990033"/>
                </a:solidFill>
                <a:latin typeface="Arial Narrow" panose="020B0606020202030204" pitchFamily="34" charset="0"/>
              </a:rPr>
              <a:pPr>
                <a:spcBef>
                  <a:spcPct val="0"/>
                </a:spcBef>
              </a:pPr>
              <a:t>18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a:extLst>
              <a:ext uri="{FF2B5EF4-FFF2-40B4-BE49-F238E27FC236}">
                <a16:creationId xmlns:a16="http://schemas.microsoft.com/office/drawing/2014/main" id="{E7174A36-F0E4-4034-9068-B0322C0BE5C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a:extLst>
              <a:ext uri="{FF2B5EF4-FFF2-40B4-BE49-F238E27FC236}">
                <a16:creationId xmlns:a16="http://schemas.microsoft.com/office/drawing/2014/main" id="{3C2D6A43-25F0-4D00-8B58-0697F731605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0180" name="Slide Number Placeholder 3">
            <a:extLst>
              <a:ext uri="{FF2B5EF4-FFF2-40B4-BE49-F238E27FC236}">
                <a16:creationId xmlns:a16="http://schemas.microsoft.com/office/drawing/2014/main" id="{5FFFD01F-918C-4D19-9FF5-40655F398F4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065A758-649A-4195-B72C-4C7804B26316}" type="slidenum">
              <a:rPr lang="en-US" altLang="en-US">
                <a:solidFill>
                  <a:srgbClr val="990033"/>
                </a:solidFill>
                <a:latin typeface="Arial Narrow" panose="020B0606020202030204" pitchFamily="34" charset="0"/>
              </a:rPr>
              <a:pPr>
                <a:spcBef>
                  <a:spcPct val="0"/>
                </a:spcBef>
              </a:pPr>
              <a:t>19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a:extLst>
              <a:ext uri="{FF2B5EF4-FFF2-40B4-BE49-F238E27FC236}">
                <a16:creationId xmlns:a16="http://schemas.microsoft.com/office/drawing/2014/main" id="{75EC4D06-59EE-4E3B-AAF1-E3319AB9199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3" name="Notes Placeholder 2">
            <a:extLst>
              <a:ext uri="{FF2B5EF4-FFF2-40B4-BE49-F238E27FC236}">
                <a16:creationId xmlns:a16="http://schemas.microsoft.com/office/drawing/2014/main" id="{FE81042B-1A7A-49D8-AEA9-D0E67EE138F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5364" name="Slide Number Placeholder 3">
            <a:extLst>
              <a:ext uri="{FF2B5EF4-FFF2-40B4-BE49-F238E27FC236}">
                <a16:creationId xmlns:a16="http://schemas.microsoft.com/office/drawing/2014/main" id="{1FE93D68-19AA-4E21-BD7F-F0B376EC4F7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A54AE7B-3FA3-4AAB-8E90-DC5604DE2C76}" type="slidenum">
              <a:rPr lang="en-US" altLang="en-US">
                <a:solidFill>
                  <a:srgbClr val="990033"/>
                </a:solidFill>
                <a:latin typeface="Arial Narrow" panose="020B0606020202030204" pitchFamily="34" charset="0"/>
              </a:rPr>
              <a:pPr>
                <a:spcBef>
                  <a:spcPct val="0"/>
                </a:spcBef>
              </a:pPr>
              <a:t>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a:extLst>
              <a:ext uri="{FF2B5EF4-FFF2-40B4-BE49-F238E27FC236}">
                <a16:creationId xmlns:a16="http://schemas.microsoft.com/office/drawing/2014/main" id="{5777C7D8-FA6B-4B5A-8CA3-12F7A6E29F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a:extLst>
              <a:ext uri="{FF2B5EF4-FFF2-40B4-BE49-F238E27FC236}">
                <a16:creationId xmlns:a16="http://schemas.microsoft.com/office/drawing/2014/main" id="{A2F122BE-F653-4150-A260-C1C4373D9B3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2228" name="Slide Number Placeholder 3">
            <a:extLst>
              <a:ext uri="{FF2B5EF4-FFF2-40B4-BE49-F238E27FC236}">
                <a16:creationId xmlns:a16="http://schemas.microsoft.com/office/drawing/2014/main" id="{DA8C49B8-C739-4686-8B62-CFDDFFE9736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9A5364-61E6-40E3-BC6D-9F8B35551EC0}" type="slidenum">
              <a:rPr lang="en-US" altLang="en-US">
                <a:solidFill>
                  <a:srgbClr val="990033"/>
                </a:solidFill>
                <a:latin typeface="Arial Narrow" panose="020B0606020202030204" pitchFamily="34" charset="0"/>
              </a:rPr>
              <a:pPr>
                <a:spcBef>
                  <a:spcPct val="0"/>
                </a:spcBef>
              </a:pPr>
              <a:t>20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a:extLst>
              <a:ext uri="{FF2B5EF4-FFF2-40B4-BE49-F238E27FC236}">
                <a16:creationId xmlns:a16="http://schemas.microsoft.com/office/drawing/2014/main" id="{6E91AF69-13AC-444F-A082-84D2830C224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a:extLst>
              <a:ext uri="{FF2B5EF4-FFF2-40B4-BE49-F238E27FC236}">
                <a16:creationId xmlns:a16="http://schemas.microsoft.com/office/drawing/2014/main" id="{03F95104-3A95-4902-90A8-8D0956E498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4276" name="Slide Number Placeholder 3">
            <a:extLst>
              <a:ext uri="{FF2B5EF4-FFF2-40B4-BE49-F238E27FC236}">
                <a16:creationId xmlns:a16="http://schemas.microsoft.com/office/drawing/2014/main" id="{5DA0C543-BD9C-42F1-888B-2E6414EDE5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A3924B9-16D1-4D35-B782-CC31D8E7BD1B}" type="slidenum">
              <a:rPr lang="en-US" altLang="en-US">
                <a:solidFill>
                  <a:srgbClr val="990033"/>
                </a:solidFill>
                <a:latin typeface="Arial Narrow" panose="020B0606020202030204" pitchFamily="34" charset="0"/>
              </a:rPr>
              <a:pPr>
                <a:spcBef>
                  <a:spcPct val="0"/>
                </a:spcBef>
              </a:pPr>
              <a:t>21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a:extLst>
              <a:ext uri="{FF2B5EF4-FFF2-40B4-BE49-F238E27FC236}">
                <a16:creationId xmlns:a16="http://schemas.microsoft.com/office/drawing/2014/main" id="{BC6ABE22-5B95-4DED-B99A-F136DCD56AB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a:extLst>
              <a:ext uri="{FF2B5EF4-FFF2-40B4-BE49-F238E27FC236}">
                <a16:creationId xmlns:a16="http://schemas.microsoft.com/office/drawing/2014/main" id="{4C33BC78-A0A3-46A7-B786-3C270461F51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6324" name="Slide Number Placeholder 3">
            <a:extLst>
              <a:ext uri="{FF2B5EF4-FFF2-40B4-BE49-F238E27FC236}">
                <a16:creationId xmlns:a16="http://schemas.microsoft.com/office/drawing/2014/main" id="{5F174DEA-06DD-4B14-982D-3067A8B29E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1D7107A-099B-44FE-9061-70446B485562}" type="slidenum">
              <a:rPr lang="en-US" altLang="en-US">
                <a:solidFill>
                  <a:srgbClr val="990033"/>
                </a:solidFill>
                <a:latin typeface="Arial Narrow" panose="020B0606020202030204" pitchFamily="34" charset="0"/>
              </a:rPr>
              <a:pPr>
                <a:spcBef>
                  <a:spcPct val="0"/>
                </a:spcBef>
              </a:pPr>
              <a:t>22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a:extLst>
              <a:ext uri="{FF2B5EF4-FFF2-40B4-BE49-F238E27FC236}">
                <a16:creationId xmlns:a16="http://schemas.microsoft.com/office/drawing/2014/main" id="{0637D152-4782-49F5-B986-3C994FE6481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a:extLst>
              <a:ext uri="{FF2B5EF4-FFF2-40B4-BE49-F238E27FC236}">
                <a16:creationId xmlns:a16="http://schemas.microsoft.com/office/drawing/2014/main" id="{D390EEEE-F7B0-46E9-A235-830CBCFD093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58372" name="Slide Number Placeholder 3">
            <a:extLst>
              <a:ext uri="{FF2B5EF4-FFF2-40B4-BE49-F238E27FC236}">
                <a16:creationId xmlns:a16="http://schemas.microsoft.com/office/drawing/2014/main" id="{A98C6FAD-6352-459C-9885-0534FED2BFF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D0A043E-2567-4E7D-8989-726325992653}" type="slidenum">
              <a:rPr lang="en-US" altLang="en-US">
                <a:solidFill>
                  <a:srgbClr val="990033"/>
                </a:solidFill>
                <a:latin typeface="Arial Narrow" panose="020B0606020202030204" pitchFamily="34" charset="0"/>
              </a:rPr>
              <a:pPr>
                <a:spcBef>
                  <a:spcPct val="0"/>
                </a:spcBef>
              </a:pPr>
              <a:t>23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a:extLst>
              <a:ext uri="{FF2B5EF4-FFF2-40B4-BE49-F238E27FC236}">
                <a16:creationId xmlns:a16="http://schemas.microsoft.com/office/drawing/2014/main" id="{B523C1AF-F7B7-4B8C-A32B-81ADDE7739B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a:extLst>
              <a:ext uri="{FF2B5EF4-FFF2-40B4-BE49-F238E27FC236}">
                <a16:creationId xmlns:a16="http://schemas.microsoft.com/office/drawing/2014/main" id="{4487DB85-9FA4-4DA3-9114-F58ADC5E9C3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0420" name="Slide Number Placeholder 3">
            <a:extLst>
              <a:ext uri="{FF2B5EF4-FFF2-40B4-BE49-F238E27FC236}">
                <a16:creationId xmlns:a16="http://schemas.microsoft.com/office/drawing/2014/main" id="{161D5285-5FB1-4AEB-9043-B5F96811469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8C6982-11F0-4955-8902-3A87759C5A4D}" type="slidenum">
              <a:rPr lang="en-US" altLang="en-US">
                <a:solidFill>
                  <a:srgbClr val="990033"/>
                </a:solidFill>
                <a:latin typeface="Arial Narrow" panose="020B0606020202030204" pitchFamily="34" charset="0"/>
              </a:rPr>
              <a:pPr>
                <a:spcBef>
                  <a:spcPct val="0"/>
                </a:spcBef>
              </a:pPr>
              <a:t>24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a:extLst>
              <a:ext uri="{FF2B5EF4-FFF2-40B4-BE49-F238E27FC236}">
                <a16:creationId xmlns:a16="http://schemas.microsoft.com/office/drawing/2014/main" id="{8D3250ED-4FFF-4055-962E-9713EA91788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a:extLst>
              <a:ext uri="{FF2B5EF4-FFF2-40B4-BE49-F238E27FC236}">
                <a16:creationId xmlns:a16="http://schemas.microsoft.com/office/drawing/2014/main" id="{DAC08E49-AA59-4C5E-A4DD-0B53DC49B6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2468" name="Slide Number Placeholder 3">
            <a:extLst>
              <a:ext uri="{FF2B5EF4-FFF2-40B4-BE49-F238E27FC236}">
                <a16:creationId xmlns:a16="http://schemas.microsoft.com/office/drawing/2014/main" id="{FB901047-C0A8-47C9-AD72-A00E7232CCC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6EF63F-82BA-4CF9-82EB-53E0DE0DECC7}" type="slidenum">
              <a:rPr lang="en-US" altLang="en-US">
                <a:solidFill>
                  <a:srgbClr val="990033"/>
                </a:solidFill>
                <a:latin typeface="Arial Narrow" panose="020B0606020202030204" pitchFamily="34" charset="0"/>
              </a:rPr>
              <a:pPr>
                <a:spcBef>
                  <a:spcPct val="0"/>
                </a:spcBef>
              </a:pPr>
              <a:t>25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a:extLst>
              <a:ext uri="{FF2B5EF4-FFF2-40B4-BE49-F238E27FC236}">
                <a16:creationId xmlns:a16="http://schemas.microsoft.com/office/drawing/2014/main" id="{0DB77F99-1CB4-4063-BA34-C4C6DCBBAED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a:extLst>
              <a:ext uri="{FF2B5EF4-FFF2-40B4-BE49-F238E27FC236}">
                <a16:creationId xmlns:a16="http://schemas.microsoft.com/office/drawing/2014/main" id="{622A8ABA-34D5-4615-A507-68C745BADE7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4516" name="Slide Number Placeholder 3">
            <a:extLst>
              <a:ext uri="{FF2B5EF4-FFF2-40B4-BE49-F238E27FC236}">
                <a16:creationId xmlns:a16="http://schemas.microsoft.com/office/drawing/2014/main" id="{01F011E2-7615-4F96-B1CA-B32E779FD25A}"/>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AD112E6-E9B1-43B6-BEA6-D3866C2ADC4C}" type="slidenum">
              <a:rPr lang="en-US" altLang="en-US">
                <a:solidFill>
                  <a:srgbClr val="990033"/>
                </a:solidFill>
                <a:latin typeface="Arial Narrow" panose="020B0606020202030204" pitchFamily="34" charset="0"/>
              </a:rPr>
              <a:pPr>
                <a:spcBef>
                  <a:spcPct val="0"/>
                </a:spcBef>
              </a:pPr>
              <a:t>26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a:extLst>
              <a:ext uri="{FF2B5EF4-FFF2-40B4-BE49-F238E27FC236}">
                <a16:creationId xmlns:a16="http://schemas.microsoft.com/office/drawing/2014/main" id="{3CB410FD-705C-4D4E-A8F9-867C3E0D0CF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a:extLst>
              <a:ext uri="{FF2B5EF4-FFF2-40B4-BE49-F238E27FC236}">
                <a16:creationId xmlns:a16="http://schemas.microsoft.com/office/drawing/2014/main" id="{8EDD2402-C4AA-4D1C-9076-A76D6934DA8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6564" name="Slide Number Placeholder 3">
            <a:extLst>
              <a:ext uri="{FF2B5EF4-FFF2-40B4-BE49-F238E27FC236}">
                <a16:creationId xmlns:a16="http://schemas.microsoft.com/office/drawing/2014/main" id="{52FED012-AC7E-4E50-B970-F4337FB3493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02E7D2B-FC3D-44C9-B655-63B7CECD6CBC}" type="slidenum">
              <a:rPr lang="en-US" altLang="en-US">
                <a:solidFill>
                  <a:srgbClr val="990033"/>
                </a:solidFill>
                <a:latin typeface="Arial Narrow" panose="020B0606020202030204" pitchFamily="34" charset="0"/>
              </a:rPr>
              <a:pPr>
                <a:spcBef>
                  <a:spcPct val="0"/>
                </a:spcBef>
              </a:pPr>
              <a:t>27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A190786D-96A6-4672-9EFE-C4E0AF56E52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a:extLst>
              <a:ext uri="{FF2B5EF4-FFF2-40B4-BE49-F238E27FC236}">
                <a16:creationId xmlns:a16="http://schemas.microsoft.com/office/drawing/2014/main" id="{82EE1A40-7BE0-4E75-94FD-36340C8F300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68612" name="Slide Number Placeholder 3">
            <a:extLst>
              <a:ext uri="{FF2B5EF4-FFF2-40B4-BE49-F238E27FC236}">
                <a16:creationId xmlns:a16="http://schemas.microsoft.com/office/drawing/2014/main" id="{4245520C-4E10-4A66-9BC4-8A2CB6B4D40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A846F1-D125-449A-A613-0DF153599B34}" type="slidenum">
              <a:rPr lang="en-US" altLang="en-US">
                <a:solidFill>
                  <a:srgbClr val="990033"/>
                </a:solidFill>
                <a:latin typeface="Arial Narrow" panose="020B0606020202030204" pitchFamily="34" charset="0"/>
              </a:rPr>
              <a:pPr>
                <a:spcBef>
                  <a:spcPct val="0"/>
                </a:spcBef>
              </a:pPr>
              <a:t>28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a:extLst>
              <a:ext uri="{FF2B5EF4-FFF2-40B4-BE49-F238E27FC236}">
                <a16:creationId xmlns:a16="http://schemas.microsoft.com/office/drawing/2014/main" id="{6B4CEE7F-A20C-4347-9A99-1F1EED74FB6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a:extLst>
              <a:ext uri="{FF2B5EF4-FFF2-40B4-BE49-F238E27FC236}">
                <a16:creationId xmlns:a16="http://schemas.microsoft.com/office/drawing/2014/main" id="{F4841B42-51EB-4664-B0A6-0ECB1308F41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0660" name="Slide Number Placeholder 3">
            <a:extLst>
              <a:ext uri="{FF2B5EF4-FFF2-40B4-BE49-F238E27FC236}">
                <a16:creationId xmlns:a16="http://schemas.microsoft.com/office/drawing/2014/main" id="{BA9D2151-BCC4-4BC5-BDDC-7F33149B278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A1FD40F-D3A1-4209-ABA7-58D4C8646B85}" type="slidenum">
              <a:rPr lang="en-US" altLang="en-US">
                <a:solidFill>
                  <a:srgbClr val="990033"/>
                </a:solidFill>
                <a:latin typeface="Arial Narrow" panose="020B0606020202030204" pitchFamily="34" charset="0"/>
              </a:rPr>
              <a:pPr>
                <a:spcBef>
                  <a:spcPct val="0"/>
                </a:spcBef>
              </a:pPr>
              <a:t>29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9E9C08DB-FD1C-44BF-9FCF-1D77DADEF61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196A3330-9923-4899-A1C6-4B2E6080347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7412" name="Slide Number Placeholder 3">
            <a:extLst>
              <a:ext uri="{FF2B5EF4-FFF2-40B4-BE49-F238E27FC236}">
                <a16:creationId xmlns:a16="http://schemas.microsoft.com/office/drawing/2014/main" id="{BE454F13-4393-4F70-92F0-34C6D02D93F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238F566-B76D-403D-B537-22D3589D8AA0}" type="slidenum">
              <a:rPr lang="en-US" altLang="en-US">
                <a:solidFill>
                  <a:srgbClr val="990033"/>
                </a:solidFill>
                <a:latin typeface="Arial Narrow" panose="020B0606020202030204" pitchFamily="34" charset="0"/>
              </a:rPr>
              <a:pPr>
                <a:spcBef>
                  <a:spcPct val="0"/>
                </a:spcBef>
              </a:pPr>
              <a:t>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a:extLst>
              <a:ext uri="{FF2B5EF4-FFF2-40B4-BE49-F238E27FC236}">
                <a16:creationId xmlns:a16="http://schemas.microsoft.com/office/drawing/2014/main" id="{FAE97862-326F-40B0-A296-72B2ADAB6B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2707" name="Notes Placeholder 2">
            <a:extLst>
              <a:ext uri="{FF2B5EF4-FFF2-40B4-BE49-F238E27FC236}">
                <a16:creationId xmlns:a16="http://schemas.microsoft.com/office/drawing/2014/main" id="{9B5456B3-3343-498B-8D96-AD495099525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2708" name="Slide Number Placeholder 3">
            <a:extLst>
              <a:ext uri="{FF2B5EF4-FFF2-40B4-BE49-F238E27FC236}">
                <a16:creationId xmlns:a16="http://schemas.microsoft.com/office/drawing/2014/main" id="{4D4D8962-4688-477E-B31B-A1505987964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075EAA-3C8F-45F8-A164-B6E65845EFDF}" type="slidenum">
              <a:rPr lang="en-US" altLang="en-US">
                <a:solidFill>
                  <a:srgbClr val="990033"/>
                </a:solidFill>
                <a:latin typeface="Arial Narrow" panose="020B0606020202030204" pitchFamily="34" charset="0"/>
              </a:rPr>
              <a:pPr>
                <a:spcBef>
                  <a:spcPct val="0"/>
                </a:spcBef>
              </a:pPr>
              <a:t>30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Slide Image Placeholder 1">
            <a:extLst>
              <a:ext uri="{FF2B5EF4-FFF2-40B4-BE49-F238E27FC236}">
                <a16:creationId xmlns:a16="http://schemas.microsoft.com/office/drawing/2014/main" id="{39977940-BEE5-4723-A7F9-0E2B129E7C5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4755" name="Notes Placeholder 2">
            <a:extLst>
              <a:ext uri="{FF2B5EF4-FFF2-40B4-BE49-F238E27FC236}">
                <a16:creationId xmlns:a16="http://schemas.microsoft.com/office/drawing/2014/main" id="{CB79DE7E-8C92-4756-8FC0-4039BBF3F64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4756" name="Slide Number Placeholder 3">
            <a:extLst>
              <a:ext uri="{FF2B5EF4-FFF2-40B4-BE49-F238E27FC236}">
                <a16:creationId xmlns:a16="http://schemas.microsoft.com/office/drawing/2014/main" id="{7947CDFB-4002-4EE8-81B3-67ED3D0C76A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5F7C08-F274-4239-BAE6-C084C8EA4E25}" type="slidenum">
              <a:rPr lang="en-US" altLang="en-US">
                <a:solidFill>
                  <a:srgbClr val="990033"/>
                </a:solidFill>
                <a:latin typeface="Arial Narrow" panose="020B0606020202030204" pitchFamily="34" charset="0"/>
              </a:rPr>
              <a:pPr>
                <a:spcBef>
                  <a:spcPct val="0"/>
                </a:spcBef>
              </a:pPr>
              <a:t>31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a:extLst>
              <a:ext uri="{FF2B5EF4-FFF2-40B4-BE49-F238E27FC236}">
                <a16:creationId xmlns:a16="http://schemas.microsoft.com/office/drawing/2014/main" id="{426073BF-6BC7-4AB6-B8BC-B6C3AF4C30C0}"/>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6803" name="Notes Placeholder 2">
            <a:extLst>
              <a:ext uri="{FF2B5EF4-FFF2-40B4-BE49-F238E27FC236}">
                <a16:creationId xmlns:a16="http://schemas.microsoft.com/office/drawing/2014/main" id="{F6645D1D-D2B8-41B7-9C05-6DA8D37D75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6804" name="Slide Number Placeholder 3">
            <a:extLst>
              <a:ext uri="{FF2B5EF4-FFF2-40B4-BE49-F238E27FC236}">
                <a16:creationId xmlns:a16="http://schemas.microsoft.com/office/drawing/2014/main" id="{00038A79-86AC-4E58-9587-967BED5490D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A9D8E5B-127F-4EE4-9F8D-DF3CA5FA2C81}" type="slidenum">
              <a:rPr lang="en-US" altLang="en-US">
                <a:solidFill>
                  <a:srgbClr val="990033"/>
                </a:solidFill>
                <a:latin typeface="Arial Narrow" panose="020B0606020202030204" pitchFamily="34" charset="0"/>
              </a:rPr>
              <a:pPr>
                <a:spcBef>
                  <a:spcPct val="0"/>
                </a:spcBef>
              </a:pPr>
              <a:t>32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a:extLst>
              <a:ext uri="{FF2B5EF4-FFF2-40B4-BE49-F238E27FC236}">
                <a16:creationId xmlns:a16="http://schemas.microsoft.com/office/drawing/2014/main" id="{E2FFD8F7-16A6-4C1B-8350-92E5BC6E9C1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8851" name="Notes Placeholder 2">
            <a:extLst>
              <a:ext uri="{FF2B5EF4-FFF2-40B4-BE49-F238E27FC236}">
                <a16:creationId xmlns:a16="http://schemas.microsoft.com/office/drawing/2014/main" id="{61F90A62-D233-464B-9B1A-76808CC9917C}"/>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78852" name="Slide Number Placeholder 3">
            <a:extLst>
              <a:ext uri="{FF2B5EF4-FFF2-40B4-BE49-F238E27FC236}">
                <a16:creationId xmlns:a16="http://schemas.microsoft.com/office/drawing/2014/main" id="{55D6F1C0-01E2-4B6F-9F78-CDBE0C6585C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0E0DE19-7FFE-4A63-ADA3-E5A67CA103BF}" type="slidenum">
              <a:rPr lang="en-US" altLang="en-US">
                <a:solidFill>
                  <a:srgbClr val="990033"/>
                </a:solidFill>
                <a:latin typeface="Arial Narrow" panose="020B0606020202030204" pitchFamily="34" charset="0"/>
              </a:rPr>
              <a:pPr>
                <a:spcBef>
                  <a:spcPct val="0"/>
                </a:spcBef>
              </a:pPr>
              <a:t>33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a:extLst>
              <a:ext uri="{FF2B5EF4-FFF2-40B4-BE49-F238E27FC236}">
                <a16:creationId xmlns:a16="http://schemas.microsoft.com/office/drawing/2014/main" id="{5AA88349-5767-4652-A5B0-93584F59863A}"/>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9" name="Notes Placeholder 2">
            <a:extLst>
              <a:ext uri="{FF2B5EF4-FFF2-40B4-BE49-F238E27FC236}">
                <a16:creationId xmlns:a16="http://schemas.microsoft.com/office/drawing/2014/main" id="{361936FE-0210-42CB-8523-1508015D4B8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0900" name="Slide Number Placeholder 3">
            <a:extLst>
              <a:ext uri="{FF2B5EF4-FFF2-40B4-BE49-F238E27FC236}">
                <a16:creationId xmlns:a16="http://schemas.microsoft.com/office/drawing/2014/main" id="{D2C2F779-74CB-480F-87E0-A36658B4755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B115CFD-839E-4A0C-9A7A-4FA85AD7B860}" type="slidenum">
              <a:rPr lang="en-US" altLang="en-US">
                <a:solidFill>
                  <a:srgbClr val="990033"/>
                </a:solidFill>
                <a:latin typeface="Arial Narrow" panose="020B0606020202030204" pitchFamily="34" charset="0"/>
              </a:rPr>
              <a:pPr>
                <a:spcBef>
                  <a:spcPct val="0"/>
                </a:spcBef>
              </a:pPr>
              <a:t>34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a:extLst>
              <a:ext uri="{FF2B5EF4-FFF2-40B4-BE49-F238E27FC236}">
                <a16:creationId xmlns:a16="http://schemas.microsoft.com/office/drawing/2014/main" id="{BC137214-1F14-47ED-8CC6-10519AB852C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2947" name="Notes Placeholder 2">
            <a:extLst>
              <a:ext uri="{FF2B5EF4-FFF2-40B4-BE49-F238E27FC236}">
                <a16:creationId xmlns:a16="http://schemas.microsoft.com/office/drawing/2014/main" id="{082682B5-AE7A-48AA-BEBF-9C90063A29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2948" name="Slide Number Placeholder 3">
            <a:extLst>
              <a:ext uri="{FF2B5EF4-FFF2-40B4-BE49-F238E27FC236}">
                <a16:creationId xmlns:a16="http://schemas.microsoft.com/office/drawing/2014/main" id="{F15CDB19-25DD-4F9A-9F20-A7DE6FA01FB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6D25218-A848-4AF1-A0C1-C57CEEBBA084}" type="slidenum">
              <a:rPr lang="en-US" altLang="en-US">
                <a:solidFill>
                  <a:srgbClr val="990033"/>
                </a:solidFill>
                <a:latin typeface="Arial Narrow" panose="020B0606020202030204" pitchFamily="34" charset="0"/>
              </a:rPr>
              <a:pPr>
                <a:spcBef>
                  <a:spcPct val="0"/>
                </a:spcBef>
              </a:pPr>
              <a:t>35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a:extLst>
              <a:ext uri="{FF2B5EF4-FFF2-40B4-BE49-F238E27FC236}">
                <a16:creationId xmlns:a16="http://schemas.microsoft.com/office/drawing/2014/main" id="{426F0A8E-8F74-4205-965E-2D41EDF8A2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4995" name="Notes Placeholder 2">
            <a:extLst>
              <a:ext uri="{FF2B5EF4-FFF2-40B4-BE49-F238E27FC236}">
                <a16:creationId xmlns:a16="http://schemas.microsoft.com/office/drawing/2014/main" id="{CDAF6491-C3C3-4B9D-9143-FF321E822D3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4996" name="Slide Number Placeholder 3">
            <a:extLst>
              <a:ext uri="{FF2B5EF4-FFF2-40B4-BE49-F238E27FC236}">
                <a16:creationId xmlns:a16="http://schemas.microsoft.com/office/drawing/2014/main" id="{06337BC9-B8D5-40D7-8435-3416846B8E51}"/>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FA07E05-7735-4CBE-B36E-8DD0E913F1B3}" type="slidenum">
              <a:rPr lang="en-US" altLang="en-US">
                <a:solidFill>
                  <a:srgbClr val="990033"/>
                </a:solidFill>
                <a:latin typeface="Arial Narrow" panose="020B0606020202030204" pitchFamily="34" charset="0"/>
              </a:rPr>
              <a:pPr>
                <a:spcBef>
                  <a:spcPct val="0"/>
                </a:spcBef>
              </a:pPr>
              <a:t>36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a:extLst>
              <a:ext uri="{FF2B5EF4-FFF2-40B4-BE49-F238E27FC236}">
                <a16:creationId xmlns:a16="http://schemas.microsoft.com/office/drawing/2014/main" id="{9A30E08B-C180-4A64-9054-416D72D5FBD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7043" name="Notes Placeholder 2">
            <a:extLst>
              <a:ext uri="{FF2B5EF4-FFF2-40B4-BE49-F238E27FC236}">
                <a16:creationId xmlns:a16="http://schemas.microsoft.com/office/drawing/2014/main" id="{BECCBA2D-C30D-442A-B590-F989F13BA86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7044" name="Slide Number Placeholder 3">
            <a:extLst>
              <a:ext uri="{FF2B5EF4-FFF2-40B4-BE49-F238E27FC236}">
                <a16:creationId xmlns:a16="http://schemas.microsoft.com/office/drawing/2014/main" id="{A0527EFF-4ED7-4CBA-A7FF-799C1D4F6758}"/>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0C90773-D45F-4409-92FD-8005FF22A1B0}" type="slidenum">
              <a:rPr lang="en-US" altLang="en-US">
                <a:solidFill>
                  <a:srgbClr val="990033"/>
                </a:solidFill>
                <a:latin typeface="Arial Narrow" panose="020B0606020202030204" pitchFamily="34" charset="0"/>
              </a:rPr>
              <a:pPr>
                <a:spcBef>
                  <a:spcPct val="0"/>
                </a:spcBef>
              </a:pPr>
              <a:t>37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CB575EA7-7D5E-47E3-8778-B3BFD30BD7F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9091" name="Notes Placeholder 2">
            <a:extLst>
              <a:ext uri="{FF2B5EF4-FFF2-40B4-BE49-F238E27FC236}">
                <a16:creationId xmlns:a16="http://schemas.microsoft.com/office/drawing/2014/main" id="{4487BA27-BA6A-4F6E-BC0E-4207C7FA90B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89092" name="Slide Number Placeholder 3">
            <a:extLst>
              <a:ext uri="{FF2B5EF4-FFF2-40B4-BE49-F238E27FC236}">
                <a16:creationId xmlns:a16="http://schemas.microsoft.com/office/drawing/2014/main" id="{D8707268-6D37-454B-B05A-CB39F2E1845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716C1930-8C36-4A63-8BC1-8A69D92A327F}" type="slidenum">
              <a:rPr lang="en-US" altLang="en-US">
                <a:solidFill>
                  <a:srgbClr val="990033"/>
                </a:solidFill>
                <a:latin typeface="Arial Narrow" panose="020B0606020202030204" pitchFamily="34" charset="0"/>
              </a:rPr>
              <a:pPr>
                <a:spcBef>
                  <a:spcPct val="0"/>
                </a:spcBef>
              </a:pPr>
              <a:t>38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D61C47C3-3B00-431C-979F-C55D3107B31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1139" name="Notes Placeholder 2">
            <a:extLst>
              <a:ext uri="{FF2B5EF4-FFF2-40B4-BE49-F238E27FC236}">
                <a16:creationId xmlns:a16="http://schemas.microsoft.com/office/drawing/2014/main" id="{E2CC3F5E-9CC6-446B-B90A-915A90E4345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1140" name="Slide Number Placeholder 3">
            <a:extLst>
              <a:ext uri="{FF2B5EF4-FFF2-40B4-BE49-F238E27FC236}">
                <a16:creationId xmlns:a16="http://schemas.microsoft.com/office/drawing/2014/main" id="{4ECE8E3B-4AE0-4F20-AAF2-F11BF4D0E743}"/>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8A7B8C3-322A-407C-BCDC-00CC7FEA7549}" type="slidenum">
              <a:rPr lang="en-US" altLang="en-US">
                <a:solidFill>
                  <a:srgbClr val="990033"/>
                </a:solidFill>
                <a:latin typeface="Arial Narrow" panose="020B0606020202030204" pitchFamily="34" charset="0"/>
              </a:rPr>
              <a:pPr>
                <a:spcBef>
                  <a:spcPct val="0"/>
                </a:spcBef>
              </a:pPr>
              <a:t>39</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A72B819B-53A5-4EA0-988C-B31A7FF8642F}"/>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Notes Placeholder 2">
            <a:extLst>
              <a:ext uri="{FF2B5EF4-FFF2-40B4-BE49-F238E27FC236}">
                <a16:creationId xmlns:a16="http://schemas.microsoft.com/office/drawing/2014/main" id="{CD3BBAF3-34BE-494C-8870-DB3BB8540D2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9460" name="Slide Number Placeholder 3">
            <a:extLst>
              <a:ext uri="{FF2B5EF4-FFF2-40B4-BE49-F238E27FC236}">
                <a16:creationId xmlns:a16="http://schemas.microsoft.com/office/drawing/2014/main" id="{A1F28261-F4FE-4EC6-B440-FB0E7012E74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D2EDFEB-3478-4EB2-BD81-F28BBE6A5BE4}" type="slidenum">
              <a:rPr lang="en-US" altLang="en-US">
                <a:solidFill>
                  <a:srgbClr val="990033"/>
                </a:solidFill>
                <a:latin typeface="Arial Narrow" panose="020B0606020202030204" pitchFamily="34" charset="0"/>
              </a:rPr>
              <a:pPr>
                <a:spcBef>
                  <a:spcPct val="0"/>
                </a:spcBef>
              </a:pPr>
              <a:t>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a:extLst>
              <a:ext uri="{FF2B5EF4-FFF2-40B4-BE49-F238E27FC236}">
                <a16:creationId xmlns:a16="http://schemas.microsoft.com/office/drawing/2014/main" id="{547CFF28-B2B4-404B-A6EA-45EC20FBA3CC}"/>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3187" name="Notes Placeholder 2">
            <a:extLst>
              <a:ext uri="{FF2B5EF4-FFF2-40B4-BE49-F238E27FC236}">
                <a16:creationId xmlns:a16="http://schemas.microsoft.com/office/drawing/2014/main" id="{E65DA3B8-FDD4-4C62-89F5-E3374D71118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3188" name="Slide Number Placeholder 3">
            <a:extLst>
              <a:ext uri="{FF2B5EF4-FFF2-40B4-BE49-F238E27FC236}">
                <a16:creationId xmlns:a16="http://schemas.microsoft.com/office/drawing/2014/main" id="{5910E035-F76C-4848-B99B-9959BBA6EF1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34E3411A-A9A4-4BFF-AD17-663D4571701B}" type="slidenum">
              <a:rPr lang="en-US" altLang="en-US">
                <a:solidFill>
                  <a:srgbClr val="990033"/>
                </a:solidFill>
                <a:latin typeface="Arial Narrow" panose="020B0606020202030204" pitchFamily="34" charset="0"/>
              </a:rPr>
              <a:pPr>
                <a:spcBef>
                  <a:spcPct val="0"/>
                </a:spcBef>
              </a:pPr>
              <a:t>40</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Slide Image Placeholder 1">
            <a:extLst>
              <a:ext uri="{FF2B5EF4-FFF2-40B4-BE49-F238E27FC236}">
                <a16:creationId xmlns:a16="http://schemas.microsoft.com/office/drawing/2014/main" id="{BFB1D9BA-9CB9-45D3-838C-78B451C66A0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5235" name="Notes Placeholder 2">
            <a:extLst>
              <a:ext uri="{FF2B5EF4-FFF2-40B4-BE49-F238E27FC236}">
                <a16:creationId xmlns:a16="http://schemas.microsoft.com/office/drawing/2014/main" id="{D3AE2D35-A9B6-4612-89DA-20E816ED802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5236" name="Slide Number Placeholder 3">
            <a:extLst>
              <a:ext uri="{FF2B5EF4-FFF2-40B4-BE49-F238E27FC236}">
                <a16:creationId xmlns:a16="http://schemas.microsoft.com/office/drawing/2014/main" id="{6BD20736-E5E5-4E7E-AF4C-F373DFD983F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D2E7B0C4-574B-4D16-BC44-EFA0CD3763BB}" type="slidenum">
              <a:rPr lang="en-US" altLang="en-US">
                <a:solidFill>
                  <a:srgbClr val="990033"/>
                </a:solidFill>
                <a:latin typeface="Arial Narrow" panose="020B0606020202030204" pitchFamily="34" charset="0"/>
              </a:rPr>
              <a:pPr>
                <a:spcBef>
                  <a:spcPct val="0"/>
                </a:spcBef>
              </a:pPr>
              <a:t>41</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a:extLst>
              <a:ext uri="{FF2B5EF4-FFF2-40B4-BE49-F238E27FC236}">
                <a16:creationId xmlns:a16="http://schemas.microsoft.com/office/drawing/2014/main" id="{74BE9102-A7B9-42EE-B175-478B32C97F9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7283" name="Notes Placeholder 2">
            <a:extLst>
              <a:ext uri="{FF2B5EF4-FFF2-40B4-BE49-F238E27FC236}">
                <a16:creationId xmlns:a16="http://schemas.microsoft.com/office/drawing/2014/main" id="{6D30762E-DA25-4373-838A-A1A635E7CC1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7284" name="Slide Number Placeholder 3">
            <a:extLst>
              <a:ext uri="{FF2B5EF4-FFF2-40B4-BE49-F238E27FC236}">
                <a16:creationId xmlns:a16="http://schemas.microsoft.com/office/drawing/2014/main" id="{6865CC98-F769-4564-9380-E870707273B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2DB806D-69A2-44D1-86CE-40E35D4A49D7}" type="slidenum">
              <a:rPr lang="en-US" altLang="en-US">
                <a:solidFill>
                  <a:srgbClr val="990033"/>
                </a:solidFill>
                <a:latin typeface="Arial Narrow" panose="020B0606020202030204" pitchFamily="34" charset="0"/>
              </a:rPr>
              <a:pPr>
                <a:spcBef>
                  <a:spcPct val="0"/>
                </a:spcBef>
              </a:pPr>
              <a:t>42</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Slide Image Placeholder 1">
            <a:extLst>
              <a:ext uri="{FF2B5EF4-FFF2-40B4-BE49-F238E27FC236}">
                <a16:creationId xmlns:a16="http://schemas.microsoft.com/office/drawing/2014/main" id="{95095E44-A670-44E6-B4D3-687FDE3AE63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1" name="Notes Placeholder 2">
            <a:extLst>
              <a:ext uri="{FF2B5EF4-FFF2-40B4-BE49-F238E27FC236}">
                <a16:creationId xmlns:a16="http://schemas.microsoft.com/office/drawing/2014/main" id="{9A9DB7A0-A143-4F72-B0AC-44F4B83089B0}"/>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99332" name="Slide Number Placeholder 3">
            <a:extLst>
              <a:ext uri="{FF2B5EF4-FFF2-40B4-BE49-F238E27FC236}">
                <a16:creationId xmlns:a16="http://schemas.microsoft.com/office/drawing/2014/main" id="{1170BAAC-EA35-4CA2-871B-B29DF2A5A815}"/>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A29D16-D8BE-40F3-9256-3C6ADC7C3DC1}" type="slidenum">
              <a:rPr lang="en-US" altLang="en-US">
                <a:solidFill>
                  <a:srgbClr val="990033"/>
                </a:solidFill>
                <a:latin typeface="Arial Narrow" panose="020B0606020202030204" pitchFamily="34" charset="0"/>
              </a:rPr>
              <a:pPr>
                <a:spcBef>
                  <a:spcPct val="0"/>
                </a:spcBef>
              </a:pPr>
              <a:t>43</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a:extLst>
              <a:ext uri="{FF2B5EF4-FFF2-40B4-BE49-F238E27FC236}">
                <a16:creationId xmlns:a16="http://schemas.microsoft.com/office/drawing/2014/main" id="{48B67B3E-47F9-4ED5-8F62-14E33E9B2EE1}"/>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1379" name="Notes Placeholder 2">
            <a:extLst>
              <a:ext uri="{FF2B5EF4-FFF2-40B4-BE49-F238E27FC236}">
                <a16:creationId xmlns:a16="http://schemas.microsoft.com/office/drawing/2014/main" id="{949D3D1C-9E4C-4151-8672-EBF9CCBAB7E7}"/>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1380" name="Slide Number Placeholder 3">
            <a:extLst>
              <a:ext uri="{FF2B5EF4-FFF2-40B4-BE49-F238E27FC236}">
                <a16:creationId xmlns:a16="http://schemas.microsoft.com/office/drawing/2014/main" id="{B1B8E132-A2AC-4F26-815B-A75F6E867A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8941AC5-C1A9-48D5-82FF-981AE1FBD52E}" type="slidenum">
              <a:rPr lang="en-US" altLang="en-US">
                <a:solidFill>
                  <a:srgbClr val="990033"/>
                </a:solidFill>
                <a:latin typeface="Arial Narrow" panose="020B0606020202030204" pitchFamily="34" charset="0"/>
              </a:rPr>
              <a:pPr>
                <a:spcBef>
                  <a:spcPct val="0"/>
                </a:spcBef>
              </a:pPr>
              <a:t>44</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a:extLst>
              <a:ext uri="{FF2B5EF4-FFF2-40B4-BE49-F238E27FC236}">
                <a16:creationId xmlns:a16="http://schemas.microsoft.com/office/drawing/2014/main" id="{4E99CAE5-4C6B-41D7-8FA1-6495733367C6}"/>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3427" name="Notes Placeholder 2">
            <a:extLst>
              <a:ext uri="{FF2B5EF4-FFF2-40B4-BE49-F238E27FC236}">
                <a16:creationId xmlns:a16="http://schemas.microsoft.com/office/drawing/2014/main" id="{642BFCE9-0B71-4E49-97E0-61FE746293C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3428" name="Slide Number Placeholder 3">
            <a:extLst>
              <a:ext uri="{FF2B5EF4-FFF2-40B4-BE49-F238E27FC236}">
                <a16:creationId xmlns:a16="http://schemas.microsoft.com/office/drawing/2014/main" id="{8CD3D5A4-F898-45EB-922B-3F04A1AADFC9}"/>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E4E823C-B867-4AF6-B6B0-3BC3E8FB5F42}" type="slidenum">
              <a:rPr lang="en-US" altLang="en-US">
                <a:solidFill>
                  <a:srgbClr val="990033"/>
                </a:solidFill>
                <a:latin typeface="Arial Narrow" panose="020B0606020202030204" pitchFamily="34" charset="0"/>
              </a:rPr>
              <a:pPr>
                <a:spcBef>
                  <a:spcPct val="0"/>
                </a:spcBef>
              </a:pPr>
              <a:t>45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Slide Image Placeholder 1">
            <a:extLst>
              <a:ext uri="{FF2B5EF4-FFF2-40B4-BE49-F238E27FC236}">
                <a16:creationId xmlns:a16="http://schemas.microsoft.com/office/drawing/2014/main" id="{D6C0D82C-D80C-4A17-9122-5E50CCF42B0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5475" name="Notes Placeholder 2">
            <a:extLst>
              <a:ext uri="{FF2B5EF4-FFF2-40B4-BE49-F238E27FC236}">
                <a16:creationId xmlns:a16="http://schemas.microsoft.com/office/drawing/2014/main" id="{B5C2E59E-6EEF-4248-85B5-7D46B58FBDF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5476" name="Slide Number Placeholder 3">
            <a:extLst>
              <a:ext uri="{FF2B5EF4-FFF2-40B4-BE49-F238E27FC236}">
                <a16:creationId xmlns:a16="http://schemas.microsoft.com/office/drawing/2014/main" id="{61DD2EBD-4D3A-4B79-A38A-AD4A2ED8B502}"/>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D009515-EBA4-491D-9FDF-D319B9550144}" type="slidenum">
              <a:rPr lang="en-US" altLang="en-US">
                <a:solidFill>
                  <a:srgbClr val="990033"/>
                </a:solidFill>
                <a:latin typeface="Arial Narrow" panose="020B0606020202030204" pitchFamily="34" charset="0"/>
              </a:rPr>
              <a:pPr>
                <a:spcBef>
                  <a:spcPct val="0"/>
                </a:spcBef>
              </a:pPr>
              <a:t>46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Slide Image Placeholder 1">
            <a:extLst>
              <a:ext uri="{FF2B5EF4-FFF2-40B4-BE49-F238E27FC236}">
                <a16:creationId xmlns:a16="http://schemas.microsoft.com/office/drawing/2014/main" id="{41775CF2-5DF4-4BA5-8BCC-06CEDAF0B2D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7523" name="Notes Placeholder 2">
            <a:extLst>
              <a:ext uri="{FF2B5EF4-FFF2-40B4-BE49-F238E27FC236}">
                <a16:creationId xmlns:a16="http://schemas.microsoft.com/office/drawing/2014/main" id="{52F9870F-171C-49F8-BF7A-E7722116408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7524" name="Slide Number Placeholder 3">
            <a:extLst>
              <a:ext uri="{FF2B5EF4-FFF2-40B4-BE49-F238E27FC236}">
                <a16:creationId xmlns:a16="http://schemas.microsoft.com/office/drawing/2014/main" id="{DB092506-2481-4B7F-8223-56A0297040E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B45F005-7838-4A77-8D5F-7AF8FFB60EE7}" type="slidenum">
              <a:rPr lang="en-US" altLang="en-US">
                <a:solidFill>
                  <a:srgbClr val="990033"/>
                </a:solidFill>
                <a:latin typeface="Arial Narrow" panose="020B0606020202030204" pitchFamily="34" charset="0"/>
              </a:rPr>
              <a:pPr>
                <a:spcBef>
                  <a:spcPct val="0"/>
                </a:spcBef>
              </a:pPr>
              <a:t>47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Slide Image Placeholder 1">
            <a:extLst>
              <a:ext uri="{FF2B5EF4-FFF2-40B4-BE49-F238E27FC236}">
                <a16:creationId xmlns:a16="http://schemas.microsoft.com/office/drawing/2014/main" id="{E8512C9A-2A8E-409F-894B-4CBA5E706AD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9571" name="Notes Placeholder 2">
            <a:extLst>
              <a:ext uri="{FF2B5EF4-FFF2-40B4-BE49-F238E27FC236}">
                <a16:creationId xmlns:a16="http://schemas.microsoft.com/office/drawing/2014/main" id="{6B652965-EF95-4B34-8FA6-9488EFC1CB4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09572" name="Slide Number Placeholder 3">
            <a:extLst>
              <a:ext uri="{FF2B5EF4-FFF2-40B4-BE49-F238E27FC236}">
                <a16:creationId xmlns:a16="http://schemas.microsoft.com/office/drawing/2014/main" id="{8A034B5E-2A96-4BFC-A9FB-5DE0CC60CB2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31E1152-69B8-482C-A139-92AFF63F03B9}" type="slidenum">
              <a:rPr lang="en-US" altLang="en-US">
                <a:solidFill>
                  <a:srgbClr val="990033"/>
                </a:solidFill>
                <a:latin typeface="Arial Narrow" panose="020B0606020202030204" pitchFamily="34" charset="0"/>
              </a:rPr>
              <a:pPr>
                <a:spcBef>
                  <a:spcPct val="0"/>
                </a:spcBef>
              </a:pPr>
              <a:t>48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a:extLst>
              <a:ext uri="{FF2B5EF4-FFF2-40B4-BE49-F238E27FC236}">
                <a16:creationId xmlns:a16="http://schemas.microsoft.com/office/drawing/2014/main" id="{9A96A6F9-2D2D-43AB-BF73-6D3D80C5FD38}"/>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Notes Placeholder 2">
            <a:extLst>
              <a:ext uri="{FF2B5EF4-FFF2-40B4-BE49-F238E27FC236}">
                <a16:creationId xmlns:a16="http://schemas.microsoft.com/office/drawing/2014/main" id="{60C1316F-EB8C-41BC-8680-AC3A0EFBE7DD}"/>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1508" name="Slide Number Placeholder 3">
            <a:extLst>
              <a:ext uri="{FF2B5EF4-FFF2-40B4-BE49-F238E27FC236}">
                <a16:creationId xmlns:a16="http://schemas.microsoft.com/office/drawing/2014/main" id="{65EC9667-1EA7-4223-843B-C2C4925586D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ABEE8630-0553-483F-A8D0-C30F6BD1BA5F}" type="slidenum">
              <a:rPr lang="en-US" altLang="en-US">
                <a:solidFill>
                  <a:srgbClr val="990033"/>
                </a:solidFill>
                <a:latin typeface="Arial Narrow" panose="020B0606020202030204" pitchFamily="34" charset="0"/>
              </a:rPr>
              <a:pPr>
                <a:spcBef>
                  <a:spcPct val="0"/>
                </a:spcBef>
              </a:pPr>
              <a:t>5</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2122460C-4090-4A7A-8701-EF9D1814D097}"/>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es Placeholder 2">
            <a:extLst>
              <a:ext uri="{FF2B5EF4-FFF2-40B4-BE49-F238E27FC236}">
                <a16:creationId xmlns:a16="http://schemas.microsoft.com/office/drawing/2014/main" id="{28486A4F-FEBB-4832-B8CF-55D2837BF4EB}"/>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3556" name="Slide Number Placeholder 3">
            <a:extLst>
              <a:ext uri="{FF2B5EF4-FFF2-40B4-BE49-F238E27FC236}">
                <a16:creationId xmlns:a16="http://schemas.microsoft.com/office/drawing/2014/main" id="{7DB16F7E-E3C6-43F5-AF7B-943E31DC8987}"/>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FCC66C14-4752-48BF-8DF1-F232972F1F2F}" type="slidenum">
              <a:rPr lang="en-US" altLang="en-US">
                <a:solidFill>
                  <a:srgbClr val="990033"/>
                </a:solidFill>
                <a:latin typeface="Arial Narrow" panose="020B0606020202030204" pitchFamily="34" charset="0"/>
              </a:rPr>
              <a:pPr>
                <a:spcBef>
                  <a:spcPct val="0"/>
                </a:spcBef>
              </a:pPr>
              <a:t>6</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a:extLst>
              <a:ext uri="{FF2B5EF4-FFF2-40B4-BE49-F238E27FC236}">
                <a16:creationId xmlns:a16="http://schemas.microsoft.com/office/drawing/2014/main" id="{B7336292-9D15-4E8F-AC77-A60907EEE415}"/>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es Placeholder 2">
            <a:extLst>
              <a:ext uri="{FF2B5EF4-FFF2-40B4-BE49-F238E27FC236}">
                <a16:creationId xmlns:a16="http://schemas.microsoft.com/office/drawing/2014/main" id="{B2EEECAB-3093-4CD0-86ED-FBA21B667679}"/>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5604" name="Slide Number Placeholder 3">
            <a:extLst>
              <a:ext uri="{FF2B5EF4-FFF2-40B4-BE49-F238E27FC236}">
                <a16:creationId xmlns:a16="http://schemas.microsoft.com/office/drawing/2014/main" id="{2BAC3099-6DFF-45B7-A05B-49BC311D642F}"/>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48A9A662-2DEC-4708-997F-B31D06030F9F}" type="slidenum">
              <a:rPr lang="en-US" altLang="en-US">
                <a:solidFill>
                  <a:srgbClr val="990033"/>
                </a:solidFill>
                <a:latin typeface="Arial Narrow" panose="020B0606020202030204" pitchFamily="34" charset="0"/>
              </a:rPr>
              <a:pPr>
                <a:spcBef>
                  <a:spcPct val="0"/>
                </a:spcBef>
              </a:pPr>
              <a:t>7</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030E6892-EC72-4B42-98D5-0222BDB46992}"/>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1CF2CE92-9451-4B63-B5CE-C23546E3A5D1}"/>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7652" name="Slide Number Placeholder 3">
            <a:extLst>
              <a:ext uri="{FF2B5EF4-FFF2-40B4-BE49-F238E27FC236}">
                <a16:creationId xmlns:a16="http://schemas.microsoft.com/office/drawing/2014/main" id="{9D36D75A-D39B-4D47-8302-786E03B1687C}"/>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2670E1E2-22D7-4EC1-BE3B-02501790B63C}" type="slidenum">
              <a:rPr lang="en-US" altLang="en-US">
                <a:solidFill>
                  <a:srgbClr val="990033"/>
                </a:solidFill>
                <a:latin typeface="Arial Narrow" panose="020B0606020202030204" pitchFamily="34" charset="0"/>
              </a:rPr>
              <a:pPr>
                <a:spcBef>
                  <a:spcPct val="0"/>
                </a:spcBef>
              </a:pPr>
              <a:t>8</a:t>
            </a:fld>
            <a:endParaRPr lang="en-US" altLang="en-US">
              <a:solidFill>
                <a:srgbClr val="990033"/>
              </a:solidFill>
              <a:latin typeface="Arial Narrow" panose="020B0606020202030204"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2FEBACBD-4C1D-4614-98BB-3B33108CFB0E}"/>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59D85ACA-2AED-4968-BF2C-5BD3E93E4C5A}"/>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29700" name="Slide Number Placeholder 3">
            <a:extLst>
              <a:ext uri="{FF2B5EF4-FFF2-40B4-BE49-F238E27FC236}">
                <a16:creationId xmlns:a16="http://schemas.microsoft.com/office/drawing/2014/main" id="{0AD34A72-2498-483D-93C2-E4202B06CA9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E55EBF5B-D35A-46B7-B0CB-36E2F807ABCC}" type="slidenum">
              <a:rPr lang="en-US" altLang="en-US">
                <a:solidFill>
                  <a:srgbClr val="990033"/>
                </a:solidFill>
                <a:latin typeface="Arial Narrow" panose="020B0606020202030204" pitchFamily="34" charset="0"/>
              </a:rPr>
              <a:pPr>
                <a:spcBef>
                  <a:spcPct val="0"/>
                </a:spcBef>
              </a:pPr>
              <a:t>9</a:t>
            </a:fld>
            <a:endParaRPr lang="en-US" altLang="en-US">
              <a:solidFill>
                <a:srgbClr val="990033"/>
              </a:solidFill>
              <a:latin typeface="Arial Narrow" panose="020B0606020202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10FBC6F1-B3F9-4792-9D53-1343501E21CA}"/>
              </a:ext>
            </a:extLst>
          </p:cNvPr>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ctrTitle"/>
          </p:nvPr>
        </p:nvSpPr>
        <p:spPr>
          <a:xfrm>
            <a:off x="381000" y="4853411"/>
            <a:ext cx="8458200" cy="1222375"/>
          </a:xfrm>
        </p:spPr>
        <p:txBody>
          <a:bodyPr anchor="t"/>
          <a:lstStyle/>
          <a:p>
            <a:r>
              <a:rPr lang="en-US"/>
              <a:t>Click to edit Master title style</a:t>
            </a:r>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5" name="Date Placeholder 15">
            <a:extLst>
              <a:ext uri="{FF2B5EF4-FFF2-40B4-BE49-F238E27FC236}">
                <a16:creationId xmlns:a16="http://schemas.microsoft.com/office/drawing/2014/main" id="{CA602080-0D51-4A92-8A90-A36DCF207C4B}"/>
              </a:ext>
            </a:extLst>
          </p:cNvPr>
          <p:cNvSpPr>
            <a:spLocks noGrp="1"/>
          </p:cNvSpPr>
          <p:nvPr>
            <p:ph type="dt" sz="half" idx="10"/>
          </p:nvPr>
        </p:nvSpPr>
        <p:spPr/>
        <p:txBody>
          <a:bodyPr/>
          <a:lstStyle>
            <a:lvl1pPr>
              <a:defRPr/>
            </a:lvl1pPr>
          </a:lstStyle>
          <a:p>
            <a:pPr>
              <a:defRPr/>
            </a:pPr>
            <a:endParaRPr lang="en-US"/>
          </a:p>
        </p:txBody>
      </p:sp>
      <p:sp>
        <p:nvSpPr>
          <p:cNvPr id="6" name="Footer Placeholder 1">
            <a:extLst>
              <a:ext uri="{FF2B5EF4-FFF2-40B4-BE49-F238E27FC236}">
                <a16:creationId xmlns:a16="http://schemas.microsoft.com/office/drawing/2014/main" id="{61E073E8-DDAD-475F-8685-4074BF068C84}"/>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14">
            <a:extLst>
              <a:ext uri="{FF2B5EF4-FFF2-40B4-BE49-F238E27FC236}">
                <a16:creationId xmlns:a16="http://schemas.microsoft.com/office/drawing/2014/main" id="{C98C1E6F-4F25-4A35-9A49-8ABFE17A3226}"/>
              </a:ext>
            </a:extLst>
          </p:cNvPr>
          <p:cNvSpPr>
            <a:spLocks noGrp="1"/>
          </p:cNvSpPr>
          <p:nvPr>
            <p:ph type="sldNum" sz="quarter" idx="12"/>
          </p:nvPr>
        </p:nvSpPr>
        <p:spPr>
          <a:xfrm>
            <a:off x="8229600" y="6473825"/>
            <a:ext cx="758825" cy="247650"/>
          </a:xfrm>
        </p:spPr>
        <p:txBody>
          <a:bodyPr/>
          <a:lstStyle>
            <a:lvl1pPr>
              <a:defRPr smtClean="0"/>
            </a:lvl1pPr>
          </a:lstStyle>
          <a:p>
            <a:pPr>
              <a:defRPr/>
            </a:pPr>
            <a:fld id="{3D50B4A0-5FA1-4DD6-ABED-B2767E0FEA83}" type="slidenum">
              <a:rPr lang="en-US" altLang="en-US"/>
              <a:pPr>
                <a:defRPr/>
              </a:pPr>
              <a:t>‹#›</a:t>
            </a:fld>
            <a:endParaRPr lang="en-US" altLang="en-US"/>
          </a:p>
        </p:txBody>
      </p:sp>
    </p:spTree>
    <p:extLst>
      <p:ext uri="{BB962C8B-B14F-4D97-AF65-F5344CB8AC3E}">
        <p14:creationId xmlns:p14="http://schemas.microsoft.com/office/powerpoint/2010/main" val="1652097169"/>
      </p:ext>
    </p:extLst>
  </p:cSld>
  <p:clrMapOvr>
    <a:masterClrMapping/>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0">
            <a:extLst>
              <a:ext uri="{FF2B5EF4-FFF2-40B4-BE49-F238E27FC236}">
                <a16:creationId xmlns:a16="http://schemas.microsoft.com/office/drawing/2014/main" id="{3A4A79C0-6307-458A-97BC-015127F0026A}"/>
              </a:ext>
            </a:extLst>
          </p:cNvPr>
          <p:cNvSpPr>
            <a:spLocks noGrp="1"/>
          </p:cNvSpPr>
          <p:nvPr>
            <p:ph type="dt" sz="half" idx="10"/>
          </p:nvPr>
        </p:nvSpPr>
        <p:spPr/>
        <p:txBody>
          <a:bodyPr/>
          <a:lstStyle>
            <a:lvl1pPr>
              <a:defRPr/>
            </a:lvl1pPr>
          </a:lstStyle>
          <a:p>
            <a:pPr>
              <a:defRPr/>
            </a:pPr>
            <a:endParaRPr lang="en-US"/>
          </a:p>
        </p:txBody>
      </p:sp>
      <p:sp>
        <p:nvSpPr>
          <p:cNvPr id="5" name="Footer Placeholder 27">
            <a:extLst>
              <a:ext uri="{FF2B5EF4-FFF2-40B4-BE49-F238E27FC236}">
                <a16:creationId xmlns:a16="http://schemas.microsoft.com/office/drawing/2014/main" id="{04528999-960A-4E5F-BBFE-28034370BA5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4">
            <a:extLst>
              <a:ext uri="{FF2B5EF4-FFF2-40B4-BE49-F238E27FC236}">
                <a16:creationId xmlns:a16="http://schemas.microsoft.com/office/drawing/2014/main" id="{35ECE031-C5B8-4AF7-832B-5DB0304B742F}"/>
              </a:ext>
            </a:extLst>
          </p:cNvPr>
          <p:cNvSpPr>
            <a:spLocks noGrp="1"/>
          </p:cNvSpPr>
          <p:nvPr>
            <p:ph type="sldNum" sz="quarter" idx="12"/>
          </p:nvPr>
        </p:nvSpPr>
        <p:spPr/>
        <p:txBody>
          <a:bodyPr/>
          <a:lstStyle>
            <a:lvl1pPr>
              <a:defRPr/>
            </a:lvl1pPr>
          </a:lstStyle>
          <a:p>
            <a:pPr>
              <a:defRPr/>
            </a:pPr>
            <a:fld id="{00521AF9-7831-4474-AF0C-CBE729814B4E}" type="slidenum">
              <a:rPr lang="en-US" altLang="en-US"/>
              <a:pPr>
                <a:defRPr/>
              </a:pPr>
              <a:t>‹#›</a:t>
            </a:fld>
            <a:endParaRPr lang="en-US" altLang="en-US"/>
          </a:p>
        </p:txBody>
      </p:sp>
    </p:spTree>
    <p:extLst>
      <p:ext uri="{BB962C8B-B14F-4D97-AF65-F5344CB8AC3E}">
        <p14:creationId xmlns:p14="http://schemas.microsoft.com/office/powerpoint/2010/main" val="1522753625"/>
      </p:ext>
    </p:extLst>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549276"/>
            <a:ext cx="6248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25CF4F-7CBC-492C-8F02-99D2E914DB8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41DEA16F-4FDC-4367-A724-BA9734C9ED4D}"/>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B90584A3-EE85-4254-9333-0DEAF2D048EC}"/>
              </a:ext>
            </a:extLst>
          </p:cNvPr>
          <p:cNvSpPr>
            <a:spLocks noGrp="1"/>
          </p:cNvSpPr>
          <p:nvPr>
            <p:ph type="sldNum" sz="quarter" idx="12"/>
          </p:nvPr>
        </p:nvSpPr>
        <p:spPr/>
        <p:txBody>
          <a:bodyPr/>
          <a:lstStyle>
            <a:lvl1pPr>
              <a:defRPr smtClean="0"/>
            </a:lvl1pPr>
          </a:lstStyle>
          <a:p>
            <a:pPr>
              <a:defRPr/>
            </a:pPr>
            <a:fld id="{2418BDFE-E3A8-4D08-BCFE-8A3FC176B0AA}" type="slidenum">
              <a:rPr lang="en-US" altLang="en-US"/>
              <a:pPr>
                <a:defRPr/>
              </a:pPr>
              <a:t>‹#›</a:t>
            </a:fld>
            <a:endParaRPr lang="en-US" altLang="en-US"/>
          </a:p>
        </p:txBody>
      </p:sp>
    </p:spTree>
    <p:extLst>
      <p:ext uri="{BB962C8B-B14F-4D97-AF65-F5344CB8AC3E}">
        <p14:creationId xmlns:p14="http://schemas.microsoft.com/office/powerpoint/2010/main" val="3534461402"/>
      </p:ext>
    </p:extLst>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lang="en-US"/>
              <a:t>Click to edit Master title style</a:t>
            </a:r>
          </a:p>
        </p:txBody>
      </p:sp>
      <p:sp>
        <p:nvSpPr>
          <p:cNvPr id="27" name="Content Placeholder 26"/>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24">
            <a:extLst>
              <a:ext uri="{FF2B5EF4-FFF2-40B4-BE49-F238E27FC236}">
                <a16:creationId xmlns:a16="http://schemas.microsoft.com/office/drawing/2014/main" id="{55711501-06ED-4A8E-87BB-DAA075DE2C77}"/>
              </a:ext>
            </a:extLst>
          </p:cNvPr>
          <p:cNvSpPr>
            <a:spLocks noGrp="1"/>
          </p:cNvSpPr>
          <p:nvPr>
            <p:ph type="dt" sz="half" idx="10"/>
          </p:nvPr>
        </p:nvSpPr>
        <p:spPr/>
        <p:txBody>
          <a:bodyPr/>
          <a:lstStyle>
            <a:lvl1pPr>
              <a:defRPr/>
            </a:lvl1pPr>
          </a:lstStyle>
          <a:p>
            <a:pPr>
              <a:defRPr/>
            </a:pPr>
            <a:endParaRPr lang="en-US"/>
          </a:p>
        </p:txBody>
      </p:sp>
      <p:sp>
        <p:nvSpPr>
          <p:cNvPr id="5" name="Footer Placeholder 18">
            <a:extLst>
              <a:ext uri="{FF2B5EF4-FFF2-40B4-BE49-F238E27FC236}">
                <a16:creationId xmlns:a16="http://schemas.microsoft.com/office/drawing/2014/main" id="{D6A33EC3-09A2-4F49-894C-244C4945123A}"/>
              </a:ext>
            </a:extLst>
          </p:cNvPr>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Slide Number Placeholder 15">
            <a:extLst>
              <a:ext uri="{FF2B5EF4-FFF2-40B4-BE49-F238E27FC236}">
                <a16:creationId xmlns:a16="http://schemas.microsoft.com/office/drawing/2014/main" id="{136C3A90-85A9-4187-8A12-914D537ACD63}"/>
              </a:ext>
            </a:extLst>
          </p:cNvPr>
          <p:cNvSpPr>
            <a:spLocks noGrp="1"/>
          </p:cNvSpPr>
          <p:nvPr>
            <p:ph type="sldNum" sz="quarter" idx="12"/>
          </p:nvPr>
        </p:nvSpPr>
        <p:spPr>
          <a:xfrm>
            <a:off x="8229600" y="6473825"/>
            <a:ext cx="758825" cy="247650"/>
          </a:xfrm>
        </p:spPr>
        <p:txBody>
          <a:bodyPr/>
          <a:lstStyle>
            <a:lvl1pPr>
              <a:defRPr smtClean="0"/>
            </a:lvl1pPr>
          </a:lstStyle>
          <a:p>
            <a:pPr>
              <a:defRPr/>
            </a:pPr>
            <a:fld id="{225F01F8-594D-41F1-A631-CD0A18F8E6CB}" type="slidenum">
              <a:rPr lang="en-US" altLang="en-US"/>
              <a:pPr>
                <a:defRPr/>
              </a:pPr>
              <a:t>‹#›</a:t>
            </a:fld>
            <a:endParaRPr lang="en-US" altLang="en-US"/>
          </a:p>
        </p:txBody>
      </p:sp>
    </p:spTree>
    <p:extLst>
      <p:ext uri="{BB962C8B-B14F-4D97-AF65-F5344CB8AC3E}">
        <p14:creationId xmlns:p14="http://schemas.microsoft.com/office/powerpoint/2010/main" val="2195821643"/>
      </p:ext>
    </p:extLst>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4" name="Straight Connector 3">
            <a:extLst>
              <a:ext uri="{FF2B5EF4-FFF2-40B4-BE49-F238E27FC236}">
                <a16:creationId xmlns:a16="http://schemas.microsoft.com/office/drawing/2014/main" id="{477A3F70-3EF9-4924-B082-71FBAFF75D74}"/>
              </a:ext>
            </a:extLst>
          </p:cNvPr>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lang="en-US"/>
              <a:t>Click to edit Master title style</a:t>
            </a:r>
          </a:p>
        </p:txBody>
      </p:sp>
      <p:sp>
        <p:nvSpPr>
          <p:cNvPr id="5" name="Date Placeholder 18">
            <a:extLst>
              <a:ext uri="{FF2B5EF4-FFF2-40B4-BE49-F238E27FC236}">
                <a16:creationId xmlns:a16="http://schemas.microsoft.com/office/drawing/2014/main" id="{D799C335-49B5-418A-832F-5EA1D0D6A662}"/>
              </a:ext>
            </a:extLst>
          </p:cNvPr>
          <p:cNvSpPr>
            <a:spLocks noGrp="1"/>
          </p:cNvSpPr>
          <p:nvPr>
            <p:ph type="dt" sz="half" idx="10"/>
          </p:nvPr>
        </p:nvSpPr>
        <p:spPr/>
        <p:txBody>
          <a:bodyPr/>
          <a:lstStyle>
            <a:lvl1pPr>
              <a:defRPr/>
            </a:lvl1pPr>
          </a:lstStyle>
          <a:p>
            <a:pPr>
              <a:defRPr/>
            </a:pPr>
            <a:endParaRPr lang="en-US"/>
          </a:p>
        </p:txBody>
      </p:sp>
      <p:sp>
        <p:nvSpPr>
          <p:cNvPr id="7" name="Footer Placeholder 10">
            <a:extLst>
              <a:ext uri="{FF2B5EF4-FFF2-40B4-BE49-F238E27FC236}">
                <a16:creationId xmlns:a16="http://schemas.microsoft.com/office/drawing/2014/main" id="{0AD86CA0-B432-4F1F-8DA7-075E4C22C4F1}"/>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15">
            <a:extLst>
              <a:ext uri="{FF2B5EF4-FFF2-40B4-BE49-F238E27FC236}">
                <a16:creationId xmlns:a16="http://schemas.microsoft.com/office/drawing/2014/main" id="{847E440D-2859-4932-B9F4-4255413B3996}"/>
              </a:ext>
            </a:extLst>
          </p:cNvPr>
          <p:cNvSpPr>
            <a:spLocks noGrp="1"/>
          </p:cNvSpPr>
          <p:nvPr>
            <p:ph type="sldNum" sz="quarter" idx="12"/>
          </p:nvPr>
        </p:nvSpPr>
        <p:spPr/>
        <p:txBody>
          <a:bodyPr/>
          <a:lstStyle>
            <a:lvl1pPr>
              <a:defRPr smtClean="0"/>
            </a:lvl1pPr>
          </a:lstStyle>
          <a:p>
            <a:pPr>
              <a:defRPr/>
            </a:pPr>
            <a:fld id="{4EEF1A11-32C2-4674-A1CC-C8AB65A81514}" type="slidenum">
              <a:rPr lang="en-US" altLang="en-US"/>
              <a:pPr>
                <a:defRPr/>
              </a:pPr>
              <a:t>‹#›</a:t>
            </a:fld>
            <a:endParaRPr lang="en-US" altLang="en-US"/>
          </a:p>
        </p:txBody>
      </p:sp>
    </p:spTree>
    <p:extLst>
      <p:ext uri="{BB962C8B-B14F-4D97-AF65-F5344CB8AC3E}">
        <p14:creationId xmlns:p14="http://schemas.microsoft.com/office/powerpoint/2010/main" val="554307143"/>
      </p:ext>
    </p:extLst>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lang="en-US"/>
              <a:t>Click to edit Master title style</a:t>
            </a:r>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0">
            <a:extLst>
              <a:ext uri="{FF2B5EF4-FFF2-40B4-BE49-F238E27FC236}">
                <a16:creationId xmlns:a16="http://schemas.microsoft.com/office/drawing/2014/main" id="{44383E1A-69B9-4126-95BA-0AD212F8CB12}"/>
              </a:ext>
            </a:extLst>
          </p:cNvPr>
          <p:cNvSpPr>
            <a:spLocks noGrp="1"/>
          </p:cNvSpPr>
          <p:nvPr>
            <p:ph type="dt" sz="half" idx="10"/>
          </p:nvPr>
        </p:nvSpPr>
        <p:spPr/>
        <p:txBody>
          <a:bodyPr/>
          <a:lstStyle>
            <a:lvl1pPr>
              <a:defRPr/>
            </a:lvl1pPr>
          </a:lstStyle>
          <a:p>
            <a:pPr>
              <a:defRPr/>
            </a:pPr>
            <a:endParaRPr lang="en-US"/>
          </a:p>
        </p:txBody>
      </p:sp>
      <p:sp>
        <p:nvSpPr>
          <p:cNvPr id="6" name="Footer Placeholder 27">
            <a:extLst>
              <a:ext uri="{FF2B5EF4-FFF2-40B4-BE49-F238E27FC236}">
                <a16:creationId xmlns:a16="http://schemas.microsoft.com/office/drawing/2014/main" id="{5ADB0DC8-3B93-4733-A90C-8AE3291292E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4">
            <a:extLst>
              <a:ext uri="{FF2B5EF4-FFF2-40B4-BE49-F238E27FC236}">
                <a16:creationId xmlns:a16="http://schemas.microsoft.com/office/drawing/2014/main" id="{31A0CB95-1FCD-40E4-8545-4CA02A15A23E}"/>
              </a:ext>
            </a:extLst>
          </p:cNvPr>
          <p:cNvSpPr>
            <a:spLocks noGrp="1"/>
          </p:cNvSpPr>
          <p:nvPr>
            <p:ph type="sldNum" sz="quarter" idx="12"/>
          </p:nvPr>
        </p:nvSpPr>
        <p:spPr/>
        <p:txBody>
          <a:bodyPr/>
          <a:lstStyle>
            <a:lvl1pPr>
              <a:defRPr/>
            </a:lvl1pPr>
          </a:lstStyle>
          <a:p>
            <a:pPr>
              <a:defRPr/>
            </a:pPr>
            <a:fld id="{165B3CDD-8C11-4CFD-B5EB-BE27467A28CF}" type="slidenum">
              <a:rPr lang="en-US" altLang="en-US"/>
              <a:pPr>
                <a:defRPr/>
              </a:pPr>
              <a:t>‹#›</a:t>
            </a:fld>
            <a:endParaRPr lang="en-US" altLang="en-US"/>
          </a:p>
        </p:txBody>
      </p:sp>
    </p:spTree>
    <p:extLst>
      <p:ext uri="{BB962C8B-B14F-4D97-AF65-F5344CB8AC3E}">
        <p14:creationId xmlns:p14="http://schemas.microsoft.com/office/powerpoint/2010/main" val="1778885620"/>
      </p:ext>
    </p:extLst>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C40A5FCF-5362-42EA-AD10-159762CA7636}"/>
              </a:ext>
            </a:extLst>
          </p:cNvPr>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29" name="Title 28"/>
          <p:cNvSpPr>
            <a:spLocks noGrp="1"/>
          </p:cNvSpPr>
          <p:nvPr>
            <p:ph type="title"/>
          </p:nvPr>
        </p:nvSpPr>
        <p:spPr>
          <a:xfrm>
            <a:off x="304800" y="5410200"/>
            <a:ext cx="8610600" cy="882650"/>
          </a:xfrm>
        </p:spPr>
        <p:txBody>
          <a:bodyPr/>
          <a:lstStyle>
            <a:lvl1pPr>
              <a:defRPr/>
            </a:lvl1pPr>
          </a:lstStyle>
          <a:p>
            <a:r>
              <a:rPr lang="en-US"/>
              <a:t>Click to edit Master title style</a:t>
            </a:r>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9">
            <a:extLst>
              <a:ext uri="{FF2B5EF4-FFF2-40B4-BE49-F238E27FC236}">
                <a16:creationId xmlns:a16="http://schemas.microsoft.com/office/drawing/2014/main" id="{C66C4958-6DCD-4A67-BDDA-9C6883D0BE73}"/>
              </a:ext>
            </a:extLst>
          </p:cNvPr>
          <p:cNvSpPr>
            <a:spLocks noGrp="1"/>
          </p:cNvSpPr>
          <p:nvPr>
            <p:ph type="dt" sz="half" idx="10"/>
          </p:nvPr>
        </p:nvSpPr>
        <p:spPr/>
        <p:txBody>
          <a:bodyPr/>
          <a:lstStyle>
            <a:lvl1pPr>
              <a:defRPr/>
            </a:lvl1pPr>
          </a:lstStyle>
          <a:p>
            <a:pPr>
              <a:defRPr/>
            </a:pPr>
            <a:endParaRPr lang="en-US"/>
          </a:p>
        </p:txBody>
      </p:sp>
      <p:sp>
        <p:nvSpPr>
          <p:cNvPr id="9" name="Footer Placeholder 5">
            <a:extLst>
              <a:ext uri="{FF2B5EF4-FFF2-40B4-BE49-F238E27FC236}">
                <a16:creationId xmlns:a16="http://schemas.microsoft.com/office/drawing/2014/main" id="{32C95B9D-3A62-40E2-A9EE-ABAC97C115EF}"/>
              </a:ext>
            </a:extLst>
          </p:cNvPr>
          <p:cNvSpPr>
            <a:spLocks noGrp="1"/>
          </p:cNvSpPr>
          <p:nvPr>
            <p:ph type="ftr" sz="quarter" idx="11"/>
          </p:nvPr>
        </p:nvSpPr>
        <p:spPr/>
        <p:txBody>
          <a:bodyPr/>
          <a:lstStyle>
            <a:lvl1pPr>
              <a:defRPr/>
            </a:lvl1pPr>
          </a:lstStyle>
          <a:p>
            <a:pPr>
              <a:defRPr/>
            </a:pPr>
            <a:endParaRPr lang="en-US"/>
          </a:p>
        </p:txBody>
      </p:sp>
      <p:sp>
        <p:nvSpPr>
          <p:cNvPr id="10" name="Slide Number Placeholder 6">
            <a:extLst>
              <a:ext uri="{FF2B5EF4-FFF2-40B4-BE49-F238E27FC236}">
                <a16:creationId xmlns:a16="http://schemas.microsoft.com/office/drawing/2014/main" id="{7607F62D-975D-406C-9288-C7DD8BA16B98}"/>
              </a:ext>
            </a:extLst>
          </p:cNvPr>
          <p:cNvSpPr>
            <a:spLocks noGrp="1"/>
          </p:cNvSpPr>
          <p:nvPr>
            <p:ph type="sldNum" sz="quarter" idx="12"/>
          </p:nvPr>
        </p:nvSpPr>
        <p:spPr>
          <a:xfrm>
            <a:off x="8229600" y="6477000"/>
            <a:ext cx="762000" cy="247650"/>
          </a:xfrm>
        </p:spPr>
        <p:txBody>
          <a:bodyPr/>
          <a:lstStyle>
            <a:lvl1pPr>
              <a:defRPr smtClean="0"/>
            </a:lvl1pPr>
          </a:lstStyle>
          <a:p>
            <a:pPr>
              <a:defRPr/>
            </a:pPr>
            <a:fld id="{09AD4903-696A-4AC2-A538-D1D68BA6FC89}" type="slidenum">
              <a:rPr lang="en-US" altLang="en-US"/>
              <a:pPr>
                <a:defRPr/>
              </a:pPr>
              <a:t>‹#›</a:t>
            </a:fld>
            <a:endParaRPr lang="en-US" altLang="en-US"/>
          </a:p>
        </p:txBody>
      </p:sp>
    </p:spTree>
    <p:extLst>
      <p:ext uri="{BB962C8B-B14F-4D97-AF65-F5344CB8AC3E}">
        <p14:creationId xmlns:p14="http://schemas.microsoft.com/office/powerpoint/2010/main" val="2764730513"/>
      </p:ext>
    </p:extLst>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lang="en-US"/>
              <a:t>Click to edit Master title style</a:t>
            </a:r>
          </a:p>
        </p:txBody>
      </p:sp>
      <p:sp>
        <p:nvSpPr>
          <p:cNvPr id="3" name="Date Placeholder 10">
            <a:extLst>
              <a:ext uri="{FF2B5EF4-FFF2-40B4-BE49-F238E27FC236}">
                <a16:creationId xmlns:a16="http://schemas.microsoft.com/office/drawing/2014/main" id="{427CDB1A-E30E-4B76-A0BC-B285624E9775}"/>
              </a:ext>
            </a:extLst>
          </p:cNvPr>
          <p:cNvSpPr>
            <a:spLocks noGrp="1"/>
          </p:cNvSpPr>
          <p:nvPr>
            <p:ph type="dt" sz="half" idx="10"/>
          </p:nvPr>
        </p:nvSpPr>
        <p:spPr/>
        <p:txBody>
          <a:bodyPr/>
          <a:lstStyle>
            <a:lvl1pPr>
              <a:defRPr/>
            </a:lvl1pPr>
          </a:lstStyle>
          <a:p>
            <a:pPr>
              <a:defRPr/>
            </a:pPr>
            <a:endParaRPr lang="en-US"/>
          </a:p>
        </p:txBody>
      </p:sp>
      <p:sp>
        <p:nvSpPr>
          <p:cNvPr id="4" name="Footer Placeholder 27">
            <a:extLst>
              <a:ext uri="{FF2B5EF4-FFF2-40B4-BE49-F238E27FC236}">
                <a16:creationId xmlns:a16="http://schemas.microsoft.com/office/drawing/2014/main" id="{0C1DF9D0-C681-428F-9725-B13C1B6038DD}"/>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4">
            <a:extLst>
              <a:ext uri="{FF2B5EF4-FFF2-40B4-BE49-F238E27FC236}">
                <a16:creationId xmlns:a16="http://schemas.microsoft.com/office/drawing/2014/main" id="{3D68E9DD-E49B-4149-982F-A25043888A13}"/>
              </a:ext>
            </a:extLst>
          </p:cNvPr>
          <p:cNvSpPr>
            <a:spLocks noGrp="1"/>
          </p:cNvSpPr>
          <p:nvPr>
            <p:ph type="sldNum" sz="quarter" idx="12"/>
          </p:nvPr>
        </p:nvSpPr>
        <p:spPr/>
        <p:txBody>
          <a:bodyPr/>
          <a:lstStyle>
            <a:lvl1pPr>
              <a:defRPr/>
            </a:lvl1pPr>
          </a:lstStyle>
          <a:p>
            <a:pPr>
              <a:defRPr/>
            </a:pPr>
            <a:fld id="{7C36EE8B-1DC3-42D5-818D-3487F4E725DE}" type="slidenum">
              <a:rPr lang="en-US" altLang="en-US"/>
              <a:pPr>
                <a:defRPr/>
              </a:pPr>
              <a:t>‹#›</a:t>
            </a:fld>
            <a:endParaRPr lang="en-US" altLang="en-US"/>
          </a:p>
        </p:txBody>
      </p:sp>
    </p:spTree>
    <p:extLst>
      <p:ext uri="{BB962C8B-B14F-4D97-AF65-F5344CB8AC3E}">
        <p14:creationId xmlns:p14="http://schemas.microsoft.com/office/powerpoint/2010/main" val="2890825444"/>
      </p:ext>
    </p:extLst>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2">
            <a:extLst>
              <a:ext uri="{FF2B5EF4-FFF2-40B4-BE49-F238E27FC236}">
                <a16:creationId xmlns:a16="http://schemas.microsoft.com/office/drawing/2014/main" id="{BF26E85B-BD55-46EA-9F91-17016A3002FB}"/>
              </a:ext>
            </a:extLst>
          </p:cNvPr>
          <p:cNvSpPr>
            <a:spLocks noGrp="1"/>
          </p:cNvSpPr>
          <p:nvPr>
            <p:ph type="dt" sz="half" idx="10"/>
          </p:nvPr>
        </p:nvSpPr>
        <p:spPr/>
        <p:txBody>
          <a:bodyPr/>
          <a:lstStyle>
            <a:lvl1pPr>
              <a:defRPr/>
            </a:lvl1pPr>
          </a:lstStyle>
          <a:p>
            <a:pPr>
              <a:defRPr/>
            </a:pPr>
            <a:endParaRPr lang="en-US"/>
          </a:p>
        </p:txBody>
      </p:sp>
      <p:sp>
        <p:nvSpPr>
          <p:cNvPr id="3" name="Footer Placeholder 23">
            <a:extLst>
              <a:ext uri="{FF2B5EF4-FFF2-40B4-BE49-F238E27FC236}">
                <a16:creationId xmlns:a16="http://schemas.microsoft.com/office/drawing/2014/main" id="{C0EC5308-6869-42B6-8438-9D937CADC60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6">
            <a:extLst>
              <a:ext uri="{FF2B5EF4-FFF2-40B4-BE49-F238E27FC236}">
                <a16:creationId xmlns:a16="http://schemas.microsoft.com/office/drawing/2014/main" id="{51E2001A-F0A0-41AE-A185-EA610F00E32B}"/>
              </a:ext>
            </a:extLst>
          </p:cNvPr>
          <p:cNvSpPr>
            <a:spLocks noGrp="1"/>
          </p:cNvSpPr>
          <p:nvPr>
            <p:ph type="sldNum" sz="quarter" idx="12"/>
          </p:nvPr>
        </p:nvSpPr>
        <p:spPr/>
        <p:txBody>
          <a:bodyPr/>
          <a:lstStyle>
            <a:lvl1pPr>
              <a:defRPr smtClean="0"/>
            </a:lvl1pPr>
          </a:lstStyle>
          <a:p>
            <a:pPr>
              <a:defRPr/>
            </a:pPr>
            <a:fld id="{0E87CB25-9203-4789-80EE-E43653EC24B8}" type="slidenum">
              <a:rPr lang="en-US" altLang="en-US"/>
              <a:pPr>
                <a:defRPr/>
              </a:pPr>
              <a:t>‹#›</a:t>
            </a:fld>
            <a:endParaRPr lang="en-US" altLang="en-US"/>
          </a:p>
        </p:txBody>
      </p:sp>
    </p:spTree>
    <p:extLst>
      <p:ext uri="{BB962C8B-B14F-4D97-AF65-F5344CB8AC3E}">
        <p14:creationId xmlns:p14="http://schemas.microsoft.com/office/powerpoint/2010/main" val="325677156"/>
      </p:ext>
    </p:extLst>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a:extLst>
              <a:ext uri="{FF2B5EF4-FFF2-40B4-BE49-F238E27FC236}">
                <a16:creationId xmlns:a16="http://schemas.microsoft.com/office/drawing/2014/main" id="{74DFB97B-CCA8-4320-9296-E668FD3F87C9}"/>
              </a:ext>
            </a:extLst>
          </p:cNvPr>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Title 11"/>
          <p:cNvSpPr>
            <a:spLocks noGrp="1"/>
          </p:cNvSpPr>
          <p:nvPr>
            <p:ph type="title"/>
          </p:nvPr>
        </p:nvSpPr>
        <p:spPr>
          <a:xfrm>
            <a:off x="457200" y="5486400"/>
            <a:ext cx="8458200" cy="520700"/>
          </a:xfrm>
        </p:spPr>
        <p:txBody>
          <a:bodyPr/>
          <a:lstStyle>
            <a:lvl1pPr algn="l">
              <a:buNone/>
              <a:defRPr sz="2000" b="1"/>
            </a:lvl1pPr>
          </a:lstStyle>
          <a:p>
            <a:r>
              <a:rPr lang="en-US"/>
              <a:t>Click to edit Master title style</a:t>
            </a:r>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Date Placeholder 24">
            <a:extLst>
              <a:ext uri="{FF2B5EF4-FFF2-40B4-BE49-F238E27FC236}">
                <a16:creationId xmlns:a16="http://schemas.microsoft.com/office/drawing/2014/main" id="{30880EF3-3A21-435D-8DCF-B14869636F65}"/>
              </a:ext>
            </a:extLst>
          </p:cNvPr>
          <p:cNvSpPr>
            <a:spLocks noGrp="1"/>
          </p:cNvSpPr>
          <p:nvPr>
            <p:ph type="dt" sz="half" idx="10"/>
          </p:nvPr>
        </p:nvSpPr>
        <p:spPr/>
        <p:txBody>
          <a:bodyPr/>
          <a:lstStyle>
            <a:lvl1pPr>
              <a:defRPr/>
            </a:lvl1pPr>
          </a:lstStyle>
          <a:p>
            <a:pPr>
              <a:defRPr/>
            </a:pPr>
            <a:endParaRPr lang="en-US"/>
          </a:p>
        </p:txBody>
      </p:sp>
      <p:sp>
        <p:nvSpPr>
          <p:cNvPr id="7" name="Footer Placeholder 28">
            <a:extLst>
              <a:ext uri="{FF2B5EF4-FFF2-40B4-BE49-F238E27FC236}">
                <a16:creationId xmlns:a16="http://schemas.microsoft.com/office/drawing/2014/main" id="{2084EC43-FDF9-4ED7-9A08-C1740790A889}"/>
              </a:ext>
            </a:extLst>
          </p:cNvPr>
          <p:cNvSpPr>
            <a:spLocks noGrp="1"/>
          </p:cNvSpPr>
          <p:nvPr>
            <p:ph type="ftr" sz="quarter" idx="11"/>
          </p:nvPr>
        </p:nvSpPr>
        <p:spPr/>
        <p:txBody>
          <a:bodyPr/>
          <a:lstStyle>
            <a:lvl1pPr>
              <a:defRPr/>
            </a:lvl1pPr>
          </a:lstStyle>
          <a:p>
            <a:pPr>
              <a:defRPr/>
            </a:pPr>
            <a:endParaRPr lang="en-US"/>
          </a:p>
        </p:txBody>
      </p:sp>
      <p:sp>
        <p:nvSpPr>
          <p:cNvPr id="8" name="Slide Number Placeholder 6">
            <a:extLst>
              <a:ext uri="{FF2B5EF4-FFF2-40B4-BE49-F238E27FC236}">
                <a16:creationId xmlns:a16="http://schemas.microsoft.com/office/drawing/2014/main" id="{90F7E16D-37C9-4105-916F-353F3C656803}"/>
              </a:ext>
            </a:extLst>
          </p:cNvPr>
          <p:cNvSpPr>
            <a:spLocks noGrp="1"/>
          </p:cNvSpPr>
          <p:nvPr>
            <p:ph type="sldNum" sz="quarter" idx="12"/>
          </p:nvPr>
        </p:nvSpPr>
        <p:spPr/>
        <p:txBody>
          <a:bodyPr/>
          <a:lstStyle>
            <a:lvl1pPr>
              <a:defRPr smtClean="0"/>
            </a:lvl1pPr>
          </a:lstStyle>
          <a:p>
            <a:pPr>
              <a:defRPr/>
            </a:pPr>
            <a:fld id="{AD55B259-BFEC-44CB-8607-C5AE0D66A13B}" type="slidenum">
              <a:rPr lang="en-US" altLang="en-US"/>
              <a:pPr>
                <a:defRPr/>
              </a:pPr>
              <a:t>‹#›</a:t>
            </a:fld>
            <a:endParaRPr lang="en-US" altLang="en-US"/>
          </a:p>
        </p:txBody>
      </p:sp>
    </p:spTree>
    <p:extLst>
      <p:ext uri="{BB962C8B-B14F-4D97-AF65-F5344CB8AC3E}">
        <p14:creationId xmlns:p14="http://schemas.microsoft.com/office/powerpoint/2010/main" val="3814048761"/>
      </p:ext>
    </p:extLst>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en-US" noProof="0" dirty="0"/>
              <a:t>Click icon to add picture</a:t>
            </a:r>
          </a:p>
        </p:txBody>
      </p:sp>
      <p:sp>
        <p:nvSpPr>
          <p:cNvPr id="17" name="Title 16"/>
          <p:cNvSpPr>
            <a:spLocks noGrp="1"/>
          </p:cNvSpPr>
          <p:nvPr>
            <p:ph type="title"/>
          </p:nvPr>
        </p:nvSpPr>
        <p:spPr>
          <a:xfrm>
            <a:off x="381000" y="4993760"/>
            <a:ext cx="5867400" cy="522288"/>
          </a:xfrm>
        </p:spPr>
        <p:txBody>
          <a:bodyPr/>
          <a:lstStyle>
            <a:lvl1pPr algn="l">
              <a:buNone/>
              <a:defRPr sz="2000" b="1"/>
            </a:lvl1pPr>
          </a:lstStyle>
          <a:p>
            <a:r>
              <a:rPr lang="en-US"/>
              <a:t>Click to edit Master title style</a:t>
            </a:r>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6">
            <a:extLst>
              <a:ext uri="{FF2B5EF4-FFF2-40B4-BE49-F238E27FC236}">
                <a16:creationId xmlns:a16="http://schemas.microsoft.com/office/drawing/2014/main" id="{256B5C7E-8A54-48B7-9AB6-EDAC77F8A58F}"/>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5C5AE6E1-BC4D-4F66-88DD-7FB2603691E8}"/>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30">
            <a:extLst>
              <a:ext uri="{FF2B5EF4-FFF2-40B4-BE49-F238E27FC236}">
                <a16:creationId xmlns:a16="http://schemas.microsoft.com/office/drawing/2014/main" id="{715B4F60-6F89-481A-979D-F134AAFDB5EC}"/>
              </a:ext>
            </a:extLst>
          </p:cNvPr>
          <p:cNvSpPr>
            <a:spLocks noGrp="1"/>
          </p:cNvSpPr>
          <p:nvPr>
            <p:ph type="sldNum" sz="quarter" idx="12"/>
          </p:nvPr>
        </p:nvSpPr>
        <p:spPr/>
        <p:txBody>
          <a:bodyPr/>
          <a:lstStyle>
            <a:lvl1pPr>
              <a:defRPr smtClean="0"/>
            </a:lvl1pPr>
          </a:lstStyle>
          <a:p>
            <a:pPr>
              <a:defRPr/>
            </a:pPr>
            <a:fld id="{8F5DB4AF-AF71-4458-A688-25C38B344458}" type="slidenum">
              <a:rPr lang="en-US" altLang="en-US"/>
              <a:pPr>
                <a:defRPr/>
              </a:pPr>
              <a:t>‹#›</a:t>
            </a:fld>
            <a:endParaRPr lang="en-US" altLang="en-US"/>
          </a:p>
        </p:txBody>
      </p:sp>
    </p:spTree>
    <p:extLst>
      <p:ext uri="{BB962C8B-B14F-4D97-AF65-F5344CB8AC3E}">
        <p14:creationId xmlns:p14="http://schemas.microsoft.com/office/powerpoint/2010/main" val="1534962430"/>
      </p:ext>
    </p:extLst>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Straight Connector 6">
            <a:extLst>
              <a:ext uri="{FF2B5EF4-FFF2-40B4-BE49-F238E27FC236}">
                <a16:creationId xmlns:a16="http://schemas.microsoft.com/office/drawing/2014/main" id="{F3A78D34-E0BA-4F5E-854E-FD7BEBD26CF5}"/>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029" name="Text Placeholder 7">
            <a:extLst>
              <a:ext uri="{FF2B5EF4-FFF2-40B4-BE49-F238E27FC236}">
                <a16:creationId xmlns:a16="http://schemas.microsoft.com/office/drawing/2014/main" id="{20ABD9C9-EC55-4BC6-8917-5ECC44B5DE3C}"/>
              </a:ext>
            </a:extLst>
          </p:cNvPr>
          <p:cNvSpPr>
            <a:spLocks noGrp="1"/>
          </p:cNvSpPr>
          <p:nvPr>
            <p:ph type="body" idx="1"/>
          </p:nvPr>
        </p:nvSpPr>
        <p:spPr bwMode="auto">
          <a:xfrm>
            <a:off x="304800" y="1554163"/>
            <a:ext cx="8686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1" name="Date Placeholder 10">
            <a:extLst>
              <a:ext uri="{FF2B5EF4-FFF2-40B4-BE49-F238E27FC236}">
                <a16:creationId xmlns:a16="http://schemas.microsoft.com/office/drawing/2014/main" id="{771BC406-495F-4DB8-B285-C69344D91554}"/>
              </a:ext>
            </a:extLst>
          </p:cNvPr>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en-US"/>
          </a:p>
        </p:txBody>
      </p:sp>
      <p:sp>
        <p:nvSpPr>
          <p:cNvPr id="28" name="Footer Placeholder 27">
            <a:extLst>
              <a:ext uri="{FF2B5EF4-FFF2-40B4-BE49-F238E27FC236}">
                <a16:creationId xmlns:a16="http://schemas.microsoft.com/office/drawing/2014/main" id="{8FA0E1A2-1774-4FA3-A099-D02412B8789F}"/>
              </a:ext>
            </a:extLst>
          </p:cNvPr>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en-US"/>
          </a:p>
        </p:txBody>
      </p:sp>
      <p:sp>
        <p:nvSpPr>
          <p:cNvPr id="5" name="Slide Number Placeholder 4">
            <a:extLst>
              <a:ext uri="{FF2B5EF4-FFF2-40B4-BE49-F238E27FC236}">
                <a16:creationId xmlns:a16="http://schemas.microsoft.com/office/drawing/2014/main" id="{ECF77F0B-227E-4D99-A609-517159D8222B}"/>
              </a:ext>
            </a:extLst>
          </p:cNvPr>
          <p:cNvSpPr>
            <a:spLocks noGrp="1"/>
          </p:cNvSpPr>
          <p:nvPr>
            <p:ph type="sldNum" sz="quarter" idx="4"/>
          </p:nvPr>
        </p:nvSpPr>
        <p:spPr>
          <a:xfrm>
            <a:off x="8229600" y="6477000"/>
            <a:ext cx="762000" cy="244475"/>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solidFill>
                  <a:srgbClr val="D38E27"/>
                </a:solidFill>
              </a:defRPr>
            </a:lvl1pPr>
          </a:lstStyle>
          <a:p>
            <a:pPr>
              <a:defRPr/>
            </a:pPr>
            <a:fld id="{C36AD3E6-1F36-414B-A25B-D437FCA567A7}" type="slidenum">
              <a:rPr lang="en-US" altLang="en-US"/>
              <a:pPr>
                <a:defRPr/>
              </a:pPr>
              <a:t>‹#›</a:t>
            </a:fld>
            <a:endParaRPr lang="en-US" altLang="en-US"/>
          </a:p>
        </p:txBody>
      </p:sp>
      <p:sp>
        <p:nvSpPr>
          <p:cNvPr id="10" name="Title Placeholder 9">
            <a:extLst>
              <a:ext uri="{FF2B5EF4-FFF2-40B4-BE49-F238E27FC236}">
                <a16:creationId xmlns:a16="http://schemas.microsoft.com/office/drawing/2014/main" id="{63BF9F40-BBDB-47D6-9A96-95AEE5CA3144}"/>
              </a:ext>
            </a:extLst>
          </p:cNvPr>
          <p:cNvSpPr>
            <a:spLocks noGrp="1"/>
          </p:cNvSpPr>
          <p:nvPr>
            <p:ph type="title"/>
          </p:nvPr>
        </p:nvSpPr>
        <p:spPr>
          <a:xfrm>
            <a:off x="304800" y="457200"/>
            <a:ext cx="8686800" cy="838200"/>
          </a:xfrm>
          <a:prstGeom prst="rect">
            <a:avLst/>
          </a:prstGeom>
        </p:spPr>
        <p:txBody>
          <a:bodyPr vert="horz" anchor="ctr">
            <a:normAutofit/>
          </a:bodyPr>
          <a:lstStyle/>
          <a:p>
            <a:r>
              <a:rPr lang="en-US"/>
              <a:t>Click to edit Master title style</a:t>
            </a:r>
          </a:p>
        </p:txBody>
      </p:sp>
      <p:sp>
        <p:nvSpPr>
          <p:cNvPr id="9" name="Straight Connector 8">
            <a:extLst>
              <a:ext uri="{FF2B5EF4-FFF2-40B4-BE49-F238E27FC236}">
                <a16:creationId xmlns:a16="http://schemas.microsoft.com/office/drawing/2014/main" id="{AF9071D4-94D3-4224-A0A1-EBF3E77EF69A}"/>
              </a:ext>
            </a:extLst>
          </p:cNvPr>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
        <p:nvSpPr>
          <p:cNvPr id="12" name="Straight Connector 11">
            <a:extLst>
              <a:ext uri="{FF2B5EF4-FFF2-40B4-BE49-F238E27FC236}">
                <a16:creationId xmlns:a16="http://schemas.microsoft.com/office/drawing/2014/main" id="{27E6EBC0-3DC0-47E2-B85B-1E8E34319FA4}"/>
              </a:ext>
            </a:extLst>
          </p:cNvPr>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eaLnBrk="1" hangingPunct="1">
              <a:defRPr/>
            </a:pPr>
            <a:endParaRPr lang="en-US" dirty="0"/>
          </a:p>
        </p:txBody>
      </p:sp>
    </p:spTree>
  </p:cSld>
  <p:clrMap bg1="lt1" tx1="dk1" bg2="lt2" tx2="dk2" accent1="accent1" accent2="accent2" accent3="accent3" accent4="accent4" accent5="accent5" accent6="accent6" hlink="hlink" folHlink="folHlink"/>
  <p:sldLayoutIdLst>
    <p:sldLayoutId id="2147485424" r:id="rId1"/>
    <p:sldLayoutId id="2147485425" r:id="rId2"/>
    <p:sldLayoutId id="2147485426" r:id="rId3"/>
    <p:sldLayoutId id="2147485421" r:id="rId4"/>
    <p:sldLayoutId id="2147485427" r:id="rId5"/>
    <p:sldLayoutId id="2147485422" r:id="rId6"/>
    <p:sldLayoutId id="2147485428" r:id="rId7"/>
    <p:sldLayoutId id="2147485429" r:id="rId8"/>
    <p:sldLayoutId id="2147485430" r:id="rId9"/>
    <p:sldLayoutId id="2147485423" r:id="rId10"/>
    <p:sldLayoutId id="2147485431" r:id="rId11"/>
  </p:sldLayoutIdLst>
  <p:transition>
    <p:dissolve/>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mj-cs"/>
        </a:defRPr>
      </a:lvl1pPr>
      <a:lvl2pPr algn="l" rtl="0" eaLnBrk="0" fontAlgn="base" hangingPunct="0">
        <a:spcBef>
          <a:spcPct val="0"/>
        </a:spcBef>
        <a:spcAft>
          <a:spcPct val="0"/>
        </a:spcAft>
        <a:defRPr sz="3600">
          <a:solidFill>
            <a:schemeClr val="tx2"/>
          </a:solidFill>
          <a:latin typeface="Lucida Sans Unicode" pitchFamily="34" charset="0"/>
        </a:defRPr>
      </a:lvl2pPr>
      <a:lvl3pPr algn="l" rtl="0" eaLnBrk="0" fontAlgn="base" hangingPunct="0">
        <a:spcBef>
          <a:spcPct val="0"/>
        </a:spcBef>
        <a:spcAft>
          <a:spcPct val="0"/>
        </a:spcAft>
        <a:defRPr sz="3600">
          <a:solidFill>
            <a:schemeClr val="tx2"/>
          </a:solidFill>
          <a:latin typeface="Lucida Sans Unicode" pitchFamily="34" charset="0"/>
        </a:defRPr>
      </a:lvl3pPr>
      <a:lvl4pPr algn="l" rtl="0" eaLnBrk="0" fontAlgn="base" hangingPunct="0">
        <a:spcBef>
          <a:spcPct val="0"/>
        </a:spcBef>
        <a:spcAft>
          <a:spcPct val="0"/>
        </a:spcAft>
        <a:defRPr sz="3600">
          <a:solidFill>
            <a:schemeClr val="tx2"/>
          </a:solidFill>
          <a:latin typeface="Lucida Sans Unicode" pitchFamily="34" charset="0"/>
        </a:defRPr>
      </a:lvl4pPr>
      <a:lvl5pPr algn="l" rtl="0" eaLnBrk="0" fontAlgn="base" hangingPunct="0">
        <a:spcBef>
          <a:spcPct val="0"/>
        </a:spcBef>
        <a:spcAft>
          <a:spcPct val="0"/>
        </a:spcAft>
        <a:defRPr sz="3600">
          <a:solidFill>
            <a:schemeClr val="tx2"/>
          </a:solidFill>
          <a:latin typeface="Lucida Sans Unicode" pitchFamily="34" charset="0"/>
        </a:defRPr>
      </a:lvl5pPr>
      <a:lvl6pPr marL="457200" algn="l" rtl="0" fontAlgn="base">
        <a:spcBef>
          <a:spcPct val="0"/>
        </a:spcBef>
        <a:spcAft>
          <a:spcPct val="0"/>
        </a:spcAft>
        <a:defRPr sz="3600">
          <a:solidFill>
            <a:schemeClr val="tx2"/>
          </a:solidFill>
          <a:latin typeface="Franklin Gothic Medium" pitchFamily="34" charset="0"/>
        </a:defRPr>
      </a:lvl6pPr>
      <a:lvl7pPr marL="914400" algn="l" rtl="0" fontAlgn="base">
        <a:spcBef>
          <a:spcPct val="0"/>
        </a:spcBef>
        <a:spcAft>
          <a:spcPct val="0"/>
        </a:spcAft>
        <a:defRPr sz="3600">
          <a:solidFill>
            <a:schemeClr val="tx2"/>
          </a:solidFill>
          <a:latin typeface="Franklin Gothic Medium" pitchFamily="34" charset="0"/>
        </a:defRPr>
      </a:lvl7pPr>
      <a:lvl8pPr marL="1371600" algn="l" rtl="0" fontAlgn="base">
        <a:spcBef>
          <a:spcPct val="0"/>
        </a:spcBef>
        <a:spcAft>
          <a:spcPct val="0"/>
        </a:spcAft>
        <a:defRPr sz="3600">
          <a:solidFill>
            <a:schemeClr val="tx2"/>
          </a:solidFill>
          <a:latin typeface="Franklin Gothic Medium" pitchFamily="34" charset="0"/>
        </a:defRPr>
      </a:lvl8pPr>
      <a:lvl9pPr marL="1828800" algn="l" rtl="0" fontAlgn="base">
        <a:spcBef>
          <a:spcPct val="0"/>
        </a:spcBef>
        <a:spcAft>
          <a:spcPct val="0"/>
        </a:spcAft>
        <a:defRPr sz="3600">
          <a:solidFill>
            <a:schemeClr val="tx2"/>
          </a:solidFill>
          <a:latin typeface="Franklin Gothic Medium" pitchFamily="34" charset="0"/>
        </a:defRPr>
      </a:lvl9pPr>
    </p:titleStyle>
    <p:bodyStyle>
      <a:lvl1pPr marL="342900" indent="-342900" algn="l" rtl="0" eaLnBrk="0" fontAlgn="base" hangingPunct="0">
        <a:spcBef>
          <a:spcPct val="20000"/>
        </a:spcBef>
        <a:spcAft>
          <a:spcPct val="0"/>
        </a:spcAft>
        <a:buClr>
          <a:schemeClr val="accent1"/>
        </a:buClr>
        <a:buSzPct val="70000"/>
        <a:buFont typeface="Wingdings 2" panose="05020102010507070707" pitchFamily="18" charset="2"/>
        <a:buChar char=""/>
        <a:defRPr sz="3200" kern="1200">
          <a:solidFill>
            <a:schemeClr val="tx2"/>
          </a:solidFill>
          <a:latin typeface="+mn-lt"/>
          <a:ea typeface="+mn-ea"/>
          <a:cs typeface="+mn-cs"/>
        </a:defRPr>
      </a:lvl1pPr>
      <a:lvl2pPr marL="742950" indent="-285750" algn="l" rtl="0" eaLnBrk="0" fontAlgn="base" hangingPunct="0">
        <a:spcBef>
          <a:spcPct val="20000"/>
        </a:spcBef>
        <a:spcAft>
          <a:spcPct val="0"/>
        </a:spcAft>
        <a:buClr>
          <a:schemeClr val="accent1"/>
        </a:buClr>
        <a:buSzPct val="70000"/>
        <a:buFont typeface="Wingdings 2" panose="05020102010507070707" pitchFamily="18" charset="2"/>
        <a:buChar char=""/>
        <a:defRPr sz="2800" kern="1200">
          <a:solidFill>
            <a:schemeClr val="tx2"/>
          </a:solidFill>
          <a:latin typeface="+mn-lt"/>
          <a:ea typeface="+mn-ea"/>
          <a:cs typeface="+mn-cs"/>
        </a:defRPr>
      </a:lvl2pPr>
      <a:lvl3pPr marL="11430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400" kern="1200">
          <a:solidFill>
            <a:schemeClr val="tx2"/>
          </a:solidFill>
          <a:latin typeface="+mn-lt"/>
          <a:ea typeface="+mn-ea"/>
          <a:cs typeface="+mn-cs"/>
        </a:defRPr>
      </a:lvl3pPr>
      <a:lvl4pPr marL="1600200" indent="-228600" algn="l" rtl="0" eaLnBrk="0" fontAlgn="base" hangingPunct="0">
        <a:spcBef>
          <a:spcPct val="20000"/>
        </a:spcBef>
        <a:spcAft>
          <a:spcPct val="0"/>
        </a:spcAft>
        <a:buClr>
          <a:schemeClr val="accent1"/>
        </a:buClr>
        <a:buSzPct val="70000"/>
        <a:buFont typeface="Wingdings 2" panose="05020102010507070707" pitchFamily="18" charset="2"/>
        <a:buChar char=""/>
        <a:defRPr sz="2000" kern="1200">
          <a:solidFill>
            <a:schemeClr val="tx2"/>
          </a:solidFill>
          <a:latin typeface="+mn-lt"/>
          <a:ea typeface="+mn-ea"/>
          <a:cs typeface="+mn-cs"/>
        </a:defRPr>
      </a:lvl4pPr>
      <a:lvl5pPr marL="2057400" indent="-228600" algn="l" rtl="0" eaLnBrk="0" fontAlgn="base" hangingPunct="0">
        <a:spcBef>
          <a:spcPct val="20000"/>
        </a:spcBef>
        <a:spcAft>
          <a:spcPct val="0"/>
        </a:spcAft>
        <a:buClr>
          <a:schemeClr val="accent1"/>
        </a:buClr>
        <a:buSzPct val="60000"/>
        <a:buFont typeface="Wingdings 2" panose="05020102010507070707" pitchFamily="18" charset="2"/>
        <a:buChar char=""/>
        <a:defRPr sz="20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1026">
            <a:extLst>
              <a:ext uri="{FF2B5EF4-FFF2-40B4-BE49-F238E27FC236}">
                <a16:creationId xmlns:a16="http://schemas.microsoft.com/office/drawing/2014/main" id="{4B8A164B-FED4-4A96-9386-7F0F182806E1}"/>
              </a:ext>
            </a:extLst>
          </p:cNvPr>
          <p:cNvSpPr>
            <a:spLocks noGrp="1" noChangeArrowheads="1"/>
          </p:cNvSpPr>
          <p:nvPr>
            <p:ph type="title"/>
          </p:nvPr>
        </p:nvSpPr>
        <p:spPr>
          <a:xfrm>
            <a:off x="533400" y="1143000"/>
            <a:ext cx="7772400" cy="4800600"/>
          </a:xfrm>
        </p:spPr>
        <p:txBody>
          <a:bodyPr/>
          <a:lstStyle/>
          <a:p>
            <a:pPr algn="ctr" eaLnBrk="1" fontAlgn="auto" hangingPunct="1">
              <a:spcAft>
                <a:spcPts val="0"/>
              </a:spcAft>
              <a:defRPr/>
            </a:pPr>
            <a:r>
              <a:rPr lang="en-US" sz="6600" b="1">
                <a:solidFill>
                  <a:srgbClr val="002060"/>
                </a:solidFill>
                <a:effectLst>
                  <a:outerShdw blurRad="38100" dist="38100" dir="2700000" algn="tl">
                    <a:srgbClr val="000000">
                      <a:alpha val="43137"/>
                    </a:srgbClr>
                  </a:outerShdw>
                </a:effectLst>
              </a:rPr>
              <a:t>How  to  Get Along  with Irritable</a:t>
            </a:r>
            <a:br>
              <a:rPr lang="en-US" sz="6600" b="1">
                <a:solidFill>
                  <a:srgbClr val="002060"/>
                </a:solidFill>
                <a:effectLst>
                  <a:outerShdw blurRad="38100" dist="38100" dir="2700000" algn="tl">
                    <a:srgbClr val="000000">
                      <a:alpha val="43137"/>
                    </a:srgbClr>
                  </a:outerShdw>
                </a:effectLst>
              </a:rPr>
            </a:br>
            <a:r>
              <a:rPr lang="en-US" sz="6600" b="1">
                <a:solidFill>
                  <a:srgbClr val="002060"/>
                </a:solidFill>
                <a:effectLst>
                  <a:outerShdw blurRad="38100" dist="38100" dir="2700000" algn="tl">
                    <a:srgbClr val="000000">
                      <a:alpha val="43137"/>
                    </a:srgbClr>
                  </a:outerShdw>
                </a:effectLst>
              </a:rPr>
              <a:t>People</a:t>
            </a:r>
            <a:endParaRPr lang="en-US" sz="6600" b="1" dirty="0">
              <a:solidFill>
                <a:srgbClr val="002060"/>
              </a:solidFill>
              <a:effectLst>
                <a:outerShdw blurRad="38100" dist="38100" dir="2700000" algn="tl">
                  <a:srgbClr val="000000">
                    <a:alpha val="43137"/>
                  </a:srgbClr>
                </a:outerShdw>
              </a:effectLst>
            </a:endParaRPr>
          </a:p>
        </p:txBody>
      </p:sp>
    </p:spTree>
  </p:cSld>
  <p:clrMapOvr>
    <a:masterClrMapping/>
  </p:clrMapOvr>
  <p:transition>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EE7C44D-CD1D-497D-AA1F-A6C464E07DE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1D8B7C55-7DFC-46D4-BDAF-778C74427ACA}"/>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Love must be sincere.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Hate what is evil</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cling to what is good. - v9</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2.  Hate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evil</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Hate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hate emphatically,  		combat it wherever it  			exists.</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ποστυγέω</a:t>
            </a:r>
            <a:endParaRPr lang="en-US" altLang="en-US" sz="2800" b="1">
              <a:solidFill>
                <a:srgbClr val="990033"/>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787525E8-6C5E-4B5A-B082-25EB2D9EC593}"/>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0444DD0-1D69-4C24-B0C3-58FB4EB41FF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567D321-9F97-48A0-9CE7-0FF1D879454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a:t>
            </a:r>
            <a:r>
              <a:rPr lang="en-US" sz="2800" b="1" u="sng">
                <a:solidFill>
                  <a:schemeClr val="tx1"/>
                </a:solidFill>
                <a:effectLst>
                  <a:outerShdw blurRad="38100" dist="38100" dir="2700000" algn="tl">
                    <a:srgbClr val="000000">
                      <a:alpha val="43137"/>
                    </a:srgbClr>
                  </a:outerShdw>
                </a:effectLst>
                <a:latin typeface="Arial" charset="0"/>
              </a:rPr>
              <a:t>Hate what is evil</a:t>
            </a:r>
            <a:r>
              <a:rPr lang="en-US" sz="2800" b="1">
                <a:solidFill>
                  <a:schemeClr val="tx1"/>
                </a:solidFill>
                <a:effectLst>
                  <a:outerShdw blurRad="38100" dist="38100" dir="2700000" algn="tl">
                    <a:srgbClr val="000000">
                      <a:alpha val="43137"/>
                    </a:srgbClr>
                  </a:outerShdw>
                </a:effectLst>
                <a:latin typeface="Arial" charset="0"/>
              </a:rPr>
              <a:t>; cling to what is good.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Hate </a:t>
            </a:r>
            <a:r>
              <a:rPr lang="en-US" sz="4400" b="1" u="sng">
                <a:solidFill>
                  <a:srgbClr val="990033"/>
                </a:solidFill>
                <a:effectLst>
                  <a:outerShdw blurRad="38100" dist="38100" dir="2700000" algn="tl">
                    <a:srgbClr val="000000">
                      <a:alpha val="43137"/>
                    </a:srgbClr>
                  </a:outerShdw>
                </a:effectLst>
                <a:latin typeface="Arial Narrow" pitchFamily="34" charset="0"/>
              </a:rPr>
              <a:t>evil</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You must hate evil itself, not 		just its consequences.</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570A650-523C-42F1-A39E-AD66B29AB1B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317BDD9-33C0-4A61-98B4-54D38965DF4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DA0F1CB-40B6-4EF9-9574-722F1279ED6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a:t>
            </a:r>
            <a:r>
              <a:rPr lang="en-US" sz="2800" b="1" u="sng">
                <a:solidFill>
                  <a:schemeClr val="tx1"/>
                </a:solidFill>
                <a:effectLst>
                  <a:outerShdw blurRad="38100" dist="38100" dir="2700000" algn="tl">
                    <a:srgbClr val="000000">
                      <a:alpha val="43137"/>
                    </a:srgbClr>
                  </a:outerShdw>
                </a:effectLst>
                <a:latin typeface="Arial" charset="0"/>
              </a:rPr>
              <a:t>Hate what is evil</a:t>
            </a:r>
            <a:r>
              <a:rPr lang="en-US" sz="2800" b="1">
                <a:solidFill>
                  <a:schemeClr val="tx1"/>
                </a:solidFill>
                <a:effectLst>
                  <a:outerShdw blurRad="38100" dist="38100" dir="2700000" algn="tl">
                    <a:srgbClr val="000000">
                      <a:alpha val="43137"/>
                    </a:srgbClr>
                  </a:outerShdw>
                </a:effectLst>
                <a:latin typeface="Arial" charset="0"/>
              </a:rPr>
              <a:t>; cling to what is good.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Hate </a:t>
            </a:r>
            <a:r>
              <a:rPr lang="en-US" sz="4400" b="1" u="sng">
                <a:solidFill>
                  <a:srgbClr val="990033"/>
                </a:solidFill>
                <a:effectLst>
                  <a:outerShdw blurRad="38100" dist="38100" dir="2700000" algn="tl">
                    <a:srgbClr val="000000">
                      <a:alpha val="43137"/>
                    </a:srgbClr>
                  </a:outerShdw>
                </a:effectLst>
                <a:latin typeface="Arial Narrow" pitchFamily="34" charset="0"/>
              </a:rPr>
              <a:t>evil</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c.  Repay evil with good!</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Bless those who persecute you; </a:t>
            </a:r>
            <a:r>
              <a:rPr lang="en-US" sz="2800" b="1" u="sng">
                <a:solidFill>
                  <a:schemeClr val="tx1"/>
                </a:solidFill>
                <a:effectLst>
                  <a:outerShdw blurRad="38100" dist="38100" dir="2700000" algn="tl">
                    <a:srgbClr val="000000">
                      <a:alpha val="43137"/>
                    </a:srgbClr>
                  </a:outerShdw>
                </a:effectLst>
                <a:latin typeface="Arial" charset="0"/>
              </a:rPr>
              <a:t>bless and do not curse</a:t>
            </a:r>
            <a:r>
              <a:rPr lang="en-US" sz="2800" b="1">
                <a:solidFill>
                  <a:schemeClr val="tx1"/>
                </a:solidFill>
                <a:effectLst>
                  <a:outerShdw blurRad="38100" dist="38100" dir="2700000" algn="tl">
                    <a:srgbClr val="000000">
                      <a:alpha val="43137"/>
                    </a:srgbClr>
                  </a:outerShdw>
                </a:effectLst>
                <a:latin typeface="Arial" charset="0"/>
              </a:rPr>
              <a:t>. - v14</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Do not repay anyone evil for evil. - v17</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748D5D43-73EE-4C07-A6EC-2A67198538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D9EB3E8-101C-4C85-8DC4-EAF1E53649C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216DA99-5380-4C9D-88D9-F82E3E6AD758}"/>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a:t>
            </a:r>
            <a:r>
              <a:rPr lang="en-US" sz="2800" b="1" u="sng">
                <a:solidFill>
                  <a:schemeClr val="tx1"/>
                </a:solidFill>
                <a:effectLst>
                  <a:outerShdw blurRad="38100" dist="38100" dir="2700000" algn="tl">
                    <a:srgbClr val="000000">
                      <a:alpha val="43137"/>
                    </a:srgbClr>
                  </a:outerShdw>
                </a:effectLst>
                <a:latin typeface="Arial" charset="0"/>
              </a:rPr>
              <a:t>Hate what is evil</a:t>
            </a:r>
            <a:r>
              <a:rPr lang="en-US" sz="2800" b="1">
                <a:solidFill>
                  <a:schemeClr val="tx1"/>
                </a:solidFill>
                <a:effectLst>
                  <a:outerShdw blurRad="38100" dist="38100" dir="2700000" algn="tl">
                    <a:srgbClr val="000000">
                      <a:alpha val="43137"/>
                    </a:srgbClr>
                  </a:outerShdw>
                </a:effectLst>
                <a:latin typeface="Arial" charset="0"/>
              </a:rPr>
              <a:t>; cling to what is good.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Hate </a:t>
            </a:r>
            <a:r>
              <a:rPr lang="en-US" sz="4400" b="1" u="sng">
                <a:solidFill>
                  <a:srgbClr val="990033"/>
                </a:solidFill>
                <a:effectLst>
                  <a:outerShdw blurRad="38100" dist="38100" dir="2700000" algn="tl">
                    <a:srgbClr val="000000">
                      <a:alpha val="43137"/>
                    </a:srgbClr>
                  </a:outerShdw>
                </a:effectLst>
                <a:latin typeface="Arial Narrow" pitchFamily="34" charset="0"/>
              </a:rPr>
              <a:t>evil</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c.  Repay evil with good!</a:t>
            </a:r>
          </a:p>
          <a:p>
            <a:pPr marL="609600" indent="-609600" algn="just" eaLnBrk="1" fontAlgn="auto" hangingPunct="1">
              <a:spcAft>
                <a:spcPts val="0"/>
              </a:spcAft>
              <a:buFont typeface="Wingdings 2" panose="05020102010507070707" pitchFamily="18" charset="2"/>
              <a:buNone/>
              <a:defRPr/>
            </a:pPr>
            <a:r>
              <a:rPr lang="en-US" sz="2400" b="1" u="sng">
                <a:solidFill>
                  <a:schemeClr val="tx1"/>
                </a:solidFill>
                <a:effectLst>
                  <a:outerShdw blurRad="38100" dist="38100" dir="2700000" algn="tl">
                    <a:srgbClr val="000000">
                      <a:alpha val="43137"/>
                    </a:srgbClr>
                  </a:outerShdw>
                </a:effectLst>
                <a:latin typeface="Arial" charset="0"/>
              </a:rPr>
              <a:t>Do not take revenge</a:t>
            </a:r>
            <a:r>
              <a:rPr lang="en-US" sz="2400" b="1">
                <a:solidFill>
                  <a:schemeClr val="tx1"/>
                </a:solidFill>
                <a:effectLst>
                  <a:outerShdw blurRad="38100" dist="38100" dir="2700000" algn="tl">
                    <a:srgbClr val="000000">
                      <a:alpha val="43137"/>
                    </a:srgbClr>
                  </a:outerShdw>
                </a:effectLst>
                <a:latin typeface="Arial" charset="0"/>
              </a:rPr>
              <a:t>, my friends, but leave room for God’s wrath, for it is written: “It is mine to avenge; I will repay,” says the Lord. On the contrary: “If your enemy is hungry, </a:t>
            </a:r>
            <a:r>
              <a:rPr lang="en-US" sz="2400" b="1" u="sng">
                <a:solidFill>
                  <a:schemeClr val="tx1"/>
                </a:solidFill>
                <a:effectLst>
                  <a:outerShdw blurRad="38100" dist="38100" dir="2700000" algn="tl">
                    <a:srgbClr val="000000">
                      <a:alpha val="43137"/>
                    </a:srgbClr>
                  </a:outerShdw>
                </a:effectLst>
                <a:latin typeface="Arial" charset="0"/>
              </a:rPr>
              <a:t>feed him</a:t>
            </a:r>
            <a:r>
              <a:rPr lang="en-US" sz="2400" b="1">
                <a:solidFill>
                  <a:schemeClr val="tx1"/>
                </a:solidFill>
                <a:effectLst>
                  <a:outerShdw blurRad="38100" dist="38100" dir="2700000" algn="tl">
                    <a:srgbClr val="000000">
                      <a:alpha val="43137"/>
                    </a:srgbClr>
                  </a:outerShdw>
                </a:effectLst>
                <a:latin typeface="Arial" charset="0"/>
              </a:rPr>
              <a:t>; if he is thirsty, </a:t>
            </a:r>
            <a:r>
              <a:rPr lang="en-US" sz="2400" b="1" u="sng">
                <a:solidFill>
                  <a:schemeClr val="tx1"/>
                </a:solidFill>
                <a:effectLst>
                  <a:outerShdw blurRad="38100" dist="38100" dir="2700000" algn="tl">
                    <a:srgbClr val="000000">
                      <a:alpha val="43137"/>
                    </a:srgbClr>
                  </a:outerShdw>
                </a:effectLst>
                <a:latin typeface="Arial" charset="0"/>
              </a:rPr>
              <a:t>give him something to drink</a:t>
            </a:r>
            <a:r>
              <a:rPr lang="en-US" sz="2400" b="1">
                <a:solidFill>
                  <a:schemeClr val="tx1"/>
                </a:solidFill>
                <a:effectLst>
                  <a:outerShdw blurRad="38100" dist="38100" dir="2700000" algn="tl">
                    <a:srgbClr val="000000">
                      <a:alpha val="43137"/>
                    </a:srgbClr>
                  </a:outerShdw>
                </a:effectLst>
                <a:latin typeface="Arial" charset="0"/>
              </a:rPr>
              <a:t>. In doing this, you will heap burning coals on his head.” - v19-21</a:t>
            </a:r>
            <a:endParaRPr lang="en-US" sz="24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2C9FDFA-284B-42A4-A026-78263A8CC2F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92D248B-9DD6-45A3-B8BF-B3E41AA848F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402597B-C9E9-43FF-8BE4-BEE765B3DFE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Hate what is evil; </a:t>
            </a:r>
            <a:r>
              <a:rPr lang="en-US" sz="2800" b="1" u="sng">
                <a:solidFill>
                  <a:schemeClr val="tx1"/>
                </a:solidFill>
                <a:effectLst>
                  <a:outerShdw blurRad="38100" dist="38100" dir="2700000" algn="tl">
                    <a:srgbClr val="000000">
                      <a:alpha val="43137"/>
                    </a:srgbClr>
                  </a:outerShdw>
                </a:effectLst>
                <a:latin typeface="Arial" charset="0"/>
              </a:rPr>
              <a:t>cling to what is good</a:t>
            </a:r>
            <a:r>
              <a:rPr lang="en-US" sz="2800" b="1">
                <a:solidFill>
                  <a:schemeClr val="tx1"/>
                </a:solidFill>
                <a:effectLst>
                  <a:outerShdw blurRad="38100" dist="38100" dir="2700000" algn="tl">
                    <a:srgbClr val="000000">
                      <a:alpha val="43137"/>
                    </a:srgbClr>
                  </a:outerShdw>
                </a:effectLst>
                <a:latin typeface="Arial" charset="0"/>
              </a:rPr>
              <a:t>.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3.  Cling to what is </a:t>
            </a:r>
            <a:r>
              <a:rPr lang="en-US" sz="4400" b="1" u="sng">
                <a:solidFill>
                  <a:srgbClr val="990033"/>
                </a:solidFill>
                <a:effectLst>
                  <a:outerShdw blurRad="38100" dist="38100" dir="2700000" algn="tl">
                    <a:srgbClr val="000000">
                      <a:alpha val="43137"/>
                    </a:srgbClr>
                  </a:outerShdw>
                </a:effectLst>
                <a:latin typeface="Arial Narrow" pitchFamily="34" charset="0"/>
              </a:rPr>
              <a:t>good</a:t>
            </a:r>
            <a:r>
              <a:rPr lang="en-US" sz="4400" b="1">
                <a:solidFill>
                  <a:srgbClr val="990033"/>
                </a:solidFill>
                <a:effectLst>
                  <a:outerShdw blurRad="38100" dist="38100" dir="2700000" algn="tl">
                    <a:srgbClr val="000000">
                      <a:alpha val="43137"/>
                    </a:srgbClr>
                  </a:outerShdw>
                </a:effectLst>
                <a:latin typeface="Arial Narrow" pitchFamily="34" charset="0"/>
              </a:rPr>
              <a:t>.</a:t>
            </a:r>
          </a:p>
        </p:txBody>
      </p:sp>
      <p:sp>
        <p:nvSpPr>
          <p:cNvPr id="4" name="Rectangle 3">
            <a:extLst>
              <a:ext uri="{FF2B5EF4-FFF2-40B4-BE49-F238E27FC236}">
                <a16:creationId xmlns:a16="http://schemas.microsoft.com/office/drawing/2014/main" id="{537C90D3-4185-4071-BF25-12165330112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EC50D4F-9E39-4D09-B22E-E3740B1B14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3970C6-8388-4156-B32F-E515700F00CC}"/>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Love must be sincere. Hate what is evil;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cling to what is good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 v9</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Cling to what is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good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Cling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glue yourself  to.</a:t>
            </a:r>
          </a:p>
          <a:p>
            <a:pPr marL="609600" indent="-609600" algn="just" eaLnBrk="1" hangingPunct="1">
              <a:buFont typeface="Wingdings 2" panose="05020102010507070707" pitchFamily="18" charset="2"/>
              <a:buNone/>
            </a:pPr>
            <a:endParaRPr lang="en-US" altLang="en-US" sz="2800" b="1">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κολλάω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F1B19776-94DB-4A3E-AA65-122D516485B0}"/>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3773C8C-328E-44EC-94E6-3AF6197293C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8DE2CF1-3712-47B1-AA3C-3C0C7E4D7503}"/>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Love must be sincere. Hate what is evil;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cling to what is good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 v9</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Cling to what is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good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Cling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glue yourself  to.</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So he went and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hired himself</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out to a citizen of that country, who sent him to his fields to feed pigs. - Luke 15:15</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κολλάω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1D258A41-ED9A-4030-B3F0-7D0AAF6D1CC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AF72BBD-6EBA-4A17-9A22-62A702BF90F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10B6168-5DDB-40F2-9008-7819402F9059}"/>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Love must be sincere. Hate what is evil;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cling to what is good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 v9</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Cling to what is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good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Cling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glue yourself  to.</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A few men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became followers</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 of Paul and believed. - Acts 17:34</a:t>
            </a:r>
          </a:p>
          <a:p>
            <a:pPr marL="609600" indent="-609600" algn="just" eaLnBrk="1" hangingPunct="1">
              <a:buFont typeface="Wingdings 2" panose="05020102010507070707" pitchFamily="18" charset="2"/>
              <a:buNone/>
            </a:pPr>
            <a:endParaRPr lang="en-US" altLang="en-US" sz="2800" b="1">
              <a:effectLst>
                <a:outerShdw blurRad="38100" dist="38100" dir="2700000" algn="tl">
                  <a:srgbClr val="000000">
                    <a:alpha val="43137"/>
                  </a:srgbClr>
                </a:outerShdw>
              </a:effectLst>
              <a:latin typeface="Gentium" pitchFamily="2"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κολλάω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C6C6F542-FE44-460E-93CB-1D32D4B2BA2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5A4B512-5FCB-4302-8945-79D6E440520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8B1970A-6A11-4970-AC56-3D37D486EC99}"/>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Love must be sincere. Hate what is evil;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cling to what is good</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 v9</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3.  Cling to what is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good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lnSpc>
                <a:spcPct val="90000"/>
              </a:lnSpc>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Cling</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glue yourself  to.</a:t>
            </a:r>
          </a:p>
          <a:p>
            <a:pPr marL="609600" indent="-609600" algn="just" eaLnBrk="1" hangingPunct="1">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Do you not know that he who </a:t>
            </a: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unites himself </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with a prostitute is one with her in body? For it is said, “The two will become one flesh.” - I Corinthians 6:16</a:t>
            </a:r>
          </a:p>
          <a:p>
            <a:pPr marL="609600" indent="-609600" algn="just" eaLnBrk="1" hangingPunct="1">
              <a:lnSpc>
                <a:spcPct val="90000"/>
              </a:lnSpc>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lnSpc>
                <a:spcPct val="90000"/>
              </a:lnSpc>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κολλάω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A51C8F9B-697E-462A-8E6A-FDC94FA666B1}"/>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A889A80-DB17-4991-B0CA-511943AB1FE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69B4B31-F037-4E54-9981-A3730D35819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Hate what is evil; </a:t>
            </a:r>
            <a:r>
              <a:rPr lang="en-US" sz="2800" b="1" u="sng">
                <a:solidFill>
                  <a:schemeClr val="tx1"/>
                </a:solidFill>
                <a:effectLst>
                  <a:outerShdw blurRad="38100" dist="38100" dir="2700000" algn="tl">
                    <a:srgbClr val="000000">
                      <a:alpha val="43137"/>
                    </a:srgbClr>
                  </a:outerShdw>
                </a:effectLst>
                <a:latin typeface="Arial" charset="0"/>
              </a:rPr>
              <a:t>cling to what is good</a:t>
            </a:r>
            <a:r>
              <a:rPr lang="en-US" sz="2800" b="1">
                <a:solidFill>
                  <a:schemeClr val="tx1"/>
                </a:solidFill>
                <a:effectLst>
                  <a:outerShdw blurRad="38100" dist="38100" dir="2700000" algn="tl">
                    <a:srgbClr val="000000">
                      <a:alpha val="43137"/>
                    </a:srgbClr>
                  </a:outerShdw>
                </a:effectLst>
                <a:latin typeface="Arial" charset="0"/>
              </a:rPr>
              <a:t>.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3.  Cling to what is </a:t>
            </a:r>
            <a:r>
              <a:rPr lang="en-US" sz="4400" b="1" u="sng">
                <a:solidFill>
                  <a:srgbClr val="990033"/>
                </a:solidFill>
                <a:effectLst>
                  <a:outerShdw blurRad="38100" dist="38100" dir="2700000" algn="tl">
                    <a:srgbClr val="000000">
                      <a:alpha val="43137"/>
                    </a:srgbClr>
                  </a:outerShdw>
                </a:effectLst>
                <a:latin typeface="Arial Narrow" pitchFamily="34" charset="0"/>
              </a:rPr>
              <a:t>good</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b.  Glue  yourself  to  good  by 		hating evil &amp; having genuine 		love!</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8ABEE4B8-36C4-4A7D-A723-92F8A96467A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4FFAC86-B223-481A-BAC1-579B9662E47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5EB2359-B479-418E-9021-07FDC81FA5CA}"/>
              </a:ext>
            </a:extLst>
          </p:cNvPr>
          <p:cNvSpPr>
            <a:spLocks noGrp="1" noChangeArrowheads="1"/>
          </p:cNvSpPr>
          <p:nvPr>
            <p:ph idx="1"/>
          </p:nvPr>
        </p:nvSpPr>
        <p:spPr>
          <a:xfrm>
            <a:off x="0" y="1066800"/>
            <a:ext cx="9144000" cy="5638800"/>
          </a:xfrm>
        </p:spPr>
        <p:txBody>
          <a:bodyPr>
            <a:normAutofit/>
          </a:bodyPr>
          <a:lstStyle/>
          <a:p>
            <a:pPr algn="ctr">
              <a:buFontTx/>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algn="ctr">
              <a:buFontTx/>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algn="ctr">
              <a:buFontTx/>
              <a:buNone/>
              <a:defRPr/>
            </a:pPr>
            <a:r>
              <a:rPr lang="en-US" sz="4400" b="1">
                <a:solidFill>
                  <a:srgbClr val="990033"/>
                </a:solidFill>
                <a:effectLst>
                  <a:outerShdw blurRad="38100" dist="38100" dir="2700000" algn="tl">
                    <a:srgbClr val="000000">
                      <a:alpha val="43137"/>
                    </a:srgbClr>
                  </a:outerShdw>
                </a:effectLst>
                <a:latin typeface="Arial Narrow" pitchFamily="34" charset="0"/>
              </a:rPr>
              <a:t>This passage will help you to get along with irritable people!</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4DC6425-4C54-4D7B-868E-6818A864C2D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293FA9A-D8B5-4580-8149-393EE9B0C491}"/>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charset="0"/>
              </a:rPr>
              <a:t>Be devoted to one another in brotherly love</a:t>
            </a:r>
            <a:r>
              <a:rPr lang="en-US" sz="2800" b="1">
                <a:solidFill>
                  <a:schemeClr val="tx1"/>
                </a:solidFill>
                <a:effectLst>
                  <a:outerShdw blurRad="38100" dist="38100" dir="2700000" algn="tl">
                    <a:srgbClr val="000000">
                      <a:alpha val="43137"/>
                    </a:srgbClr>
                  </a:outerShdw>
                </a:effectLst>
                <a:latin typeface="Arial" charset="0"/>
              </a:rPr>
              <a:t>. Honor one another above yourselves. - v10</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4.  Be </a:t>
            </a:r>
            <a:r>
              <a:rPr lang="en-US" sz="4400" b="1" u="sng">
                <a:solidFill>
                  <a:srgbClr val="990033"/>
                </a:solidFill>
                <a:effectLst>
                  <a:outerShdw blurRad="38100" dist="38100" dir="2700000" algn="tl">
                    <a:srgbClr val="000000">
                      <a:alpha val="43137"/>
                    </a:srgbClr>
                  </a:outerShdw>
                </a:effectLst>
                <a:latin typeface="Arial Narrow" pitchFamily="34" charset="0"/>
              </a:rPr>
              <a:t>devoted</a:t>
            </a:r>
            <a:r>
              <a:rPr lang="en-US" sz="4400" b="1">
                <a:solidFill>
                  <a:srgbClr val="990033"/>
                </a:solidFill>
                <a:effectLst>
                  <a:outerShdw blurRad="38100" dist="38100" dir="2700000" algn="tl">
                    <a:srgbClr val="000000">
                      <a:alpha val="43137"/>
                    </a:srgbClr>
                  </a:outerShdw>
                </a:effectLst>
                <a:latin typeface="Arial Narrow" pitchFamily="34" charset="0"/>
              </a:rPr>
              <a:t> to one another in 	brotherly love.</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6257575E-DDB7-4CC9-B05B-B18C17C4DCC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9D20720-1071-4D16-91BF-0413133FF0D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C464A1D-C658-4BAA-BCE2-6487A6568C70}"/>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Be devoted to one another in brotherly love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Honor one another above yourselves. - v10</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4.  Be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devoted</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to one another in 	brotherly love.</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Brotherly love</a:t>
            </a:r>
            <a:r>
              <a:rPr lang="en-US" altLang="en-US" sz="4400" b="1">
                <a:solidFill>
                  <a:srgbClr val="339966"/>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 family 			affection.</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φιλαδελφία</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anose="020B0604020202020204" pitchFamily="34" charset="0"/>
            </a:endParaRPr>
          </a:p>
        </p:txBody>
      </p:sp>
      <p:sp>
        <p:nvSpPr>
          <p:cNvPr id="4" name="Rectangle 3">
            <a:extLst>
              <a:ext uri="{FF2B5EF4-FFF2-40B4-BE49-F238E27FC236}">
                <a16:creationId xmlns:a16="http://schemas.microsoft.com/office/drawing/2014/main" id="{54C30E90-D319-4C7E-B5EA-46411C0D316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99D162D-7762-4249-A6C8-2414C4CA05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7488F25-826B-428E-AE91-05CC0718722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charset="0"/>
              </a:rPr>
              <a:t>Be devoted to one another in brotherly love</a:t>
            </a:r>
            <a:r>
              <a:rPr lang="en-US" sz="2800" b="1">
                <a:solidFill>
                  <a:schemeClr val="tx1"/>
                </a:solidFill>
                <a:effectLst>
                  <a:outerShdw blurRad="38100" dist="38100" dir="2700000" algn="tl">
                    <a:srgbClr val="000000">
                      <a:alpha val="43137"/>
                    </a:srgbClr>
                  </a:outerShdw>
                </a:effectLst>
                <a:latin typeface="Arial" charset="0"/>
              </a:rPr>
              <a:t>. Honor one another above yourselves. - v10</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4.  Be </a:t>
            </a:r>
            <a:r>
              <a:rPr lang="en-US" sz="4400" b="1" u="sng">
                <a:solidFill>
                  <a:srgbClr val="990033"/>
                </a:solidFill>
                <a:effectLst>
                  <a:outerShdw blurRad="38100" dist="38100" dir="2700000" algn="tl">
                    <a:srgbClr val="000000">
                      <a:alpha val="43137"/>
                    </a:srgbClr>
                  </a:outerShdw>
                </a:effectLst>
                <a:latin typeface="Arial Narrow" pitchFamily="34" charset="0"/>
              </a:rPr>
              <a:t>devoted</a:t>
            </a:r>
            <a:r>
              <a:rPr lang="en-US" sz="4400" b="1">
                <a:solidFill>
                  <a:srgbClr val="990033"/>
                </a:solidFill>
                <a:effectLst>
                  <a:outerShdw blurRad="38100" dist="38100" dir="2700000" algn="tl">
                    <a:srgbClr val="000000">
                      <a:alpha val="43137"/>
                    </a:srgbClr>
                  </a:outerShdw>
                </a:effectLst>
                <a:latin typeface="Arial Narrow" pitchFamily="34" charset="0"/>
              </a:rPr>
              <a:t> to one another in 	brotherly love.</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b.  Love your church brothers 		like blood kin!</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B7DBB0AF-27C0-4274-AD87-99A299AA188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4146E69-22B2-4E52-AB36-C9925EAD786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A07F9FF-92CA-4866-8578-937BCBA0B7B7}"/>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Never be lacking in zeal, but </a:t>
            </a:r>
            <a:r>
              <a:rPr lang="en-US" sz="2800" b="1" u="sng">
                <a:solidFill>
                  <a:schemeClr val="tx1"/>
                </a:solidFill>
                <a:effectLst>
                  <a:outerShdw blurRad="38100" dist="38100" dir="2700000" algn="tl">
                    <a:srgbClr val="000000">
                      <a:alpha val="43137"/>
                    </a:srgbClr>
                  </a:outerShdw>
                </a:effectLst>
                <a:latin typeface="Arial" charset="0"/>
              </a:rPr>
              <a:t>keep your spiritual fervor</a:t>
            </a:r>
            <a:r>
              <a:rPr lang="en-US" sz="2800" b="1">
                <a:solidFill>
                  <a:schemeClr val="tx1"/>
                </a:solidFill>
                <a:effectLst>
                  <a:outerShdw blurRad="38100" dist="38100" dir="2700000" algn="tl">
                    <a:srgbClr val="000000">
                      <a:alpha val="43137"/>
                    </a:srgbClr>
                  </a:outerShdw>
                </a:effectLst>
                <a:latin typeface="Arial" charset="0"/>
              </a:rPr>
              <a:t>, serving the Lord. Be joyful in hope, patient in affliction, faithful in prayer. - v11-12</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5.  </a:t>
            </a:r>
            <a:r>
              <a:rPr lang="en-US" sz="4400" b="1">
                <a:solidFill>
                  <a:srgbClr val="006600"/>
                </a:solidFill>
                <a:effectLst>
                  <a:outerShdw blurRad="38100" dist="38100" dir="2700000" algn="tl">
                    <a:srgbClr val="000000">
                      <a:alpha val="43137"/>
                    </a:srgbClr>
                  </a:outerShdw>
                </a:effectLst>
                <a:latin typeface="Arial Narrow" pitchFamily="34" charset="0"/>
              </a:rPr>
              <a:t>Keep your spiritual fervor</a:t>
            </a:r>
            <a:r>
              <a:rPr lang="en-US" sz="4400" b="1">
                <a:solidFill>
                  <a:srgbClr val="990033"/>
                </a:solidFill>
                <a:effectLst>
                  <a:outerShdw blurRad="38100" dist="38100" dir="2700000" algn="tl">
                    <a:srgbClr val="000000">
                      <a:alpha val="43137"/>
                    </a:srgbClr>
                  </a:outerShdw>
                </a:effectLst>
                <a:latin typeface="Arial Narrow" pitchFamily="34" charset="0"/>
              </a:rPr>
              <a:t> </a:t>
            </a:r>
            <a:r>
              <a:rPr lang="en-US" sz="4400" b="1">
                <a:solidFill>
                  <a:schemeClr val="tx1"/>
                </a:solidFill>
                <a:effectLst>
                  <a:outerShdw blurRad="38100" dist="38100" dir="2700000" algn="tl">
                    <a:srgbClr val="000000">
                      <a:alpha val="43137"/>
                    </a:srgbClr>
                  </a:outerShdw>
                </a:effectLst>
                <a:latin typeface="Arial Narrow" pitchFamily="34" charset="0"/>
              </a:rPr>
              <a:t>*</a:t>
            </a:r>
            <a:r>
              <a:rPr lang="en-US" sz="4400" b="1">
                <a:solidFill>
                  <a:srgbClr val="990033"/>
                </a:solidFill>
                <a:effectLst>
                  <a:outerShdw blurRad="38100" dist="38100" dir="2700000" algn="tl">
                    <a:srgbClr val="000000">
                      <a:alpha val="43137"/>
                    </a:srgbClr>
                  </a:outerShdw>
                </a:effectLst>
                <a:latin typeface="Arial Narrow" pitchFamily="34" charset="0"/>
              </a:rPr>
              <a:t> = 	“keep your spirit at the boiling 	point”.</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Gentium" pitchFamily="2" charset="0"/>
            </a:endParaRP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Gentium" pitchFamily="2" charset="0"/>
              </a:rPr>
              <a:t>* </a:t>
            </a:r>
            <a:r>
              <a:rPr lang="el-GR"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rPr>
              <a:t>τῳ̂ πνεύματι ζέοντες</a:t>
            </a:r>
            <a:endParaRPr 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Arial" pitchFamily="34" charset="0"/>
            </a:endParaRPr>
          </a:p>
        </p:txBody>
      </p:sp>
      <p:sp>
        <p:nvSpPr>
          <p:cNvPr id="4" name="Rectangle 3">
            <a:extLst>
              <a:ext uri="{FF2B5EF4-FFF2-40B4-BE49-F238E27FC236}">
                <a16:creationId xmlns:a16="http://schemas.microsoft.com/office/drawing/2014/main" id="{D25343AC-C37C-4B8E-9C9E-ED73E539D42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350E3C0-3E31-436B-92BF-460A5FAC647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DE7E04C-C987-48E4-9ACE-987F5032F235}"/>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Never be lacking in zeal, but </a:t>
            </a:r>
            <a:r>
              <a:rPr lang="en-US" sz="2800" b="1" u="sng">
                <a:solidFill>
                  <a:schemeClr val="tx1"/>
                </a:solidFill>
                <a:effectLst>
                  <a:outerShdw blurRad="38100" dist="38100" dir="2700000" algn="tl">
                    <a:srgbClr val="000000">
                      <a:alpha val="43137"/>
                    </a:srgbClr>
                  </a:outerShdw>
                </a:effectLst>
                <a:latin typeface="Arial" charset="0"/>
              </a:rPr>
              <a:t>keep your spiritual fervor</a:t>
            </a:r>
            <a:r>
              <a:rPr lang="en-US" sz="2800" b="1">
                <a:solidFill>
                  <a:schemeClr val="tx1"/>
                </a:solidFill>
                <a:effectLst>
                  <a:outerShdw blurRad="38100" dist="38100" dir="2700000" algn="tl">
                    <a:srgbClr val="000000">
                      <a:alpha val="43137"/>
                    </a:srgbClr>
                  </a:outerShdw>
                </a:effectLst>
                <a:latin typeface="Arial" charset="0"/>
              </a:rPr>
              <a:t>, serving the Lord. Be joyful in hope, patient in affliction, faithful in prayer. - v11-12</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5.  Keep your spiritual fervor.</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I know your deeds, that you are neither cold nor hot. I wish you were either one or the other! So,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because you are lukewarm</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—neither hot nor cold —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I am about to spit you out of my mouth</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 Revelation 3:15-16</a:t>
            </a:r>
          </a:p>
        </p:txBody>
      </p:sp>
      <p:sp>
        <p:nvSpPr>
          <p:cNvPr id="4" name="Rectangle 3">
            <a:extLst>
              <a:ext uri="{FF2B5EF4-FFF2-40B4-BE49-F238E27FC236}">
                <a16:creationId xmlns:a16="http://schemas.microsoft.com/office/drawing/2014/main" id="{72AF4DD1-0447-4B2D-8E28-1EE3030AC8B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8508F56-D99A-45AC-B43B-D1A15E7D62B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5749363-83DB-4784-B288-92CC4FD50B6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Never be lacking in zeal, but </a:t>
            </a:r>
            <a:r>
              <a:rPr lang="en-US" sz="2800" b="1" u="sng">
                <a:solidFill>
                  <a:schemeClr val="tx1"/>
                </a:solidFill>
                <a:effectLst>
                  <a:outerShdw blurRad="38100" dist="38100" dir="2700000" algn="tl">
                    <a:srgbClr val="000000">
                      <a:alpha val="43137"/>
                    </a:srgbClr>
                  </a:outerShdw>
                </a:effectLst>
                <a:latin typeface="Arial" charset="0"/>
              </a:rPr>
              <a:t>keep your spiritual fervor</a:t>
            </a:r>
            <a:r>
              <a:rPr lang="en-US" sz="2800" b="1">
                <a:solidFill>
                  <a:schemeClr val="tx1"/>
                </a:solidFill>
                <a:effectLst>
                  <a:outerShdw blurRad="38100" dist="38100" dir="2700000" algn="tl">
                    <a:srgbClr val="000000">
                      <a:alpha val="43137"/>
                    </a:srgbClr>
                  </a:outerShdw>
                </a:effectLst>
                <a:latin typeface="Arial" charset="0"/>
              </a:rPr>
              <a:t>, serving the Lord. </a:t>
            </a:r>
            <a:r>
              <a:rPr lang="en-US" sz="2800" b="1" u="sng">
                <a:solidFill>
                  <a:schemeClr val="tx1"/>
                </a:solidFill>
                <a:effectLst>
                  <a:outerShdw blurRad="38100" dist="38100" dir="2700000" algn="tl">
                    <a:srgbClr val="000000">
                      <a:alpha val="43137"/>
                    </a:srgbClr>
                  </a:outerShdw>
                </a:effectLst>
                <a:latin typeface="Arial" charset="0"/>
              </a:rPr>
              <a:t>Be joyful in hope</a:t>
            </a:r>
            <a:r>
              <a:rPr lang="en-US" sz="2800" b="1">
                <a:solidFill>
                  <a:schemeClr val="tx1"/>
                </a:solidFill>
                <a:effectLst>
                  <a:outerShdw blurRad="38100" dist="38100" dir="2700000" algn="tl">
                    <a:srgbClr val="000000">
                      <a:alpha val="43137"/>
                    </a:srgbClr>
                  </a:outerShdw>
                </a:effectLst>
                <a:latin typeface="Arial" charset="0"/>
              </a:rPr>
              <a:t>, </a:t>
            </a:r>
            <a:r>
              <a:rPr lang="en-US" sz="2800" b="1" u="sng">
                <a:solidFill>
                  <a:schemeClr val="tx1"/>
                </a:solidFill>
                <a:effectLst>
                  <a:outerShdw blurRad="38100" dist="38100" dir="2700000" algn="tl">
                    <a:srgbClr val="000000">
                      <a:alpha val="43137"/>
                    </a:srgbClr>
                  </a:outerShdw>
                </a:effectLst>
                <a:latin typeface="Arial" charset="0"/>
              </a:rPr>
              <a:t>patient in affliction</a:t>
            </a:r>
            <a:r>
              <a:rPr lang="en-US" sz="2800" b="1">
                <a:solidFill>
                  <a:schemeClr val="tx1"/>
                </a:solidFill>
                <a:effectLst>
                  <a:outerShdw blurRad="38100" dist="38100" dir="2700000" algn="tl">
                    <a:srgbClr val="000000">
                      <a:alpha val="43137"/>
                    </a:srgbClr>
                  </a:outerShdw>
                </a:effectLst>
                <a:latin typeface="Arial" charset="0"/>
              </a:rPr>
              <a:t>, </a:t>
            </a:r>
            <a:r>
              <a:rPr lang="en-US" sz="2800" b="1" u="sng">
                <a:solidFill>
                  <a:schemeClr val="tx1"/>
                </a:solidFill>
                <a:effectLst>
                  <a:outerShdw blurRad="38100" dist="38100" dir="2700000" algn="tl">
                    <a:srgbClr val="000000">
                      <a:alpha val="43137"/>
                    </a:srgbClr>
                  </a:outerShdw>
                </a:effectLst>
                <a:latin typeface="Arial" charset="0"/>
              </a:rPr>
              <a:t>faithful in prayer</a:t>
            </a:r>
            <a:r>
              <a:rPr lang="en-US" sz="2800" b="1">
                <a:solidFill>
                  <a:schemeClr val="tx1"/>
                </a:solidFill>
                <a:effectLst>
                  <a:outerShdw blurRad="38100" dist="38100" dir="2700000" algn="tl">
                    <a:srgbClr val="000000">
                      <a:alpha val="43137"/>
                    </a:srgbClr>
                  </a:outerShdw>
                </a:effectLst>
                <a:latin typeface="Arial" charset="0"/>
              </a:rPr>
              <a:t>. - v11-12</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5.  Keep your spiritual fervor.</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FF3A8260-D34D-4CFA-8FDE-63ABFA064B9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2EFD631-783D-48AB-ACE0-AD9C15D18C5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2747C2F-9472-4C61-BFA1-0797A356807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Share with God’s people who are in need. </a:t>
            </a:r>
            <a:r>
              <a:rPr lang="en-US" sz="2800" b="1" u="sng">
                <a:solidFill>
                  <a:schemeClr val="tx1"/>
                </a:solidFill>
                <a:effectLst>
                  <a:outerShdw blurRad="38100" dist="38100" dir="2700000" algn="tl">
                    <a:srgbClr val="000000">
                      <a:alpha val="43137"/>
                    </a:srgbClr>
                  </a:outerShdw>
                </a:effectLst>
                <a:latin typeface="Arial" charset="0"/>
              </a:rPr>
              <a:t>Practice hospitality</a:t>
            </a:r>
            <a:r>
              <a:rPr lang="en-US" sz="2800" b="1">
                <a:solidFill>
                  <a:schemeClr val="tx1"/>
                </a:solidFill>
                <a:effectLst>
                  <a:outerShdw blurRad="38100" dist="38100" dir="2700000" algn="tl">
                    <a:srgbClr val="000000">
                      <a:alpha val="43137"/>
                    </a:srgbClr>
                  </a:outerShdw>
                </a:effectLst>
                <a:latin typeface="Arial" charset="0"/>
              </a:rPr>
              <a:t>. - v13</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Practice </a:t>
            </a:r>
            <a:r>
              <a:rPr lang="en-US" sz="4400" b="1" u="sng">
                <a:solidFill>
                  <a:srgbClr val="990033"/>
                </a:solidFill>
                <a:effectLst>
                  <a:outerShdw blurRad="38100" dist="38100" dir="2700000" algn="tl">
                    <a:srgbClr val="000000">
                      <a:alpha val="43137"/>
                    </a:srgbClr>
                  </a:outerShdw>
                </a:effectLst>
                <a:latin typeface="Arial Narrow" pitchFamily="34" charset="0"/>
              </a:rPr>
              <a:t>hospitality</a:t>
            </a:r>
            <a:r>
              <a:rPr lang="en-US" sz="4400" b="1">
                <a:solidFill>
                  <a:srgbClr val="990033"/>
                </a:solidFill>
                <a:effectLst>
                  <a:outerShdw blurRad="38100" dist="38100" dir="2700000" algn="tl">
                    <a:srgbClr val="000000">
                      <a:alpha val="43137"/>
                    </a:srgbClr>
                  </a:outerShdw>
                </a:effectLst>
                <a:latin typeface="Arial Narrow" pitchFamily="34" charset="0"/>
              </a:rPr>
              <a:t>.</a:t>
            </a: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4" name="Rectangle 3">
            <a:extLst>
              <a:ext uri="{FF2B5EF4-FFF2-40B4-BE49-F238E27FC236}">
                <a16:creationId xmlns:a16="http://schemas.microsoft.com/office/drawing/2014/main" id="{525F81ED-B9D2-45FF-868A-DC2A29F5C69B}"/>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2474236-AD8B-47DF-B163-032F9F63CED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CFD704-C263-4128-AB84-2418FE40B5D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Share with God’s people who are in need. </a:t>
            </a:r>
            <a:r>
              <a:rPr lang="en-US" sz="2800" b="1" u="sng">
                <a:solidFill>
                  <a:schemeClr val="tx1"/>
                </a:solidFill>
                <a:effectLst>
                  <a:outerShdw blurRad="38100" dist="38100" dir="2700000" algn="tl">
                    <a:srgbClr val="000000">
                      <a:alpha val="43137"/>
                    </a:srgbClr>
                  </a:outerShdw>
                </a:effectLst>
                <a:latin typeface="Arial" charset="0"/>
              </a:rPr>
              <a:t>Practice hospitality</a:t>
            </a:r>
            <a:r>
              <a:rPr lang="en-US" sz="2800" b="1">
                <a:solidFill>
                  <a:schemeClr val="tx1"/>
                </a:solidFill>
                <a:effectLst>
                  <a:outerShdw blurRad="38100" dist="38100" dir="2700000" algn="tl">
                    <a:srgbClr val="000000">
                      <a:alpha val="43137"/>
                    </a:srgbClr>
                  </a:outerShdw>
                </a:effectLst>
                <a:latin typeface="Arial" charset="0"/>
              </a:rPr>
              <a:t>. - v13</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Practice </a:t>
            </a:r>
            <a:r>
              <a:rPr lang="en-US" sz="4400" b="1" u="sng">
                <a:solidFill>
                  <a:srgbClr val="990033"/>
                </a:solidFill>
                <a:effectLst>
                  <a:outerShdw blurRad="38100" dist="38100" dir="2700000" algn="tl">
                    <a:srgbClr val="000000">
                      <a:alpha val="43137"/>
                    </a:srgbClr>
                  </a:outerShdw>
                </a:effectLst>
                <a:latin typeface="Arial Narrow" pitchFamily="34" charset="0"/>
              </a:rPr>
              <a:t>hospitality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a.  Give to the homeless.</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Give to the one who asks you</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do not turn away from the one who wants to borrow from you. - Matthew 5:42</a:t>
            </a:r>
          </a:p>
        </p:txBody>
      </p:sp>
      <p:sp>
        <p:nvSpPr>
          <p:cNvPr id="4" name="Rectangle 3">
            <a:extLst>
              <a:ext uri="{FF2B5EF4-FFF2-40B4-BE49-F238E27FC236}">
                <a16:creationId xmlns:a16="http://schemas.microsoft.com/office/drawing/2014/main" id="{071ADD81-2AFB-49A7-A0A0-B1FFE616E7F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A8B9D7D9-602A-45F2-A351-0C5755A7CBD8}"/>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47D47012-4DD9-49BD-9510-8547F170550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Share with God’s people who are in need. </a:t>
            </a:r>
            <a:r>
              <a:rPr lang="en-US" sz="2800" b="1" u="sng">
                <a:solidFill>
                  <a:schemeClr val="tx1"/>
                </a:solidFill>
                <a:effectLst>
                  <a:outerShdw blurRad="38100" dist="38100" dir="2700000" algn="tl">
                    <a:srgbClr val="000000">
                      <a:alpha val="43137"/>
                    </a:srgbClr>
                  </a:outerShdw>
                </a:effectLst>
                <a:latin typeface="Arial" charset="0"/>
              </a:rPr>
              <a:t>Practice hospitality</a:t>
            </a:r>
            <a:r>
              <a:rPr lang="en-US" sz="2800" b="1">
                <a:solidFill>
                  <a:schemeClr val="tx1"/>
                </a:solidFill>
                <a:effectLst>
                  <a:outerShdw blurRad="38100" dist="38100" dir="2700000" algn="tl">
                    <a:srgbClr val="000000">
                      <a:alpha val="43137"/>
                    </a:srgbClr>
                  </a:outerShdw>
                </a:effectLst>
                <a:latin typeface="Arial" charset="0"/>
              </a:rPr>
              <a:t>. - v13</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Practice </a:t>
            </a:r>
            <a:r>
              <a:rPr lang="en-US" sz="4400" b="1" u="sng">
                <a:solidFill>
                  <a:srgbClr val="990033"/>
                </a:solidFill>
                <a:effectLst>
                  <a:outerShdw blurRad="38100" dist="38100" dir="2700000" algn="tl">
                    <a:srgbClr val="000000">
                      <a:alpha val="43137"/>
                    </a:srgbClr>
                  </a:outerShdw>
                </a:effectLst>
                <a:latin typeface="Arial Narrow" pitchFamily="34" charset="0"/>
              </a:rPr>
              <a:t>hospitality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a.  Give to the homeless.</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John answered, “The man with two tunics should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share with him</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who has none, and the one who has food should do the same.” - John 3:11</a:t>
            </a:r>
          </a:p>
        </p:txBody>
      </p:sp>
      <p:sp>
        <p:nvSpPr>
          <p:cNvPr id="4" name="Rectangle 3">
            <a:extLst>
              <a:ext uri="{FF2B5EF4-FFF2-40B4-BE49-F238E27FC236}">
                <a16:creationId xmlns:a16="http://schemas.microsoft.com/office/drawing/2014/main" id="{E578216E-7A0F-4911-85A2-64C9F2CD7E5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8924473-CB9A-46E4-B9E1-22F3C743BFE1}"/>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84842961-C5DB-4E39-9A46-7C2B6CC2CF2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Share with God’s people who are in need. </a:t>
            </a:r>
            <a:r>
              <a:rPr lang="en-US" sz="2800" b="1" u="sng">
                <a:solidFill>
                  <a:schemeClr val="tx1"/>
                </a:solidFill>
                <a:effectLst>
                  <a:outerShdw blurRad="38100" dist="38100" dir="2700000" algn="tl">
                    <a:srgbClr val="000000">
                      <a:alpha val="43137"/>
                    </a:srgbClr>
                  </a:outerShdw>
                </a:effectLst>
                <a:latin typeface="Arial" charset="0"/>
              </a:rPr>
              <a:t>Practice hospitality</a:t>
            </a:r>
            <a:r>
              <a:rPr lang="en-US" sz="2800" b="1">
                <a:solidFill>
                  <a:schemeClr val="tx1"/>
                </a:solidFill>
                <a:effectLst>
                  <a:outerShdw blurRad="38100" dist="38100" dir="2700000" algn="tl">
                    <a:srgbClr val="000000">
                      <a:alpha val="43137"/>
                    </a:srgbClr>
                  </a:outerShdw>
                </a:effectLst>
                <a:latin typeface="Arial" charset="0"/>
              </a:rPr>
              <a:t>. - v13</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Practice </a:t>
            </a:r>
            <a:r>
              <a:rPr lang="en-US" sz="4400" b="1" u="sng">
                <a:solidFill>
                  <a:srgbClr val="990033"/>
                </a:solidFill>
                <a:effectLst>
                  <a:outerShdw blurRad="38100" dist="38100" dir="2700000" algn="tl">
                    <a:srgbClr val="000000">
                      <a:alpha val="43137"/>
                    </a:srgbClr>
                  </a:outerShdw>
                </a:effectLst>
                <a:latin typeface="Arial Narrow" pitchFamily="34" charset="0"/>
              </a:rPr>
              <a:t>hospitality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a.  Give to the homeless.</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Command them to do good, to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be rich in good deeds</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to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be generous</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willing to share</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 I Timothy 6:18</a:t>
            </a:r>
          </a:p>
        </p:txBody>
      </p:sp>
      <p:sp>
        <p:nvSpPr>
          <p:cNvPr id="4" name="Rectangle 3">
            <a:extLst>
              <a:ext uri="{FF2B5EF4-FFF2-40B4-BE49-F238E27FC236}">
                <a16:creationId xmlns:a16="http://schemas.microsoft.com/office/drawing/2014/main" id="{F1BDDD0C-E8AF-44AE-96F5-E3D182D9809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899AC3D0-C017-4301-8793-4076E15BCFB8}"/>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06EE06F-0BFD-47B6-8A3F-76413F84BCED}"/>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rPr>
              <a:t>I</a:t>
            </a:r>
            <a:r>
              <a:rPr lang="en-US" sz="4400" b="1">
                <a:solidFill>
                  <a:srgbClr val="002060"/>
                </a:solidFill>
                <a:effectLst>
                  <a:outerShdw blurRad="38100" dist="38100" dir="2700000" algn="tl">
                    <a:srgbClr val="000000">
                      <a:alpha val="43137"/>
                    </a:srgbClr>
                  </a:outerShdw>
                </a:effectLst>
                <a:latin typeface="Arial Narrow" pitchFamily="34" charset="0"/>
              </a:rPr>
              <a:t>. What to Do to Get Along with Irritable People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v9-17</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22872209-3CCB-4F51-ACF2-9A1A6AEA157E}"/>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3584E107-D819-4438-AD55-3645F7979787}"/>
              </a:ext>
            </a:extLst>
          </p:cNvPr>
          <p:cNvSpPr>
            <a:spLocks noGrp="1" noChangeArrowheads="1"/>
          </p:cNvSpPr>
          <p:nvPr>
            <p:ph idx="1"/>
          </p:nvPr>
        </p:nvSpPr>
        <p:spPr>
          <a:xfrm>
            <a:off x="457200" y="1143000"/>
            <a:ext cx="8229600" cy="5410200"/>
          </a:xfrm>
        </p:spPr>
        <p:txBody>
          <a:bodyPr>
            <a:normAutofit lnSpcReduction="10000"/>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Share with God’s people who are in need. </a:t>
            </a:r>
            <a:r>
              <a:rPr lang="en-US" sz="2800" b="1" u="sng">
                <a:solidFill>
                  <a:schemeClr val="tx1"/>
                </a:solidFill>
                <a:effectLst>
                  <a:outerShdw blurRad="38100" dist="38100" dir="2700000" algn="tl">
                    <a:srgbClr val="000000">
                      <a:alpha val="43137"/>
                    </a:srgbClr>
                  </a:outerShdw>
                </a:effectLst>
                <a:latin typeface="Arial" charset="0"/>
              </a:rPr>
              <a:t>Practice hospitality</a:t>
            </a:r>
            <a:r>
              <a:rPr lang="en-US" sz="2800" b="1">
                <a:solidFill>
                  <a:schemeClr val="tx1"/>
                </a:solidFill>
                <a:effectLst>
                  <a:outerShdw blurRad="38100" dist="38100" dir="2700000" algn="tl">
                    <a:srgbClr val="000000">
                      <a:alpha val="43137"/>
                    </a:srgbClr>
                  </a:outerShdw>
                </a:effectLst>
                <a:latin typeface="Arial" charset="0"/>
              </a:rPr>
              <a:t>. - v13</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6.  Practice </a:t>
            </a:r>
            <a:r>
              <a:rPr lang="en-US" sz="4400" b="1" u="sng">
                <a:solidFill>
                  <a:srgbClr val="990033"/>
                </a:solidFill>
                <a:effectLst>
                  <a:outerShdw blurRad="38100" dist="38100" dir="2700000" algn="tl">
                    <a:srgbClr val="000000">
                      <a:alpha val="43137"/>
                    </a:srgbClr>
                  </a:outerShdw>
                </a:effectLst>
                <a:latin typeface="Arial Narrow" pitchFamily="34" charset="0"/>
              </a:rPr>
              <a:t>hospitality</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		b.  The primary Bible focus.</a:t>
            </a:r>
          </a:p>
          <a:p>
            <a:pPr marL="609600" indent="-609600" algn="just"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Community -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witness</a:t>
            </a: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cs typeface="Arial" pitchFamily="34" charset="0"/>
              </a:rPr>
              <a:t>Household of faith - </a:t>
            </a:r>
            <a:r>
              <a:rPr lang="en-US" sz="4400" b="1">
                <a:solidFill>
                  <a:srgbClr val="006600"/>
                </a:solidFill>
                <a:effectLst>
                  <a:outerShdw blurRad="38100" dist="38100" dir="2700000" algn="tl">
                    <a:srgbClr val="000000">
                      <a:alpha val="43137"/>
                    </a:srgbClr>
                  </a:outerShdw>
                </a:effectLst>
                <a:latin typeface="Arial Narrow" pitchFamily="34" charset="0"/>
                <a:cs typeface="Arial" pitchFamily="34" charset="0"/>
              </a:rPr>
              <a:t>benevolence</a:t>
            </a:r>
          </a:p>
        </p:txBody>
      </p:sp>
      <p:sp>
        <p:nvSpPr>
          <p:cNvPr id="4" name="Rectangle 3">
            <a:extLst>
              <a:ext uri="{FF2B5EF4-FFF2-40B4-BE49-F238E27FC236}">
                <a16:creationId xmlns:a16="http://schemas.microsoft.com/office/drawing/2014/main" id="{E6640340-2E7F-4C7B-B8CA-C00D33DCFB1E}"/>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17DFE06-E803-4C92-9AF4-9DD59D4B0B7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A0FEA0A-72B8-4999-A37F-FFF5F664E9F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To those outside the church.</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F52DBC9E-D41D-44A8-B87D-B5341990837D}"/>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3DB2A2D-5517-4B8E-BA21-09EC32F85A1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9367A8A-DF6D-42D9-B1DB-A9F0FA5B86EF}"/>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To those outside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Bless those who persecute you; bless and do not curse. - v14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Bless the </a:t>
            </a:r>
            <a:r>
              <a:rPr lang="en-US" sz="4400" b="1" u="sng">
                <a:solidFill>
                  <a:srgbClr val="990033"/>
                </a:solidFill>
                <a:effectLst>
                  <a:outerShdw blurRad="38100" dist="38100" dir="2700000" algn="tl">
                    <a:srgbClr val="000000">
                      <a:alpha val="43137"/>
                    </a:srgbClr>
                  </a:outerShdw>
                </a:effectLst>
                <a:latin typeface="Arial Narrow" pitchFamily="34" charset="0"/>
              </a:rPr>
              <a:t>irritable</a:t>
            </a:r>
            <a:r>
              <a:rPr lang="en-US" sz="4400" b="1">
                <a:solidFill>
                  <a:srgbClr val="990033"/>
                </a:solidFill>
                <a:effectLst>
                  <a:outerShdw blurRad="38100" dist="38100" dir="2700000" algn="tl">
                    <a:srgbClr val="000000">
                      <a:alpha val="43137"/>
                    </a:srgbClr>
                  </a:outerShdw>
                </a:effectLst>
                <a:latin typeface="Arial Narrow" pitchFamily="34" charset="0"/>
              </a:rPr>
              <a: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B52715C-C95C-4727-BC46-B2726B7D227C}"/>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E1A17E3-544B-4DEF-996E-43ED55A9981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96E4F3A-AF7E-4C67-B24B-A69E8B3722BA}"/>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B.  To those outside the church.</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Bless those who persecute you; bless and do not curse. - v14</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Bless the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irritable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  </a:t>
            </a: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Bless</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to speak well of or 		kindly to.</a:t>
            </a: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ε</a:t>
            </a: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u</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λογέω</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4D7DB88A-163F-4BE3-A9FC-DE6BE85B5F99}"/>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9505A986-7288-44ED-B28C-88B405F184D0}"/>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DE0B726-19B5-4A01-AC66-D1AD86336E30}"/>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To those outside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Bless those who persecute you; bless and do not curse. - v14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Bless the </a:t>
            </a:r>
            <a:r>
              <a:rPr lang="en-US" sz="4400" b="1" u="sng">
                <a:solidFill>
                  <a:srgbClr val="990033"/>
                </a:solidFill>
                <a:effectLst>
                  <a:outerShdw blurRad="38100" dist="38100" dir="2700000" algn="tl">
                    <a:srgbClr val="000000">
                      <a:alpha val="43137"/>
                    </a:srgbClr>
                  </a:outerShdw>
                </a:effectLst>
                <a:latin typeface="Arial Narrow" pitchFamily="34" charset="0"/>
              </a:rPr>
              <a:t>irritable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charset="0"/>
              </a:rPr>
              <a:t>Rejoice with</a:t>
            </a:r>
            <a:r>
              <a:rPr lang="en-US" sz="2800" b="1">
                <a:solidFill>
                  <a:schemeClr val="tx1"/>
                </a:solidFill>
                <a:effectLst>
                  <a:outerShdw blurRad="38100" dist="38100" dir="2700000" algn="tl">
                    <a:srgbClr val="000000">
                      <a:alpha val="43137"/>
                    </a:srgbClr>
                  </a:outerShdw>
                </a:effectLst>
                <a:latin typeface="Arial" charset="0"/>
              </a:rPr>
              <a:t> those who rejoice; </a:t>
            </a:r>
            <a:r>
              <a:rPr lang="en-US" sz="2800" b="1" u="sng">
                <a:solidFill>
                  <a:schemeClr val="tx1"/>
                </a:solidFill>
                <a:effectLst>
                  <a:outerShdw blurRad="38100" dist="38100" dir="2700000" algn="tl">
                    <a:srgbClr val="000000">
                      <a:alpha val="43137"/>
                    </a:srgbClr>
                  </a:outerShdw>
                </a:effectLst>
                <a:latin typeface="Arial" charset="0"/>
              </a:rPr>
              <a:t>mourn with </a:t>
            </a:r>
            <a:r>
              <a:rPr lang="en-US" sz="2800" b="1">
                <a:solidFill>
                  <a:schemeClr val="tx1"/>
                </a:solidFill>
                <a:effectLst>
                  <a:outerShdw blurRad="38100" dist="38100" dir="2700000" algn="tl">
                    <a:srgbClr val="000000">
                      <a:alpha val="43137"/>
                    </a:srgbClr>
                  </a:outerShdw>
                </a:effectLst>
                <a:latin typeface="Arial" charset="0"/>
              </a:rPr>
              <a:t>those who mourn.</a:t>
            </a:r>
            <a:r>
              <a:rPr lang="en-US" sz="2800" b="1" baseline="30000">
                <a:solidFill>
                  <a:schemeClr val="tx1"/>
                </a:solidFill>
                <a:effectLst>
                  <a:outerShdw blurRad="38100" dist="38100" dir="2700000" algn="tl">
                    <a:srgbClr val="000000">
                      <a:alpha val="43137"/>
                    </a:srgbClr>
                  </a:outerShdw>
                </a:effectLst>
                <a:latin typeface="Arial" charset="0"/>
              </a:rPr>
              <a:t> -</a:t>
            </a:r>
            <a:r>
              <a:rPr lang="en-US" sz="2800" b="1">
                <a:solidFill>
                  <a:schemeClr val="tx1"/>
                </a:solidFill>
                <a:effectLst>
                  <a:outerShdw blurRad="38100" dist="38100" dir="2700000" algn="tl">
                    <a:srgbClr val="000000">
                      <a:alpha val="43137"/>
                    </a:srgbClr>
                  </a:outerShdw>
                </a:effectLst>
                <a:latin typeface="Arial" charset="0"/>
              </a:rPr>
              <a:t> v15</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A0D08500-5B6E-4DA9-A82D-2AE5458BE27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B303CCF8-2F24-4690-AE08-10A6BA50F0E6}"/>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DF5C8815-9B4E-4498-9F72-CBC0C3BCCAAC}"/>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To those outside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Bless those who persecute you; bless and do not curse. - v14</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Bless the </a:t>
            </a:r>
            <a:r>
              <a:rPr lang="en-US" sz="4400" b="1" u="sng">
                <a:solidFill>
                  <a:srgbClr val="990033"/>
                </a:solidFill>
                <a:effectLst>
                  <a:outerShdw blurRad="38100" dist="38100" dir="2700000" algn="tl">
                    <a:srgbClr val="000000">
                      <a:alpha val="43137"/>
                    </a:srgbClr>
                  </a:outerShdw>
                </a:effectLst>
                <a:latin typeface="Arial Narrow" pitchFamily="34" charset="0"/>
              </a:rPr>
              <a:t>irritable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charset="0"/>
              </a:rPr>
              <a:t>Rejoice with</a:t>
            </a:r>
            <a:r>
              <a:rPr lang="en-US" sz="2800" b="1">
                <a:solidFill>
                  <a:schemeClr val="tx1"/>
                </a:solidFill>
                <a:effectLst>
                  <a:outerShdw blurRad="38100" dist="38100" dir="2700000" algn="tl">
                    <a:srgbClr val="000000">
                      <a:alpha val="43137"/>
                    </a:srgbClr>
                  </a:outerShdw>
                </a:effectLst>
                <a:latin typeface="Arial" charset="0"/>
              </a:rPr>
              <a:t> those who rejoice; </a:t>
            </a:r>
            <a:r>
              <a:rPr lang="en-US" sz="2800" b="1" u="sng">
                <a:solidFill>
                  <a:schemeClr val="tx1"/>
                </a:solidFill>
                <a:effectLst>
                  <a:outerShdw blurRad="38100" dist="38100" dir="2700000" algn="tl">
                    <a:srgbClr val="000000">
                      <a:alpha val="43137"/>
                    </a:srgbClr>
                  </a:outerShdw>
                </a:effectLst>
                <a:latin typeface="Arial" charset="0"/>
              </a:rPr>
              <a:t>mourn with </a:t>
            </a:r>
            <a:r>
              <a:rPr lang="en-US" sz="2800" b="1">
                <a:solidFill>
                  <a:schemeClr val="tx1"/>
                </a:solidFill>
                <a:effectLst>
                  <a:outerShdw blurRad="38100" dist="38100" dir="2700000" algn="tl">
                    <a:srgbClr val="000000">
                      <a:alpha val="43137"/>
                    </a:srgbClr>
                  </a:outerShdw>
                </a:effectLst>
                <a:latin typeface="Arial" charset="0"/>
              </a:rPr>
              <a:t>those who mourn.</a:t>
            </a:r>
            <a:r>
              <a:rPr lang="en-US" sz="2800" b="1" baseline="30000">
                <a:solidFill>
                  <a:schemeClr val="tx1"/>
                </a:solidFill>
                <a:effectLst>
                  <a:outerShdw blurRad="38100" dist="38100" dir="2700000" algn="tl">
                    <a:srgbClr val="000000">
                      <a:alpha val="43137"/>
                    </a:srgbClr>
                  </a:outerShdw>
                </a:effectLst>
                <a:latin typeface="Arial" charset="0"/>
              </a:rPr>
              <a:t> -</a:t>
            </a:r>
            <a:r>
              <a:rPr lang="en-US" sz="2800" b="1">
                <a:solidFill>
                  <a:schemeClr val="tx1"/>
                </a:solidFill>
                <a:effectLst>
                  <a:outerShdw blurRad="38100" dist="38100" dir="2700000" algn="tl">
                    <a:srgbClr val="000000">
                      <a:alpha val="43137"/>
                    </a:srgbClr>
                  </a:outerShdw>
                </a:effectLst>
                <a:latin typeface="Arial" charset="0"/>
              </a:rPr>
              <a:t> v15</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charset="0"/>
            </a:endParaRP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Jesus wept</a:t>
            </a:r>
          </a:p>
          <a:p>
            <a:pPr marL="609600" indent="-609600" algn="ctr"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John 11:35-36</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2AAE0FCE-BF29-436F-899F-180BD62C6264}"/>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8C40C7E-64B7-4E53-8EDE-821C63B0257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C0B7F0F-8C04-4FC9-8926-3CF20A1C4E2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To those outside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Live in harmony with one another. Do not be proud, but </a:t>
            </a:r>
            <a:r>
              <a:rPr lang="en-US" sz="2800" b="1" u="sng">
                <a:solidFill>
                  <a:schemeClr val="tx1"/>
                </a:solidFill>
                <a:effectLst>
                  <a:outerShdw blurRad="38100" dist="38100" dir="2700000" algn="tl">
                    <a:srgbClr val="000000">
                      <a:alpha val="43137"/>
                    </a:srgbClr>
                  </a:outerShdw>
                </a:effectLst>
                <a:latin typeface="Arial" charset="0"/>
              </a:rPr>
              <a:t>be willing to associate with people of low position</a:t>
            </a:r>
            <a:r>
              <a:rPr lang="en-US" sz="2800" b="1">
                <a:solidFill>
                  <a:schemeClr val="tx1"/>
                </a:solidFill>
                <a:effectLst>
                  <a:outerShdw blurRad="38100" dist="38100" dir="2700000" algn="tl">
                    <a:srgbClr val="000000">
                      <a:alpha val="43137"/>
                    </a:srgbClr>
                  </a:outerShdw>
                </a:effectLst>
                <a:latin typeface="Arial" charset="0"/>
              </a:rPr>
              <a:t>. - v16</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Don’t try to be a big shot!</a:t>
            </a:r>
            <a:endParaRPr lang="en-US" sz="2800" b="1" dirty="0">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BB409AEC-8C80-43BE-850D-626F313247AF}"/>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501E97B-A6C3-4D2A-A723-7AC0BF3DDB01}"/>
              </a:ext>
            </a:extLst>
          </p:cNvPr>
          <p:cNvSpPr>
            <a:spLocks noGrp="1" noChangeArrowheads="1"/>
          </p:cNvSpPr>
          <p:nvPr>
            <p:ph type="title"/>
          </p:nvPr>
        </p:nvSpPr>
        <p:spPr>
          <a:xfrm>
            <a:off x="457200" y="152400"/>
            <a:ext cx="8229600" cy="838200"/>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5F8CF0D5-FA21-4F5B-802A-C33CEAFC4642}"/>
              </a:ext>
            </a:extLst>
          </p:cNvPr>
          <p:cNvSpPr>
            <a:spLocks noGrp="1" noChangeArrowheads="1"/>
          </p:cNvSpPr>
          <p:nvPr>
            <p:ph idx="1"/>
          </p:nvPr>
        </p:nvSpPr>
        <p:spPr>
          <a:xfrm>
            <a:off x="457200" y="1143000"/>
            <a:ext cx="8229600" cy="4648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chemeClr val="bg1">
                    <a:lumMod val="65000"/>
                  </a:schemeClr>
                </a:solidFill>
                <a:effectLst>
                  <a:outerShdw blurRad="38100" dist="38100" dir="2700000" algn="tl">
                    <a:srgbClr val="000000">
                      <a:alpha val="43137"/>
                    </a:srgbClr>
                  </a:outerShdw>
                </a:effectLst>
                <a:latin typeface="Arial Narrow" pitchFamily="34" charset="0"/>
              </a:rPr>
              <a:t>I. What to Do to Get Along with Irritable People</a:t>
            </a:r>
            <a:r>
              <a:rPr lang="en-US" sz="4400" b="1" dirty="0">
                <a:solidFill>
                  <a:schemeClr val="bg1">
                    <a:lumMod val="50000"/>
                  </a:schemeClr>
                </a:solidFill>
                <a:effectLst>
                  <a:outerShdw blurRad="38100" dist="38100" dir="2700000" algn="tl">
                    <a:srgbClr val="000000">
                      <a:alpha val="43137"/>
                    </a:srgbClr>
                  </a:outerShdw>
                </a:effectLst>
                <a:latin typeface="Arial Narrow" pitchFamily="34" charset="0"/>
              </a:rPr>
              <a:t> </a:t>
            </a:r>
            <a:r>
              <a:rPr lang="en-US" sz="2800" b="1" dirty="0">
                <a:solidFill>
                  <a:schemeClr val="bg1">
                    <a:lumMod val="65000"/>
                  </a:schemeClr>
                </a:solidFill>
                <a:effectLst>
                  <a:outerShdw blurRad="38100" dist="38100" dir="2700000" algn="tl">
                    <a:srgbClr val="000000">
                      <a:alpha val="43137"/>
                    </a:srgbClr>
                  </a:outerShdw>
                </a:effectLst>
                <a:latin typeface="Arial" pitchFamily="34" charset="0"/>
                <a:cs typeface="Arial" pitchFamily="34" charset="0"/>
              </a:rPr>
              <a:t>- v9-17</a:t>
            </a:r>
          </a:p>
          <a:p>
            <a:pPr marL="609600" indent="-609600" algn="just" eaLnBrk="1" fontAlgn="auto" hangingPunct="1">
              <a:spcAft>
                <a:spcPts val="0"/>
              </a:spcAft>
              <a:buFont typeface="Wingdings 2" panose="05020102010507070707" pitchFamily="18" charset="2"/>
              <a:buNone/>
              <a:defRPr/>
            </a:pPr>
            <a:r>
              <a:rPr lang="en-US" sz="4400" b="1" dirty="0">
                <a:solidFill>
                  <a:srgbClr val="002060"/>
                </a:solidFill>
                <a:effectLst>
                  <a:outerShdw blurRad="38100" dist="38100" dir="2700000" algn="tl">
                    <a:srgbClr val="000000">
                      <a:alpha val="43137"/>
                    </a:srgbClr>
                  </a:outerShdw>
                </a:effectLst>
                <a:latin typeface="Arial Narrow" pitchFamily="34" charset="0"/>
                <a:cs typeface="Arial" pitchFamily="34" charset="0"/>
              </a:rPr>
              <a:t>II.  What to Do When Irritable People Don’t Want to Get Along with You </a:t>
            </a:r>
            <a:r>
              <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rPr>
              <a:t>- v18-21</a:t>
            </a:r>
          </a:p>
        </p:txBody>
      </p:sp>
    </p:spTree>
  </p:cSld>
  <p:clrMapOvr>
    <a:masterClrMapping/>
  </p:clrMapOvr>
  <p:transition>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FC9BDA2-2D37-4319-BC88-8D18C54BBB3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D64A1B9-EF6B-48B6-A45D-0C7E9356C51F}"/>
              </a:ext>
            </a:extLst>
          </p:cNvPr>
          <p:cNvSpPr>
            <a:spLocks noGrp="1" noChangeArrowheads="1"/>
          </p:cNvSpPr>
          <p:nvPr>
            <p:ph idx="1"/>
          </p:nvPr>
        </p:nvSpPr>
        <p:spPr>
          <a:xfrm>
            <a:off x="228600" y="1066800"/>
            <a:ext cx="8610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12:18-21</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If it is possible, as far as it depends on you, live at peace with everyone. Do not take revenge, my friends, but leave room for God’s wrath, for it is written: “It is mine to avenge; I will repay,” says the Lord. On the contrary: “If your enemy is hungry, feed him; if he is thirsty, give him something to drink. In doing this, you will heap burning coals on his head.” Do not be overcome by evil, but overcome evil with good.</a:t>
            </a:r>
          </a:p>
        </p:txBody>
      </p:sp>
    </p:spTree>
  </p:cSld>
  <p:clrMapOvr>
    <a:masterClrMapping/>
  </p:clrMapOvr>
  <p:transition>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5E9399E-A2A1-4A14-847B-FCD3AA1027B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CB3C88C-AF7B-4C07-B31C-4C4A6CAE8EF1}"/>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Don’t seek </a:t>
            </a:r>
            <a:r>
              <a:rPr lang="en-US" sz="4400" b="1" u="sng" dirty="0">
                <a:solidFill>
                  <a:srgbClr val="990033"/>
                </a:solidFill>
                <a:effectLst>
                  <a:outerShdw blurRad="38100" dist="38100" dir="2700000" algn="tl">
                    <a:srgbClr val="000000">
                      <a:alpha val="43137"/>
                    </a:srgbClr>
                  </a:outerShdw>
                </a:effectLst>
                <a:latin typeface="Arial Narrow" pitchFamily="34" charset="0"/>
              </a:rPr>
              <a:t>revenge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700" b="1" baseline="30000" dirty="0">
                <a:solidFill>
                  <a:schemeClr val="tx1"/>
                </a:solidFill>
                <a:effectLst>
                  <a:outerShdw blurRad="38100" dist="38100" dir="2700000" algn="tl">
                    <a:srgbClr val="000000">
                      <a:alpha val="43137"/>
                    </a:srgbClr>
                  </a:outerShdw>
                </a:effectLst>
                <a:latin typeface="Arial" charset="0"/>
              </a:rPr>
              <a:t>﻿</a:t>
            </a:r>
            <a:r>
              <a:rPr lang="en-US" sz="2700" b="1" u="sng" dirty="0">
                <a:solidFill>
                  <a:schemeClr val="tx1"/>
                </a:solidFill>
                <a:effectLst>
                  <a:outerShdw blurRad="38100" dist="38100" dir="2700000" algn="tl">
                    <a:srgbClr val="000000">
                      <a:alpha val="43137"/>
                    </a:srgbClr>
                  </a:outerShdw>
                </a:effectLst>
                <a:latin typeface="Arial" charset="0"/>
              </a:rPr>
              <a:t>Do not take revenge</a:t>
            </a:r>
            <a:r>
              <a:rPr lang="en-US" sz="2700" b="1" dirty="0">
                <a:solidFill>
                  <a:schemeClr val="tx1"/>
                </a:solidFill>
                <a:effectLst>
                  <a:outerShdw blurRad="38100" dist="38100" dir="2700000" algn="tl">
                    <a:srgbClr val="000000">
                      <a:alpha val="43137"/>
                    </a:srgbClr>
                  </a:outerShdw>
                </a:effectLst>
                <a:latin typeface="Arial" charset="0"/>
              </a:rPr>
              <a:t>, my friends, but leave room for God’s wrath, for it is written: “It is mine to avenge; I will repay,” says the Lord. On the contrary: “If your enemy is hungry, feed him; if he is thirsty, give him something to drink. In doing this, you will heap burning coals on his head.” Do not be overcome by evil, but overcome evil with good. - v19-21</a:t>
            </a:r>
          </a:p>
          <a:p>
            <a:pPr marL="609600" indent="-609600" algn="just" eaLnBrk="1" fontAlgn="auto" hangingPunct="1">
              <a:spcAft>
                <a:spcPts val="0"/>
              </a:spcAft>
              <a:buFont typeface="Wingdings 2" panose="05020102010507070707" pitchFamily="18" charset="2"/>
              <a:buNone/>
              <a:defRPr/>
            </a:pPr>
            <a:r>
              <a:rPr lang="en-US" sz="2700" b="1" u="sng" dirty="0">
                <a:solidFill>
                  <a:schemeClr val="tx1"/>
                </a:solidFill>
                <a:effectLst>
                  <a:outerShdw blurRad="38100" dist="38100" dir="2700000" algn="tl">
                    <a:srgbClr val="000000">
                      <a:alpha val="43137"/>
                    </a:srgbClr>
                  </a:outerShdw>
                </a:effectLst>
                <a:latin typeface="Arial" charset="0"/>
              </a:rPr>
              <a:t>Do not repay anyone evil for evil</a:t>
            </a:r>
            <a:r>
              <a:rPr lang="en-US" sz="2700" b="1" dirty="0">
                <a:solidFill>
                  <a:schemeClr val="tx1"/>
                </a:solidFill>
                <a:effectLst>
                  <a:outerShdw blurRad="38100" dist="38100" dir="2700000" algn="tl">
                    <a:srgbClr val="000000">
                      <a:alpha val="43137"/>
                    </a:srgbClr>
                  </a:outerShdw>
                </a:effectLst>
                <a:latin typeface="Arial" charset="0"/>
              </a:rPr>
              <a:t>. Be careful to do what is right in the eyes of everybody. - v17</a:t>
            </a:r>
          </a:p>
        </p:txBody>
      </p:sp>
      <p:sp>
        <p:nvSpPr>
          <p:cNvPr id="4" name="Rectangle 3">
            <a:extLst>
              <a:ext uri="{FF2B5EF4-FFF2-40B4-BE49-F238E27FC236}">
                <a16:creationId xmlns:a16="http://schemas.microsoft.com/office/drawing/2014/main" id="{11496530-F7BB-4ED8-B46A-CE0198F73F8A}"/>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8D653EB-0023-4429-99EA-E870EAF3E2AA}"/>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78F6F4DB-E85D-4F05-9479-D2BF8BDFFB70}"/>
              </a:ext>
            </a:extLst>
          </p:cNvPr>
          <p:cNvSpPr>
            <a:spLocks noGrp="1" noChangeArrowheads="1"/>
          </p:cNvSpPr>
          <p:nvPr>
            <p:ph idx="1"/>
          </p:nvPr>
        </p:nvSpPr>
        <p:spPr>
          <a:xfrm>
            <a:off x="228600" y="1066800"/>
            <a:ext cx="8610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12:9-13</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Hate what is evil; cling to what is good. Be devoted to one another in brotherly love. Honor one another above yourselves. Never be lacking in zeal, but keep your spiritual fervor, serving the Lord.</a:t>
            </a:r>
            <a:r>
              <a:rPr lang="en-US" sz="2800" b="1" baseline="30000">
                <a:solidFill>
                  <a:schemeClr val="tx1"/>
                </a:solidFill>
                <a:effectLst>
                  <a:outerShdw blurRad="38100" dist="38100" dir="2700000" algn="tl">
                    <a:srgbClr val="000000">
                      <a:alpha val="43137"/>
                    </a:srgbClr>
                  </a:outerShdw>
                </a:effectLst>
                <a:latin typeface="Arial" charset="0"/>
              </a:rPr>
              <a:t>﻿ </a:t>
            </a:r>
            <a:r>
              <a:rPr lang="en-US" sz="2800" b="1">
                <a:solidFill>
                  <a:schemeClr val="tx1"/>
                </a:solidFill>
                <a:effectLst>
                  <a:outerShdw blurRad="38100" dist="38100" dir="2700000" algn="tl">
                    <a:srgbClr val="000000">
                      <a:alpha val="43137"/>
                    </a:srgbClr>
                  </a:outerShdw>
                </a:effectLst>
                <a:latin typeface="Arial" charset="0"/>
              </a:rPr>
              <a:t>Be joyful in hope, patient in affliction, faithful in prayer. </a:t>
            </a:r>
            <a:r>
              <a:rPr lang="en-US" sz="2800" b="1" baseline="30000">
                <a:solidFill>
                  <a:schemeClr val="tx1"/>
                </a:solidFill>
                <a:effectLst>
                  <a:outerShdw blurRad="38100" dist="38100" dir="2700000" algn="tl">
                    <a:srgbClr val="000000">
                      <a:alpha val="43137"/>
                    </a:srgbClr>
                  </a:outerShdw>
                </a:effectLst>
                <a:latin typeface="Arial" charset="0"/>
              </a:rPr>
              <a:t>﻿</a:t>
            </a:r>
            <a:r>
              <a:rPr lang="en-US" sz="2800" b="1">
                <a:solidFill>
                  <a:schemeClr val="tx1"/>
                </a:solidFill>
                <a:effectLst>
                  <a:outerShdw blurRad="38100" dist="38100" dir="2700000" algn="tl">
                    <a:srgbClr val="000000">
                      <a:alpha val="43137"/>
                    </a:srgbClr>
                  </a:outerShdw>
                </a:effectLst>
                <a:latin typeface="Arial" charset="0"/>
              </a:rPr>
              <a:t>Share with God’s people who are in need. Practice hospitality.</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CC3CDC59-5931-4445-912B-67382DF3D2F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A87306F4-2C68-4C30-ACCA-860F7101CFE4}"/>
              </a:ext>
            </a:extLst>
          </p:cNvPr>
          <p:cNvSpPr>
            <a:spLocks noGrp="1" noChangeArrowheads="1"/>
          </p:cNvSpPr>
          <p:nvPr>
            <p:ph idx="1"/>
          </p:nvPr>
        </p:nvSpPr>
        <p:spPr>
          <a:xfrm>
            <a:off x="457200" y="1143000"/>
            <a:ext cx="8229600" cy="57150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  Don’t seek </a:t>
            </a:r>
            <a:r>
              <a:rPr lang="en-US" sz="4400" b="1" u="sng" dirty="0">
                <a:solidFill>
                  <a:srgbClr val="990033"/>
                </a:solidFill>
                <a:effectLst>
                  <a:outerShdw blurRad="38100" dist="38100" dir="2700000" algn="tl">
                    <a:srgbClr val="000000">
                      <a:alpha val="43137"/>
                    </a:srgbClr>
                  </a:outerShdw>
                </a:effectLst>
                <a:latin typeface="Arial Narrow" pitchFamily="34" charset="0"/>
              </a:rPr>
              <a:t>revenge</a:t>
            </a:r>
            <a:r>
              <a:rPr lang="en-US" sz="4400" b="1" dirty="0">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700" b="1" baseline="30000" dirty="0">
                <a:solidFill>
                  <a:schemeClr val="tx1"/>
                </a:solidFill>
                <a:effectLst>
                  <a:outerShdw blurRad="38100" dist="38100" dir="2700000" algn="tl">
                    <a:srgbClr val="000000">
                      <a:alpha val="43137"/>
                    </a:srgbClr>
                  </a:outerShdw>
                </a:effectLst>
                <a:latin typeface="Arial" charset="0"/>
              </a:rPr>
              <a:t>﻿</a:t>
            </a:r>
            <a:r>
              <a:rPr lang="en-US" sz="2700" b="1" dirty="0">
                <a:solidFill>
                  <a:schemeClr val="tx1"/>
                </a:solidFill>
                <a:effectLst>
                  <a:outerShdw blurRad="38100" dist="38100" dir="2700000" algn="tl">
                    <a:srgbClr val="000000">
                      <a:alpha val="43137"/>
                    </a:srgbClr>
                  </a:outerShdw>
                </a:effectLst>
                <a:latin typeface="Arial" charset="0"/>
              </a:rPr>
              <a:t>Do not take revenge, my friends, but leave room for God’s wrath, for it is written: “</a:t>
            </a:r>
            <a:r>
              <a:rPr lang="en-US" sz="2700" b="1" u="sng" dirty="0">
                <a:solidFill>
                  <a:schemeClr val="tx1"/>
                </a:solidFill>
                <a:effectLst>
                  <a:outerShdw blurRad="38100" dist="38100" dir="2700000" algn="tl">
                    <a:srgbClr val="000000">
                      <a:alpha val="43137"/>
                    </a:srgbClr>
                  </a:outerShdw>
                </a:effectLst>
                <a:latin typeface="Arial" charset="0"/>
              </a:rPr>
              <a:t>It is mine to avenge; I will repay</a:t>
            </a:r>
            <a:r>
              <a:rPr lang="en-US" sz="2700" b="1" dirty="0">
                <a:solidFill>
                  <a:schemeClr val="tx1"/>
                </a:solidFill>
                <a:effectLst>
                  <a:outerShdw blurRad="38100" dist="38100" dir="2700000" algn="tl">
                    <a:srgbClr val="000000">
                      <a:alpha val="43137"/>
                    </a:srgbClr>
                  </a:outerShdw>
                </a:effectLst>
                <a:latin typeface="Arial" charset="0"/>
              </a:rPr>
              <a:t>,” says the Lord. On the contrary: “If your enemy is hungry, feed him; if he is thirsty, give him something to drink. In doing this, you will heap burning coals on his head.” Do not be overcome by evil, but overcome evil with good. - v19-21</a:t>
            </a:r>
          </a:p>
        </p:txBody>
      </p:sp>
      <p:sp>
        <p:nvSpPr>
          <p:cNvPr id="4" name="Rectangle 3">
            <a:extLst>
              <a:ext uri="{FF2B5EF4-FFF2-40B4-BE49-F238E27FC236}">
                <a16:creationId xmlns:a16="http://schemas.microsoft.com/office/drawing/2014/main" id="{DD9C0E0E-CAB2-43EB-B9AA-C88BEAC2E6FE}"/>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9E27AFF-B937-471D-A640-3DFCDCE20AF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E9EF34E-5BA0-488A-90C9-77D8BC6CF7F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Don’t seek </a:t>
            </a:r>
            <a:r>
              <a:rPr lang="en-US" sz="4400" b="1" u="sng">
                <a:solidFill>
                  <a:srgbClr val="990033"/>
                </a:solidFill>
                <a:effectLst>
                  <a:outerShdw blurRad="38100" dist="38100" dir="2700000" algn="tl">
                    <a:srgbClr val="000000">
                      <a:alpha val="43137"/>
                    </a:srgbClr>
                  </a:outerShdw>
                </a:effectLst>
                <a:latin typeface="Arial Narrow" pitchFamily="34" charset="0"/>
              </a:rPr>
              <a:t>revenge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Our godly response:</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Matthew 5:38-39 - “You have heard that it was said, ‘Eye for eye, and tooth for tooth.’ </a:t>
            </a:r>
            <a:r>
              <a:rPr lang="en-US" sz="2800" b="1" baseline="3000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But I tell you, Do not resist an evil person. If someone strikes you on the right cheek,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turn to him the other also</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t>
            </a:r>
          </a:p>
        </p:txBody>
      </p:sp>
      <p:sp>
        <p:nvSpPr>
          <p:cNvPr id="4" name="Rectangle 3">
            <a:extLst>
              <a:ext uri="{FF2B5EF4-FFF2-40B4-BE49-F238E27FC236}">
                <a16:creationId xmlns:a16="http://schemas.microsoft.com/office/drawing/2014/main" id="{06869D45-3E0F-4088-B0DF-66EA706D605B}"/>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D25042E-43B3-416B-B649-643C81AC4035}"/>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3B4DA27-76FB-406D-97A2-3CF242757F3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A.  Don’t seek </a:t>
            </a:r>
            <a:r>
              <a:rPr lang="en-US" sz="4400" b="1" u="sng">
                <a:solidFill>
                  <a:srgbClr val="990033"/>
                </a:solidFill>
                <a:effectLst>
                  <a:outerShdw blurRad="38100" dist="38100" dir="2700000" algn="tl">
                    <a:srgbClr val="000000">
                      <a:alpha val="43137"/>
                    </a:srgbClr>
                  </a:outerShdw>
                </a:effectLst>
                <a:latin typeface="Arial Narrow" pitchFamily="34" charset="0"/>
              </a:rPr>
              <a:t>revenge</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ctr" eaLnBrk="1" fontAlgn="auto" hangingPunct="1">
              <a:spcAft>
                <a:spcPts val="0"/>
              </a:spcAft>
              <a:buFont typeface="Wingdings 2" panose="05020102010507070707" pitchFamily="18" charset="2"/>
              <a:buNone/>
              <a:defRPr/>
            </a:pPr>
            <a:r>
              <a:rPr lang="en-US" sz="4400" b="1">
                <a:solidFill>
                  <a:srgbClr val="006600"/>
                </a:solidFill>
                <a:effectLst>
                  <a:outerShdw blurRad="38100" dist="38100" dir="2700000" algn="tl">
                    <a:srgbClr val="000000">
                      <a:alpha val="43137"/>
                    </a:srgbClr>
                  </a:outerShdw>
                </a:effectLst>
                <a:latin typeface="Arial Narrow" pitchFamily="34" charset="0"/>
              </a:rPr>
              <a:t>Our godly response:</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On the contrary: “If your enemy is hungry, feed him; if he is thirsty, give him something to drink. In doing this,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you will heap burning coals on his head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t>
            </a:r>
            <a:r>
              <a:rPr lang="en-US" sz="2800" b="1" baseline="30000">
                <a:solidFill>
                  <a:schemeClr val="tx1"/>
                </a:solidFill>
                <a:effectLst>
                  <a:outerShdw blurRad="38100" dist="38100" dir="2700000" algn="tl">
                    <a:srgbClr val="000000">
                      <a:alpha val="43137"/>
                    </a:srgbClr>
                  </a:outerShdw>
                </a:effectLst>
                <a:latin typeface="Arial" pitchFamily="34" charset="0"/>
                <a:cs typeface="Arial" pitchFamily="34" charset="0"/>
              </a:rPr>
              <a:t>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Do not be overcome by evil, but overcome evil with good. - v20-21</a:t>
            </a:r>
          </a:p>
        </p:txBody>
      </p:sp>
      <p:sp>
        <p:nvSpPr>
          <p:cNvPr id="4" name="Rectangle 3">
            <a:extLst>
              <a:ext uri="{FF2B5EF4-FFF2-40B4-BE49-F238E27FC236}">
                <a16:creationId xmlns:a16="http://schemas.microsoft.com/office/drawing/2014/main" id="{17C8388B-86F1-404C-B776-7871219FD765}"/>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0FB3E5F-D289-4E4C-A75F-1B27B186EA3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9855AAE2-467D-4B07-97F9-9D095C4A3256}"/>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Keep a good </a:t>
            </a:r>
            <a:r>
              <a:rPr lang="en-US" sz="4400" b="1" u="sng">
                <a:solidFill>
                  <a:srgbClr val="990033"/>
                </a:solidFill>
                <a:effectLst>
                  <a:outerShdw blurRad="38100" dist="38100" dir="2700000" algn="tl">
                    <a:srgbClr val="000000">
                      <a:alpha val="43137"/>
                    </a:srgbClr>
                  </a:outerShdw>
                </a:effectLst>
                <a:latin typeface="Arial Narrow" pitchFamily="34" charset="0"/>
              </a:rPr>
              <a:t>reputation</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Do not repay anyone evil for evil. Be careful to </a:t>
            </a:r>
            <a:r>
              <a:rPr lang="en-US" sz="2800" b="1" u="sng">
                <a:solidFill>
                  <a:schemeClr val="tx1"/>
                </a:solidFill>
                <a:effectLst>
                  <a:outerShdw blurRad="38100" dist="38100" dir="2700000" algn="tl">
                    <a:srgbClr val="000000">
                      <a:alpha val="43137"/>
                    </a:srgbClr>
                  </a:outerShdw>
                </a:effectLst>
                <a:latin typeface="Arial" charset="0"/>
              </a:rPr>
              <a:t>do what is right in the eyes of everybody</a:t>
            </a:r>
            <a:r>
              <a:rPr lang="en-US" sz="2800" b="1">
                <a:solidFill>
                  <a:schemeClr val="tx1"/>
                </a:solidFill>
                <a:effectLst>
                  <a:outerShdw blurRad="38100" dist="38100" dir="2700000" algn="tl">
                    <a:srgbClr val="000000">
                      <a:alpha val="43137"/>
                    </a:srgbClr>
                  </a:outerShdw>
                </a:effectLst>
                <a:latin typeface="Arial" charset="0"/>
              </a:rPr>
              <a:t>. - v17</a:t>
            </a:r>
            <a:endParaRPr lang="en-US" sz="2800" b="1">
              <a:solidFill>
                <a:schemeClr val="tx1"/>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E78FE19D-95BB-47C8-9D7D-A61C89017314}"/>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E43F8C7E-DFF6-41AF-BCF3-4F5CB439997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68DB97A-2053-482D-A858-14875152FE35}"/>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B.  Keep a good </a:t>
            </a:r>
            <a:r>
              <a:rPr lang="en-US" sz="4400" b="1" u="sng">
                <a:solidFill>
                  <a:srgbClr val="990033"/>
                </a:solidFill>
                <a:effectLst>
                  <a:outerShdw blurRad="38100" dist="38100" dir="2700000" algn="tl">
                    <a:srgbClr val="000000">
                      <a:alpha val="43137"/>
                    </a:srgbClr>
                  </a:outerShdw>
                </a:effectLst>
                <a:latin typeface="Arial Narrow" pitchFamily="34" charset="0"/>
              </a:rPr>
              <a:t>reputation</a:t>
            </a:r>
            <a:r>
              <a:rPr lang="en-US" sz="4400" b="1">
                <a:solidFill>
                  <a:srgbClr val="990033"/>
                </a:solidFill>
                <a:effectLst>
                  <a:outerShdw blurRad="38100" dist="38100" dir="2700000" algn="tl">
                    <a:srgbClr val="000000">
                      <a:alpha val="43137"/>
                    </a:srgbClr>
                  </a:outerShdw>
                </a:effectLst>
                <a:latin typeface="Arial Narrow" pitchFamily="34" charset="0"/>
              </a:rPr>
              <a: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Do not repay anyone evil for evil. Be careful to </a:t>
            </a:r>
            <a:r>
              <a:rPr lang="en-US" sz="2800" b="1" u="sng">
                <a:solidFill>
                  <a:schemeClr val="tx1"/>
                </a:solidFill>
                <a:effectLst>
                  <a:outerShdw blurRad="38100" dist="38100" dir="2700000" algn="tl">
                    <a:srgbClr val="000000">
                      <a:alpha val="43137"/>
                    </a:srgbClr>
                  </a:outerShdw>
                </a:effectLst>
                <a:latin typeface="Arial" charset="0"/>
              </a:rPr>
              <a:t>do what is right in the eyes of everybody</a:t>
            </a:r>
            <a:r>
              <a:rPr lang="en-US" sz="2800" b="1">
                <a:solidFill>
                  <a:schemeClr val="tx1"/>
                </a:solidFill>
                <a:effectLst>
                  <a:outerShdw blurRad="38100" dist="38100" dir="2700000" algn="tl">
                    <a:srgbClr val="000000">
                      <a:alpha val="43137"/>
                    </a:srgbClr>
                  </a:outerShdw>
                </a:effectLst>
                <a:latin typeface="Arial" charset="0"/>
              </a:rPr>
              <a:t>. - v17</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I Thessalonians 5:22 -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Avoid every kind of evil.</a:t>
            </a:r>
          </a:p>
          <a:p>
            <a:pPr marL="609600" indent="-609600" algn="just" eaLnBrk="1" fontAlgn="auto" hangingPunct="1">
              <a:spcAft>
                <a:spcPts val="0"/>
              </a:spcAft>
              <a:buFont typeface="Wingdings 2" panose="05020102010507070707" pitchFamily="18" charset="2"/>
              <a:buNone/>
              <a:defRPr/>
            </a:pPr>
            <a:endParaRPr lang="en-US" sz="2800" b="1">
              <a:solidFill>
                <a:schemeClr val="tx1"/>
              </a:solidFill>
              <a:effectLst>
                <a:outerShdw blurRad="38100" dist="38100" dir="2700000" algn="tl">
                  <a:srgbClr val="000000">
                    <a:alpha val="43137"/>
                  </a:srgbClr>
                </a:outerShdw>
              </a:effectLst>
              <a:latin typeface="Arial" pitchFamily="34" charset="0"/>
              <a:cs typeface="Arial" pitchFamily="34" charset="0"/>
            </a:endParaRPr>
          </a:p>
          <a:p>
            <a:pPr algn="ctr">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“Abstain from all appearances of evil.”</a:t>
            </a:r>
          </a:p>
          <a:p>
            <a:pPr algn="ctr">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(King James Version)</a:t>
            </a:r>
          </a:p>
        </p:txBody>
      </p:sp>
      <p:sp>
        <p:nvSpPr>
          <p:cNvPr id="4" name="Rectangle 3">
            <a:extLst>
              <a:ext uri="{FF2B5EF4-FFF2-40B4-BE49-F238E27FC236}">
                <a16:creationId xmlns:a16="http://schemas.microsoft.com/office/drawing/2014/main" id="{D2C769F5-4528-493F-A4B9-FE33C5127516}"/>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D7358ECD-F3C9-433E-B9E8-61045878761D}"/>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EFE3F2E7-E783-4F27-9BEC-C214E8EFAFFA}"/>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Have a </a:t>
            </a:r>
            <a:r>
              <a:rPr lang="en-US" sz="4400" b="1" u="sng">
                <a:solidFill>
                  <a:srgbClr val="990033"/>
                </a:solidFill>
                <a:effectLst>
                  <a:outerShdw blurRad="38100" dist="38100" dir="2700000" algn="tl">
                    <a:srgbClr val="000000">
                      <a:alpha val="43137"/>
                    </a:srgbClr>
                  </a:outerShdw>
                </a:effectLst>
                <a:latin typeface="Arial Narrow" pitchFamily="34" charset="0"/>
              </a:rPr>
              <a:t>peacemaking</a:t>
            </a:r>
            <a:r>
              <a:rPr lang="en-US" sz="4400" b="1">
                <a:solidFill>
                  <a:srgbClr val="990033"/>
                </a:solidFill>
                <a:effectLst>
                  <a:outerShdw blurRad="38100" dist="38100" dir="2700000" algn="tl">
                    <a:srgbClr val="000000">
                      <a:alpha val="43137"/>
                    </a:srgbClr>
                  </a:outerShdw>
                </a:effectLst>
                <a:latin typeface="Arial Narrow" pitchFamily="34" charset="0"/>
              </a:rPr>
              <a:t> spirit.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If it is possible, as far as it depends on you, </a:t>
            </a:r>
            <a:r>
              <a:rPr lang="en-US" sz="2800" b="1" u="sng">
                <a:solidFill>
                  <a:schemeClr val="tx1"/>
                </a:solidFill>
                <a:effectLst>
                  <a:outerShdw blurRad="38100" dist="38100" dir="2700000" algn="tl">
                    <a:srgbClr val="000000">
                      <a:alpha val="43137"/>
                    </a:srgbClr>
                  </a:outerShdw>
                </a:effectLst>
                <a:latin typeface="Arial" charset="0"/>
              </a:rPr>
              <a:t>live at peace with everyone</a:t>
            </a:r>
            <a:r>
              <a:rPr lang="en-US" sz="2800" b="1">
                <a:solidFill>
                  <a:schemeClr val="tx1"/>
                </a:solidFill>
                <a:effectLst>
                  <a:outerShdw blurRad="38100" dist="38100" dir="2700000" algn="tl">
                    <a:srgbClr val="000000">
                      <a:alpha val="43137"/>
                    </a:srgbClr>
                  </a:outerShdw>
                </a:effectLst>
                <a:latin typeface="Arial" charset="0"/>
              </a:rPr>
              <a:t>. - v18</a:t>
            </a:r>
          </a:p>
          <a:p>
            <a:pPr>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Matthew 5:9 -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Blessed are the peacemakers, for they will be called sons of God.</a:t>
            </a:r>
          </a:p>
        </p:txBody>
      </p:sp>
      <p:sp>
        <p:nvSpPr>
          <p:cNvPr id="4" name="Rectangle 3">
            <a:extLst>
              <a:ext uri="{FF2B5EF4-FFF2-40B4-BE49-F238E27FC236}">
                <a16:creationId xmlns:a16="http://schemas.microsoft.com/office/drawing/2014/main" id="{1B4DD801-116D-43A3-A637-D154D36166B3}"/>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7E0695A5-C51D-43DE-A6B9-D709DDD2406B}"/>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234C0166-546F-4E1D-8C69-EE574C7A9C39}"/>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Have a </a:t>
            </a:r>
            <a:r>
              <a:rPr lang="en-US" sz="4400" b="1" u="sng">
                <a:solidFill>
                  <a:srgbClr val="990033"/>
                </a:solidFill>
                <a:effectLst>
                  <a:outerShdw blurRad="38100" dist="38100" dir="2700000" algn="tl">
                    <a:srgbClr val="000000">
                      <a:alpha val="43137"/>
                    </a:srgbClr>
                  </a:outerShdw>
                </a:effectLst>
                <a:latin typeface="Arial Narrow" pitchFamily="34" charset="0"/>
              </a:rPr>
              <a:t>peacemaking</a:t>
            </a:r>
            <a:r>
              <a:rPr lang="en-US" sz="4400" b="1">
                <a:solidFill>
                  <a:srgbClr val="990033"/>
                </a:solidFill>
                <a:effectLst>
                  <a:outerShdw blurRad="38100" dist="38100" dir="2700000" algn="tl">
                    <a:srgbClr val="000000">
                      <a:alpha val="43137"/>
                    </a:srgbClr>
                  </a:outerShdw>
                </a:effectLst>
                <a:latin typeface="Arial Narrow" pitchFamily="34" charset="0"/>
              </a:rPr>
              <a:t> spirit.</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If it is possible, as far as it depends on you, </a:t>
            </a:r>
            <a:r>
              <a:rPr lang="en-US" sz="2800" b="1" u="sng">
                <a:solidFill>
                  <a:schemeClr val="tx1"/>
                </a:solidFill>
                <a:effectLst>
                  <a:outerShdw blurRad="38100" dist="38100" dir="2700000" algn="tl">
                    <a:srgbClr val="000000">
                      <a:alpha val="43137"/>
                    </a:srgbClr>
                  </a:outerShdw>
                </a:effectLst>
                <a:latin typeface="Arial" charset="0"/>
              </a:rPr>
              <a:t>live at peace with everyone</a:t>
            </a:r>
            <a:r>
              <a:rPr lang="en-US" sz="2800" b="1">
                <a:solidFill>
                  <a:schemeClr val="tx1"/>
                </a:solidFill>
                <a:effectLst>
                  <a:outerShdw blurRad="38100" dist="38100" dir="2700000" algn="tl">
                    <a:srgbClr val="000000">
                      <a:alpha val="43137"/>
                    </a:srgbClr>
                  </a:outerShdw>
                </a:effectLst>
                <a:latin typeface="Arial" charset="0"/>
              </a:rPr>
              <a:t>. - v18</a:t>
            </a:r>
          </a:p>
          <a:p>
            <a:pPr>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Matthew 5:9 - </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Blessed are the peacemakers, for they will be called sons of God.</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Titus 1:6 - An elder must be blameless, the husband of but one wife,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a man whose children believe and are not open to the charge of being wild</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and disobedient.</a:t>
            </a:r>
          </a:p>
        </p:txBody>
      </p:sp>
      <p:sp>
        <p:nvSpPr>
          <p:cNvPr id="4" name="Rectangle 3">
            <a:extLst>
              <a:ext uri="{FF2B5EF4-FFF2-40B4-BE49-F238E27FC236}">
                <a16:creationId xmlns:a16="http://schemas.microsoft.com/office/drawing/2014/main" id="{4C43C227-422F-4090-A2F2-56830DDA164F}"/>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C7D1E86-F6F4-49EE-8051-BC369C308D1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09418786-F3BF-4E5C-B09D-E980AD7CD6A3}"/>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C.  Have a </a:t>
            </a:r>
            <a:r>
              <a:rPr lang="en-US" sz="4400" b="1" u="sng">
                <a:solidFill>
                  <a:srgbClr val="990033"/>
                </a:solidFill>
                <a:effectLst>
                  <a:outerShdw blurRad="38100" dist="38100" dir="2700000" algn="tl">
                    <a:srgbClr val="000000">
                      <a:alpha val="43137"/>
                    </a:srgbClr>
                  </a:outerShdw>
                </a:effectLst>
                <a:latin typeface="Arial Narrow" pitchFamily="34" charset="0"/>
              </a:rPr>
              <a:t>peacemaking</a:t>
            </a:r>
            <a:r>
              <a:rPr lang="en-US" sz="4400" b="1">
                <a:solidFill>
                  <a:srgbClr val="990033"/>
                </a:solidFill>
                <a:effectLst>
                  <a:outerShdw blurRad="38100" dist="38100" dir="2700000" algn="tl">
                    <a:srgbClr val="000000">
                      <a:alpha val="43137"/>
                    </a:srgbClr>
                  </a:outerShdw>
                </a:effectLst>
                <a:latin typeface="Arial Narrow" pitchFamily="34" charset="0"/>
              </a:rPr>
              <a:t> spirit.</a:t>
            </a:r>
          </a:p>
          <a:p>
            <a:pPr algn="jus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James 3:17 - But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the wisdom that comes from heaven</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is first of all pure; then </a:t>
            </a:r>
            <a:r>
              <a:rPr lang="en-US" sz="2800" b="1" u="sng">
                <a:solidFill>
                  <a:schemeClr val="tx1"/>
                </a:solidFill>
                <a:effectLst>
                  <a:outerShdw blurRad="38100" dist="38100" dir="2700000" algn="tl">
                    <a:srgbClr val="000000">
                      <a:alpha val="43137"/>
                    </a:srgbClr>
                  </a:outerShdw>
                </a:effectLst>
                <a:latin typeface="Arial" pitchFamily="34" charset="0"/>
                <a:cs typeface="Arial" pitchFamily="34" charset="0"/>
              </a:rPr>
              <a:t>peace-loving</a:t>
            </a: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 considerate, submissive, full of mercy and good fruit, impartial and sincere. Peace-makers who sow in peace raise a harvest of righteousness.</a:t>
            </a:r>
          </a:p>
        </p:txBody>
      </p:sp>
      <p:sp>
        <p:nvSpPr>
          <p:cNvPr id="4" name="Rectangle 3">
            <a:extLst>
              <a:ext uri="{FF2B5EF4-FFF2-40B4-BE49-F238E27FC236}">
                <a16:creationId xmlns:a16="http://schemas.microsoft.com/office/drawing/2014/main" id="{D5E0D3F1-1EAB-490A-838C-023AFAC04F12}"/>
              </a:ext>
            </a:extLst>
          </p:cNvPr>
          <p:cNvSpPr/>
          <p:nvPr/>
        </p:nvSpPr>
        <p:spPr>
          <a:xfrm>
            <a:off x="762000" y="152400"/>
            <a:ext cx="7848600" cy="954088"/>
          </a:xfrm>
          <a:prstGeom prst="rect">
            <a:avLst/>
          </a:prstGeom>
        </p:spPr>
        <p:txBody>
          <a:bodyPr>
            <a:spAutoFit/>
          </a:bodyPr>
          <a:lstStyle/>
          <a:p>
            <a:pPr algn="ctr" eaLnBrk="1" hangingPunct="1">
              <a:defRPr/>
            </a:pPr>
            <a:r>
              <a:rPr lang="en-US">
                <a:solidFill>
                  <a:srgbClr val="002060"/>
                </a:solidFill>
                <a:effectLst>
                  <a:outerShdw blurRad="38100" dist="38100" dir="2700000" algn="tl">
                    <a:srgbClr val="000000">
                      <a:alpha val="43137"/>
                    </a:srgbClr>
                  </a:outerShdw>
                </a:effectLst>
              </a:rPr>
              <a:t>II.  </a:t>
            </a:r>
            <a:r>
              <a:rPr lang="en-US">
                <a:solidFill>
                  <a:srgbClr val="002060"/>
                </a:solidFill>
                <a:effectLst>
                  <a:outerShdw blurRad="38100" dist="38100" dir="2700000" algn="tl">
                    <a:srgbClr val="000000">
                      <a:alpha val="43137"/>
                    </a:srgbClr>
                  </a:outerShdw>
                </a:effectLst>
                <a:cs typeface="Arial" pitchFamily="34" charset="0"/>
              </a:rPr>
              <a:t>What to Do When Irritable People</a:t>
            </a:r>
          </a:p>
          <a:p>
            <a:pPr algn="ctr" eaLnBrk="1" hangingPunct="1">
              <a:defRPr/>
            </a:pPr>
            <a:r>
              <a:rPr lang="en-US">
                <a:solidFill>
                  <a:srgbClr val="002060"/>
                </a:solidFill>
                <a:effectLst>
                  <a:outerShdw blurRad="38100" dist="38100" dir="2700000" algn="tl">
                    <a:srgbClr val="000000">
                      <a:alpha val="43137"/>
                    </a:srgbClr>
                  </a:outerShdw>
                </a:effectLst>
                <a:cs typeface="Arial" pitchFamily="34" charset="0"/>
              </a:rPr>
              <a:t>Don’t Want to Get Along with You</a:t>
            </a:r>
            <a:r>
              <a:rPr lang="en-US">
                <a:solidFill>
                  <a:srgbClr val="002060"/>
                </a:solidFill>
                <a:effectLst>
                  <a:outerShdw blurRad="38100" dist="38100" dir="2700000" algn="tl">
                    <a:srgbClr val="000000">
                      <a:alpha val="43137"/>
                    </a:srgbClr>
                  </a:outerShdw>
                </a:effectLst>
              </a:rPr>
              <a:t>. </a:t>
            </a:r>
            <a:endParaRPr lang="en-US" dirty="0"/>
          </a:p>
        </p:txBody>
      </p:sp>
    </p:spTree>
  </p:cSld>
  <p:clrMapOvr>
    <a:masterClrMapping/>
  </p:clrMapOvr>
  <p:transition>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0650D14D-6B7B-4D9D-AA9F-1F1B2D454607}"/>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CC6B2F75-D4DE-44E0-AADA-14C62C99D0D6}"/>
              </a:ext>
            </a:extLst>
          </p:cNvPr>
          <p:cNvSpPr>
            <a:spLocks noGrp="1" noChangeArrowheads="1"/>
          </p:cNvSpPr>
          <p:nvPr>
            <p:ph idx="1"/>
          </p:nvPr>
        </p:nvSpPr>
        <p:spPr>
          <a:xfrm>
            <a:off x="457200" y="1143000"/>
            <a:ext cx="8229600" cy="5410200"/>
          </a:xfrm>
        </p:spPr>
        <p:txBody>
          <a:bodyPr>
            <a:normAutofit/>
          </a:bodyPr>
          <a:lstStyle/>
          <a:p>
            <a:pPr marL="609600" indent="-609600" algn="ctr"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Do you want to get along with irritable people?</a:t>
            </a:r>
          </a:p>
          <a:p>
            <a:pPr marL="609600" indent="-609600" algn="ctr" eaLnBrk="1" fontAlgn="auto" hangingPunct="1">
              <a:spcAft>
                <a:spcPts val="0"/>
              </a:spcAft>
              <a:buFont typeface="Wingdings 2" panose="05020102010507070707" pitchFamily="18" charset="2"/>
              <a:buNone/>
              <a:defRPr/>
            </a:pPr>
            <a:endParaRPr lang="en-US" sz="4400" b="1">
              <a:solidFill>
                <a:srgbClr val="990033"/>
              </a:solidFill>
              <a:effectLst>
                <a:outerShdw blurRad="38100" dist="38100" dir="2700000" algn="tl">
                  <a:srgbClr val="000000">
                    <a:alpha val="43137"/>
                  </a:srgbClr>
                </a:outerShdw>
              </a:effectLst>
              <a:latin typeface="Arial Narrow" pitchFamily="34" charset="0"/>
            </a:endParaRPr>
          </a:p>
          <a:p>
            <a:pPr marL="609600" indent="-609600" algn="ctr"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Put these character traits into your life &amp; see how the irritable people respond!</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Tree>
  </p:cSld>
  <p:clrMapOvr>
    <a:masterClrMapping/>
  </p:clrMapOvr>
  <p:transition>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F659508D-13E5-47E9-84C9-A0522C8E3EFC}"/>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F5F91F35-A9C3-4E84-8FD8-5CD24B597157}"/>
              </a:ext>
            </a:extLst>
          </p:cNvPr>
          <p:cNvSpPr>
            <a:spLocks noGrp="1" noChangeArrowheads="1"/>
          </p:cNvSpPr>
          <p:nvPr>
            <p:ph idx="1"/>
          </p:nvPr>
        </p:nvSpPr>
        <p:spPr>
          <a:xfrm>
            <a:off x="228600" y="1066800"/>
            <a:ext cx="8610600" cy="56388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pitchFamily="34" charset="0"/>
                <a:cs typeface="Arial" pitchFamily="34" charset="0"/>
              </a:rPr>
              <a:t>Romans 12:14-17</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Bless those who persecute you; bless and do not curse. Rejoice with those who rejoice; mourn with those who mourn. Live in harmony with one another. Do not be proud, but be willing to associate with people of low position. Do not repay anyone evil for evil. Be careful to do what is right in the eyes of everybody.</a:t>
            </a:r>
            <a:endParaRPr lang="en-US" sz="2800" b="1" dirty="0">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ransition>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4D3ED23B-8318-4B00-B303-50724F29AC1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D68E5E0-E367-48D1-A616-E49562BC357B}"/>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FE1B53F3-E237-4338-8DFB-0A17E8725778}"/>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63E6D1BF-CE8B-4167-8E8A-2FF17E4945A4}"/>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B4153D9D-57FE-47CF-B58C-6DF53C164A08}"/>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u="sng">
                <a:solidFill>
                  <a:schemeClr val="tx1"/>
                </a:solidFill>
                <a:effectLst>
                  <a:outerShdw blurRad="38100" dist="38100" dir="2700000" algn="tl">
                    <a:srgbClr val="000000">
                      <a:alpha val="43137"/>
                    </a:srgbClr>
                  </a:outerShdw>
                </a:effectLst>
                <a:latin typeface="Arial" charset="0"/>
              </a:rPr>
              <a:t>Love must be sincere</a:t>
            </a:r>
            <a:r>
              <a:rPr lang="en-US" sz="2800" b="1">
                <a:solidFill>
                  <a:schemeClr val="tx1"/>
                </a:solidFill>
                <a:effectLst>
                  <a:outerShdw blurRad="38100" dist="38100" dir="2700000" algn="tl">
                    <a:srgbClr val="000000">
                      <a:alpha val="43137"/>
                    </a:srgbClr>
                  </a:outerShdw>
                </a:effectLst>
                <a:latin typeface="Arial" charset="0"/>
              </a:rPr>
              <a:t>. Hate what is evil; cling to what is good.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1.  </a:t>
            </a:r>
            <a:r>
              <a:rPr lang="en-US" sz="4400" b="1" u="sng">
                <a:solidFill>
                  <a:srgbClr val="990033"/>
                </a:solidFill>
                <a:effectLst>
                  <a:outerShdw blurRad="38100" dist="38100" dir="2700000" algn="tl">
                    <a:srgbClr val="000000">
                      <a:alpha val="43137"/>
                    </a:srgbClr>
                  </a:outerShdw>
                </a:effectLst>
                <a:latin typeface="Arial Narrow" pitchFamily="34" charset="0"/>
              </a:rPr>
              <a:t>Love</a:t>
            </a:r>
            <a:r>
              <a:rPr lang="en-US" sz="4400" b="1">
                <a:solidFill>
                  <a:srgbClr val="990033"/>
                </a:solidFill>
                <a:effectLst>
                  <a:outerShdw blurRad="38100" dist="38100" dir="2700000" algn="tl">
                    <a:srgbClr val="000000">
                      <a:alpha val="43137"/>
                    </a:srgbClr>
                  </a:outerShdw>
                </a:effectLst>
                <a:latin typeface="Arial Narrow" pitchFamily="34" charset="0"/>
              </a:rPr>
              <a:t> without hypocrisy.</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16F353A9-73C8-4437-9707-8C0E6AE5DB46}"/>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31897648-3F34-4278-B650-68AAFA8B8B92}"/>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548E986-3327-4D89-B183-99A7412E0AF0}"/>
              </a:ext>
            </a:extLst>
          </p:cNvPr>
          <p:cNvSpPr>
            <a:spLocks noGrp="1" noChangeArrowheads="1"/>
          </p:cNvSpPr>
          <p:nvPr>
            <p:ph idx="1"/>
          </p:nvPr>
        </p:nvSpPr>
        <p:spPr>
          <a:xfrm>
            <a:off x="457200" y="1143000"/>
            <a:ext cx="8229600" cy="5410200"/>
          </a:xfrm>
        </p:spPr>
        <p:txBody>
          <a:bodyPr>
            <a:normAutofit/>
          </a:bodyPr>
          <a:lstStyle/>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A.  To those within the church.</a:t>
            </a:r>
          </a:p>
          <a:p>
            <a:pPr marL="609600" indent="-609600" algn="just" eaLnBrk="1" hangingPunct="1">
              <a:buFont typeface="Wingdings 2" panose="05020102010507070707" pitchFamily="18" charset="2"/>
              <a:buNone/>
            </a:pPr>
            <a:r>
              <a:rPr lang="en-US" altLang="en-US" sz="2800" b="1" u="sng">
                <a:solidFill>
                  <a:schemeClr val="tx1"/>
                </a:solidFill>
                <a:effectLst>
                  <a:outerShdw blurRad="38100" dist="38100" dir="2700000" algn="tl">
                    <a:srgbClr val="000000">
                      <a:alpha val="43137"/>
                    </a:srgbClr>
                  </a:outerShdw>
                </a:effectLst>
                <a:latin typeface="Arial" panose="020B0604020202020204" pitchFamily="34" charset="0"/>
              </a:rPr>
              <a:t>Love must be sincere</a:t>
            </a:r>
            <a:r>
              <a:rPr lang="en-US" altLang="en-US" sz="2800" b="1">
                <a:solidFill>
                  <a:schemeClr val="tx1"/>
                </a:solidFill>
                <a:effectLst>
                  <a:outerShdw blurRad="38100" dist="38100" dir="2700000" algn="tl">
                    <a:srgbClr val="000000">
                      <a:alpha val="43137"/>
                    </a:srgbClr>
                  </a:outerShdw>
                </a:effectLst>
                <a:latin typeface="Arial" panose="020B0604020202020204" pitchFamily="34" charset="0"/>
              </a:rPr>
              <a:t>. Hate what is evil; cling to what is good. - v9</a:t>
            </a:r>
          </a:p>
          <a:p>
            <a:pPr marL="609600" indent="-609600" algn="just" eaLnBrk="1" hangingPunct="1">
              <a:buFont typeface="Wingdings 2" panose="05020102010507070707" pitchFamily="18" charset="2"/>
              <a:buNone/>
            </a:pP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1.  </a:t>
            </a:r>
            <a:r>
              <a:rPr lang="en-US" altLang="en-US" sz="4400" b="1" u="sng">
                <a:solidFill>
                  <a:srgbClr val="990033"/>
                </a:solidFill>
                <a:effectLst>
                  <a:outerShdw blurRad="38100" dist="38100" dir="2700000" algn="tl">
                    <a:srgbClr val="000000">
                      <a:alpha val="43137"/>
                    </a:srgbClr>
                  </a:outerShdw>
                </a:effectLst>
                <a:latin typeface="Arial Narrow" panose="020B0606020202030204" pitchFamily="34" charset="0"/>
              </a:rPr>
              <a:t>Love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without hypocrisy.</a:t>
            </a:r>
          </a:p>
          <a:p>
            <a:pPr marL="609600" indent="-609600" algn="just" eaLnBrk="1" hangingPunct="1">
              <a:buFont typeface="Wingdings 2" panose="05020102010507070707" pitchFamily="18" charset="2"/>
              <a:buNone/>
            </a:pPr>
            <a:endPar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endParaRPr>
          </a:p>
          <a:p>
            <a:pPr marL="609600" indent="-609600" algn="just" eaLnBrk="1" hangingPunct="1">
              <a:buFont typeface="Wingdings 2" panose="05020102010507070707" pitchFamily="18" charset="2"/>
              <a:buNone/>
            </a:pPr>
            <a:r>
              <a:rPr lang="en-US" altLang="en-US" sz="4400" b="1">
                <a:solidFill>
                  <a:srgbClr val="006600"/>
                </a:solidFill>
                <a:effectLst>
                  <a:outerShdw blurRad="38100" dist="38100" dir="2700000" algn="tl">
                    <a:srgbClr val="000000">
                      <a:alpha val="43137"/>
                    </a:srgbClr>
                  </a:outerShdw>
                </a:effectLst>
                <a:latin typeface="Arial Narrow" panose="020B0606020202030204" pitchFamily="34" charset="0"/>
              </a:rPr>
              <a:t>Hypocrite</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a:t>
            </a:r>
            <a:r>
              <a:rPr lang="en-US" altLang="en-US" sz="4400" b="1">
                <a:solidFill>
                  <a:schemeClr val="tx1"/>
                </a:solidFill>
                <a:effectLst>
                  <a:outerShdw blurRad="38100" dist="38100" dir="2700000" algn="tl">
                    <a:srgbClr val="000000">
                      <a:alpha val="43137"/>
                    </a:srgbClr>
                  </a:outerShdw>
                </a:effectLst>
                <a:latin typeface="Arial Narrow" panose="020B0606020202030204" pitchFamily="34" charset="0"/>
              </a:rPr>
              <a:t>*</a:t>
            </a:r>
            <a:r>
              <a:rPr lang="en-US" altLang="en-US" sz="4400" b="1">
                <a:solidFill>
                  <a:srgbClr val="990033"/>
                </a:solidFill>
                <a:effectLst>
                  <a:outerShdw blurRad="38100" dist="38100" dir="2700000" algn="tl">
                    <a:srgbClr val="000000">
                      <a:alpha val="43137"/>
                    </a:srgbClr>
                  </a:outerShdw>
                </a:effectLst>
                <a:latin typeface="Arial Narrow" panose="020B0606020202030204" pitchFamily="34" charset="0"/>
              </a:rPr>
              <a:t> = a mask wearer, an actor.</a:t>
            </a:r>
          </a:p>
          <a:p>
            <a:pPr marL="609600" indent="-609600" algn="just" eaLnBrk="1" hangingPunct="1">
              <a:buFont typeface="Wingdings 2" panose="05020102010507070707" pitchFamily="18" charset="2"/>
              <a:buNone/>
            </a:pPr>
            <a:r>
              <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 </a:t>
            </a:r>
            <a:r>
              <a:rPr lang="el-GR"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rPr>
              <a:t>ὑποκριτής</a:t>
            </a:r>
            <a:endParaRPr lang="en-US" altLang="en-US" sz="2800" b="1">
              <a:solidFill>
                <a:schemeClr val="tx1"/>
              </a:solidFill>
              <a:effectLst>
                <a:outerShdw blurRad="38100" dist="38100" dir="2700000" algn="tl">
                  <a:srgbClr val="000000">
                    <a:alpha val="43137"/>
                  </a:srgbClr>
                </a:outerShdw>
              </a:effectLst>
              <a:latin typeface="Segoe UI Symbol" panose="020B0502040204020203" pitchFamily="34" charset="0"/>
              <a:ea typeface="Segoe UI Symbol" panose="020B0502040204020203" pitchFamily="34" charset="0"/>
              <a:cs typeface="Segoe UI Symbol" panose="020B0502040204020203" pitchFamily="34" charset="0"/>
            </a:endParaRPr>
          </a:p>
        </p:txBody>
      </p:sp>
      <p:sp>
        <p:nvSpPr>
          <p:cNvPr id="4" name="Rectangle 3">
            <a:extLst>
              <a:ext uri="{FF2B5EF4-FFF2-40B4-BE49-F238E27FC236}">
                <a16:creationId xmlns:a16="http://schemas.microsoft.com/office/drawing/2014/main" id="{D28C6E3C-6761-4680-9004-C974216A5572}"/>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1026">
            <a:extLst>
              <a:ext uri="{FF2B5EF4-FFF2-40B4-BE49-F238E27FC236}">
                <a16:creationId xmlns:a16="http://schemas.microsoft.com/office/drawing/2014/main" id="{1229ED09-4267-4A01-AFA7-356A73CB03F9}"/>
              </a:ext>
            </a:extLst>
          </p:cNvPr>
          <p:cNvSpPr>
            <a:spLocks noGrp="1" noChangeArrowheads="1"/>
          </p:cNvSpPr>
          <p:nvPr>
            <p:ph type="title"/>
          </p:nvPr>
        </p:nvSpPr>
        <p:spPr>
          <a:xfrm>
            <a:off x="457200" y="990600"/>
            <a:ext cx="8229600" cy="45719"/>
          </a:xfrm>
        </p:spPr>
        <p:txBody>
          <a:bodyPr>
            <a:normAutofit fontScale="90000"/>
          </a:bodyPr>
          <a:lstStyle/>
          <a:p>
            <a:pPr algn="ctr" eaLnBrk="1" fontAlgn="auto" hangingPunct="1">
              <a:spcAft>
                <a:spcPts val="0"/>
              </a:spcAft>
              <a:defRPr/>
            </a:pPr>
            <a:br>
              <a:rPr lang="en-US" sz="3200" dirty="0">
                <a:solidFill>
                  <a:srgbClr val="0070C0"/>
                </a:solidFill>
              </a:rPr>
            </a:br>
            <a:endParaRPr lang="en-US" sz="3200" dirty="0">
              <a:solidFill>
                <a:srgbClr val="0070C0"/>
              </a:solidFill>
              <a:effectLst>
                <a:outerShdw blurRad="38100" dist="38100" dir="2700000" algn="tl">
                  <a:srgbClr val="000000">
                    <a:alpha val="43137"/>
                  </a:srgbClr>
                </a:outerShdw>
                <a:reflection blurRad="12700" stA="48000" endA="300" endPos="55000" dir="5400000" sy="-90000" algn="bl" rotWithShape="0"/>
              </a:effectLst>
            </a:endParaRPr>
          </a:p>
        </p:txBody>
      </p:sp>
      <p:sp>
        <p:nvSpPr>
          <p:cNvPr id="14339" name="Rectangle 1027">
            <a:extLst>
              <a:ext uri="{FF2B5EF4-FFF2-40B4-BE49-F238E27FC236}">
                <a16:creationId xmlns:a16="http://schemas.microsoft.com/office/drawing/2014/main" id="{6171DF83-DDD4-4900-AEBD-5F9506D71FF4}"/>
              </a:ext>
            </a:extLst>
          </p:cNvPr>
          <p:cNvSpPr>
            <a:spLocks noGrp="1" noChangeArrowheads="1"/>
          </p:cNvSpPr>
          <p:nvPr>
            <p:ph idx="1"/>
          </p:nvPr>
        </p:nvSpPr>
        <p:spPr>
          <a:xfrm>
            <a:off x="457200" y="1143000"/>
            <a:ext cx="8229600" cy="5410200"/>
          </a:xfrm>
        </p:spPr>
        <p:txBody>
          <a:bodyPr>
            <a:normAutofit/>
          </a:bodyPr>
          <a:lstStyle/>
          <a:p>
            <a:pPr marL="609600" indent="-609600" algn="just" eaLnBrk="1" fontAlgn="auto" hangingPunct="1">
              <a:spcAft>
                <a:spcPts val="0"/>
              </a:spcAft>
              <a:buFont typeface="Wingdings 2" panose="05020102010507070707" pitchFamily="18" charset="2"/>
              <a:buNone/>
              <a:defRPr/>
            </a:pPr>
            <a:r>
              <a:rPr lang="en-US" sz="4400" b="1" dirty="0">
                <a:solidFill>
                  <a:srgbClr val="990033"/>
                </a:solidFill>
                <a:effectLst>
                  <a:outerShdw blurRad="38100" dist="38100" dir="2700000" algn="tl">
                    <a:srgbClr val="000000">
                      <a:alpha val="43137"/>
                    </a:srgbClr>
                  </a:outerShdw>
                </a:effectLst>
                <a:latin typeface="Arial Narrow" pitchFamily="34" charset="0"/>
              </a:rPr>
              <a:t>A</a:t>
            </a:r>
            <a:r>
              <a:rPr lang="en-US" sz="4400" b="1">
                <a:solidFill>
                  <a:srgbClr val="990033"/>
                </a:solidFill>
                <a:effectLst>
                  <a:outerShdw blurRad="38100" dist="38100" dir="2700000" algn="tl">
                    <a:srgbClr val="000000">
                      <a:alpha val="43137"/>
                    </a:srgbClr>
                  </a:outerShdw>
                </a:effectLst>
                <a:latin typeface="Arial Narrow" pitchFamily="34" charset="0"/>
              </a:rPr>
              <a:t>.  To those within the church.</a:t>
            </a:r>
          </a:p>
          <a:p>
            <a:pPr marL="609600" indent="-609600" algn="just" eaLnBrk="1" fontAlgn="auto" hangingPunct="1">
              <a:spcAft>
                <a:spcPts val="0"/>
              </a:spcAft>
              <a:buFont typeface="Wingdings 2" panose="05020102010507070707" pitchFamily="18" charset="2"/>
              <a:buNone/>
              <a:defRPr/>
            </a:pPr>
            <a:r>
              <a:rPr lang="en-US" sz="2800" b="1">
                <a:solidFill>
                  <a:schemeClr val="tx1"/>
                </a:solidFill>
                <a:effectLst>
                  <a:outerShdw blurRad="38100" dist="38100" dir="2700000" algn="tl">
                    <a:srgbClr val="000000">
                      <a:alpha val="43137"/>
                    </a:srgbClr>
                  </a:outerShdw>
                </a:effectLst>
                <a:latin typeface="Arial" charset="0"/>
              </a:rPr>
              <a:t>Love must be sincere. </a:t>
            </a:r>
            <a:r>
              <a:rPr lang="en-US" sz="2800" b="1" u="sng">
                <a:solidFill>
                  <a:schemeClr val="tx1"/>
                </a:solidFill>
                <a:effectLst>
                  <a:outerShdw blurRad="38100" dist="38100" dir="2700000" algn="tl">
                    <a:srgbClr val="000000">
                      <a:alpha val="43137"/>
                    </a:srgbClr>
                  </a:outerShdw>
                </a:effectLst>
                <a:latin typeface="Arial" charset="0"/>
              </a:rPr>
              <a:t>Hate what is evil</a:t>
            </a:r>
            <a:r>
              <a:rPr lang="en-US" sz="2800" b="1">
                <a:solidFill>
                  <a:schemeClr val="tx1"/>
                </a:solidFill>
                <a:effectLst>
                  <a:outerShdw blurRad="38100" dist="38100" dir="2700000" algn="tl">
                    <a:srgbClr val="000000">
                      <a:alpha val="43137"/>
                    </a:srgbClr>
                  </a:outerShdw>
                </a:effectLst>
                <a:latin typeface="Arial" charset="0"/>
              </a:rPr>
              <a:t>; cling to what is good. - v9</a:t>
            </a:r>
          </a:p>
          <a:p>
            <a:pPr marL="609600" indent="-609600" algn="just" eaLnBrk="1" fontAlgn="auto" hangingPunct="1">
              <a:spcAft>
                <a:spcPts val="0"/>
              </a:spcAft>
              <a:buFont typeface="Wingdings 2" panose="05020102010507070707" pitchFamily="18" charset="2"/>
              <a:buNone/>
              <a:defRPr/>
            </a:pPr>
            <a:r>
              <a:rPr lang="en-US" sz="4400" b="1">
                <a:solidFill>
                  <a:srgbClr val="990033"/>
                </a:solidFill>
                <a:effectLst>
                  <a:outerShdw blurRad="38100" dist="38100" dir="2700000" algn="tl">
                    <a:srgbClr val="000000">
                      <a:alpha val="43137"/>
                    </a:srgbClr>
                  </a:outerShdw>
                </a:effectLst>
                <a:latin typeface="Arial Narrow" pitchFamily="34" charset="0"/>
              </a:rPr>
              <a:t>	2.  Hate </a:t>
            </a:r>
            <a:r>
              <a:rPr lang="en-US" sz="4400" b="1" u="sng">
                <a:solidFill>
                  <a:srgbClr val="990033"/>
                </a:solidFill>
                <a:effectLst>
                  <a:outerShdw blurRad="38100" dist="38100" dir="2700000" algn="tl">
                    <a:srgbClr val="000000">
                      <a:alpha val="43137"/>
                    </a:srgbClr>
                  </a:outerShdw>
                </a:effectLst>
                <a:latin typeface="Arial Narrow" pitchFamily="34" charset="0"/>
              </a:rPr>
              <a:t>evil</a:t>
            </a:r>
            <a:r>
              <a:rPr lang="en-US" sz="4400" b="1">
                <a:solidFill>
                  <a:srgbClr val="990033"/>
                </a:solidFill>
                <a:effectLst>
                  <a:outerShdw blurRad="38100" dist="38100" dir="2700000" algn="tl">
                    <a:srgbClr val="000000">
                      <a:alpha val="43137"/>
                    </a:srgbClr>
                  </a:outerShdw>
                </a:effectLst>
                <a:latin typeface="Arial Narrow" pitchFamily="34" charset="0"/>
              </a:rPr>
              <a:t>.</a:t>
            </a:r>
            <a:endParaRPr lang="en-US" sz="4400" b="1" dirty="0">
              <a:solidFill>
                <a:srgbClr val="990033"/>
              </a:solidFill>
              <a:effectLst>
                <a:outerShdw blurRad="38100" dist="38100" dir="2700000" algn="tl">
                  <a:srgbClr val="000000">
                    <a:alpha val="43137"/>
                  </a:srgbClr>
                </a:outerShdw>
              </a:effectLst>
              <a:latin typeface="Arial Narrow" pitchFamily="34" charset="0"/>
            </a:endParaRPr>
          </a:p>
        </p:txBody>
      </p:sp>
      <p:sp>
        <p:nvSpPr>
          <p:cNvPr id="4" name="Rectangle 3">
            <a:extLst>
              <a:ext uri="{FF2B5EF4-FFF2-40B4-BE49-F238E27FC236}">
                <a16:creationId xmlns:a16="http://schemas.microsoft.com/office/drawing/2014/main" id="{413BD418-EB6B-401C-B1FD-69877674D94A}"/>
              </a:ext>
            </a:extLst>
          </p:cNvPr>
          <p:cNvSpPr/>
          <p:nvPr/>
        </p:nvSpPr>
        <p:spPr>
          <a:xfrm>
            <a:off x="762000" y="152400"/>
            <a:ext cx="7848600" cy="523875"/>
          </a:xfrm>
          <a:prstGeom prst="rect">
            <a:avLst/>
          </a:prstGeom>
        </p:spPr>
        <p:txBody>
          <a:bodyPr>
            <a:spAutoFit/>
          </a:bodyPr>
          <a:lstStyle/>
          <a:p>
            <a:pPr algn="ctr" eaLnBrk="1" hangingPunct="1">
              <a:defRPr/>
            </a:pPr>
            <a:r>
              <a:rPr lang="en-US" dirty="0">
                <a:solidFill>
                  <a:srgbClr val="002060"/>
                </a:solidFill>
                <a:effectLst>
                  <a:outerShdw blurRad="38100" dist="38100" dir="2700000" algn="tl">
                    <a:srgbClr val="000000">
                      <a:alpha val="43137"/>
                    </a:srgbClr>
                  </a:outerShdw>
                </a:effectLst>
              </a:rPr>
              <a:t>I</a:t>
            </a:r>
            <a:r>
              <a:rPr lang="en-US">
                <a:solidFill>
                  <a:srgbClr val="002060"/>
                </a:solidFill>
                <a:effectLst>
                  <a:outerShdw blurRad="38100" dist="38100" dir="2700000" algn="tl">
                    <a:srgbClr val="000000">
                      <a:alpha val="43137"/>
                    </a:srgbClr>
                  </a:outerShdw>
                </a:effectLst>
              </a:rPr>
              <a:t>.  What to Do to Get Along with Irritable People. </a:t>
            </a:r>
            <a:endParaRPr lang="en-US"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Metro</Template>
  <TotalTime>24599</TotalTime>
  <Words>3155</Words>
  <Application>Microsoft Office PowerPoint</Application>
  <PresentationFormat>On-screen Show (4:3)</PresentationFormat>
  <Paragraphs>335</Paragraphs>
  <Slides>48</Slides>
  <Notes>48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48</vt:i4>
      </vt:variant>
    </vt:vector>
  </HeadingPairs>
  <TitlesOfParts>
    <vt:vector size="58" baseType="lpstr">
      <vt:lpstr>Arial</vt:lpstr>
      <vt:lpstr>Arial Narrow</vt:lpstr>
      <vt:lpstr>Calibri</vt:lpstr>
      <vt:lpstr>Franklin Gothic Medium</vt:lpstr>
      <vt:lpstr>Gentium</vt:lpstr>
      <vt:lpstr>Lucida Sans Unicode</vt:lpstr>
      <vt:lpstr>Segoe UI Symbol</vt:lpstr>
      <vt:lpstr>Times New Roman</vt:lpstr>
      <vt:lpstr>Wingdings 2</vt:lpstr>
      <vt:lpstr>Trek</vt:lpstr>
      <vt:lpstr>How  to  Get Along  with Irritable People</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Thomason Internet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Homosexual Agenda  Romans 1:18-32</dc:title>
  <dc:creator>Stephen H. Thomason</dc:creator>
  <cp:lastModifiedBy>Stephen Thomason</cp:lastModifiedBy>
  <cp:revision>1437</cp:revision>
  <dcterms:created xsi:type="dcterms:W3CDTF">2005-04-23T22:37:40Z</dcterms:created>
  <dcterms:modified xsi:type="dcterms:W3CDTF">2024-06-24T19:03:28Z</dcterms:modified>
</cp:coreProperties>
</file>