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5"/>
  </p:notesMasterIdLst>
  <p:handoutMasterIdLst>
    <p:handoutMasterId r:id="rId46"/>
  </p:handoutMasterIdLst>
  <p:sldIdLst>
    <p:sldId id="398" r:id="rId2"/>
    <p:sldId id="1340" r:id="rId3"/>
    <p:sldId id="1386" r:id="rId4"/>
    <p:sldId id="1387" r:id="rId5"/>
    <p:sldId id="1388" r:id="rId6"/>
    <p:sldId id="1385" r:id="rId7"/>
    <p:sldId id="1123" r:id="rId8"/>
    <p:sldId id="1270" r:id="rId9"/>
    <p:sldId id="1352" r:id="rId10"/>
    <p:sldId id="925" r:id="rId11"/>
    <p:sldId id="1389" r:id="rId12"/>
    <p:sldId id="1390" r:id="rId13"/>
    <p:sldId id="1391" r:id="rId14"/>
    <p:sldId id="1392" r:id="rId15"/>
    <p:sldId id="1393" r:id="rId16"/>
    <p:sldId id="1394" r:id="rId17"/>
    <p:sldId id="1396" r:id="rId18"/>
    <p:sldId id="1397" r:id="rId19"/>
    <p:sldId id="1395" r:id="rId20"/>
    <p:sldId id="1398" r:id="rId21"/>
    <p:sldId id="1399" r:id="rId22"/>
    <p:sldId id="1400" r:id="rId23"/>
    <p:sldId id="1401" r:id="rId24"/>
    <p:sldId id="1419" r:id="rId25"/>
    <p:sldId id="1420" r:id="rId26"/>
    <p:sldId id="1402" r:id="rId27"/>
    <p:sldId id="1403" r:id="rId28"/>
    <p:sldId id="1404" r:id="rId29"/>
    <p:sldId id="1405" r:id="rId30"/>
    <p:sldId id="1406" r:id="rId31"/>
    <p:sldId id="1407" r:id="rId32"/>
    <p:sldId id="1408" r:id="rId33"/>
    <p:sldId id="1409" r:id="rId34"/>
    <p:sldId id="1410" r:id="rId35"/>
    <p:sldId id="1411" r:id="rId36"/>
    <p:sldId id="1412" r:id="rId37"/>
    <p:sldId id="1413" r:id="rId38"/>
    <p:sldId id="1414" r:id="rId39"/>
    <p:sldId id="1415" r:id="rId40"/>
    <p:sldId id="1416" r:id="rId41"/>
    <p:sldId id="1417" r:id="rId42"/>
    <p:sldId id="1418" r:id="rId43"/>
    <p:sldId id="1384" r:id="rId44"/>
  </p:sldIdLst>
  <p:sldSz cx="9144000" cy="6858000" type="screen4x3"/>
  <p:notesSz cx="6954838" cy="9309100"/>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339966"/>
    <a:srgbClr val="990033"/>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2645" autoAdjust="0"/>
    <p:restoredTop sz="90401" autoAdjust="0"/>
  </p:normalViewPr>
  <p:slideViewPr>
    <p:cSldViewPr>
      <p:cViewPr varScale="1">
        <p:scale>
          <a:sx n="101" d="100"/>
          <a:sy n="101" d="100"/>
        </p:scale>
        <p:origin x="151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7CF6E598-076E-44A8-9CEC-FFF2397F4A74}"/>
              </a:ext>
            </a:extLst>
          </p:cNvPr>
          <p:cNvSpPr>
            <a:spLocks noGrp="1" noChangeArrowheads="1"/>
          </p:cNvSpPr>
          <p:nvPr>
            <p:ph type="hdr" sz="quarter"/>
          </p:nvPr>
        </p:nvSpPr>
        <p:spPr bwMode="auto">
          <a:xfrm>
            <a:off x="0" y="0"/>
            <a:ext cx="3013075" cy="465138"/>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077DC79F-C836-4677-81E3-BFEC7A0E37E1}"/>
              </a:ext>
            </a:extLst>
          </p:cNvPr>
          <p:cNvSpPr>
            <a:spLocks noGrp="1" noChangeArrowheads="1"/>
          </p:cNvSpPr>
          <p:nvPr>
            <p:ph type="dt" sz="quarter" idx="1"/>
          </p:nvPr>
        </p:nvSpPr>
        <p:spPr bwMode="auto">
          <a:xfrm>
            <a:off x="3941763" y="0"/>
            <a:ext cx="3013075" cy="465138"/>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34292704-AC5B-458E-9228-6B43E0B1B4EE}"/>
              </a:ext>
            </a:extLst>
          </p:cNvPr>
          <p:cNvSpPr>
            <a:spLocks noGrp="1" noChangeArrowheads="1"/>
          </p:cNvSpPr>
          <p:nvPr>
            <p:ph type="ftr" sz="quarter" idx="2"/>
          </p:nvPr>
        </p:nvSpPr>
        <p:spPr bwMode="auto">
          <a:xfrm>
            <a:off x="0" y="8843963"/>
            <a:ext cx="3013075" cy="465137"/>
          </a:xfrm>
          <a:prstGeom prst="rect">
            <a:avLst/>
          </a:prstGeom>
          <a:noFill/>
          <a:ln w="9525">
            <a:noFill/>
            <a:miter lim="800000"/>
            <a:headEnd/>
            <a:tailEnd/>
          </a:ln>
          <a:effectLst/>
        </p:spPr>
        <p:txBody>
          <a:bodyPr vert="horz" wrap="square" lIns="92930" tIns="46465" rIns="92930" bIns="46465"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93A7DE31-74B7-4F23-98B7-92257CB202D4}"/>
              </a:ext>
            </a:extLst>
          </p:cNvPr>
          <p:cNvSpPr>
            <a:spLocks noGrp="1" noChangeArrowheads="1"/>
          </p:cNvSpPr>
          <p:nvPr>
            <p:ph type="sldNum" sz="quarter" idx="3"/>
          </p:nvPr>
        </p:nvSpPr>
        <p:spPr bwMode="auto">
          <a:xfrm>
            <a:off x="3941763" y="8843963"/>
            <a:ext cx="3013075" cy="465137"/>
          </a:xfrm>
          <a:prstGeom prst="rect">
            <a:avLst/>
          </a:prstGeom>
          <a:noFill/>
          <a:ln w="9525">
            <a:noFill/>
            <a:miter lim="800000"/>
            <a:headEnd/>
            <a:tailEnd/>
          </a:ln>
          <a:effectLst/>
        </p:spPr>
        <p:txBody>
          <a:bodyPr vert="horz" wrap="square" lIns="92930" tIns="46465" rIns="92930" bIns="46465"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550A99A7-C7AF-4AC3-92B4-6873642CF0EF}"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6C4945-FDA4-4CD5-A43B-29118AB4757F}"/>
              </a:ext>
            </a:extLst>
          </p:cNvPr>
          <p:cNvSpPr>
            <a:spLocks noGrp="1"/>
          </p:cNvSpPr>
          <p:nvPr>
            <p:ph type="hdr" sz="quarter"/>
          </p:nvPr>
        </p:nvSpPr>
        <p:spPr>
          <a:xfrm>
            <a:off x="0" y="0"/>
            <a:ext cx="3013075" cy="465138"/>
          </a:xfrm>
          <a:prstGeom prst="rect">
            <a:avLst/>
          </a:prstGeom>
        </p:spPr>
        <p:txBody>
          <a:bodyPr vert="horz" lIns="92930" tIns="46465" rIns="92930" bIns="46465"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A9465909-3941-4DDB-89CE-807EEF579DBE}"/>
              </a:ext>
            </a:extLst>
          </p:cNvPr>
          <p:cNvSpPr>
            <a:spLocks noGrp="1"/>
          </p:cNvSpPr>
          <p:nvPr>
            <p:ph type="dt" idx="1"/>
          </p:nvPr>
        </p:nvSpPr>
        <p:spPr>
          <a:xfrm>
            <a:off x="3940175" y="0"/>
            <a:ext cx="3013075" cy="465138"/>
          </a:xfrm>
          <a:prstGeom prst="rect">
            <a:avLst/>
          </a:prstGeom>
        </p:spPr>
        <p:txBody>
          <a:bodyPr vert="horz" lIns="92930" tIns="46465" rIns="92930" bIns="46465" rtlCol="0"/>
          <a:lstStyle>
            <a:lvl1pPr algn="r" eaLnBrk="1" hangingPunct="1">
              <a:defRPr sz="1200"/>
            </a:lvl1pPr>
          </a:lstStyle>
          <a:p>
            <a:pPr>
              <a:defRPr/>
            </a:pPr>
            <a:fld id="{47BB2C82-4E17-4CD6-852F-6DD883D83153}" type="datetimeFigureOut">
              <a:rPr lang="en-US"/>
              <a:pPr>
                <a:defRPr/>
              </a:pPr>
              <a:t>6/24/2024</a:t>
            </a:fld>
            <a:endParaRPr lang="en-US" dirty="0"/>
          </a:p>
        </p:txBody>
      </p:sp>
      <p:sp>
        <p:nvSpPr>
          <p:cNvPr id="4" name="Slide Image Placeholder 3">
            <a:extLst>
              <a:ext uri="{FF2B5EF4-FFF2-40B4-BE49-F238E27FC236}">
                <a16:creationId xmlns:a16="http://schemas.microsoft.com/office/drawing/2014/main" id="{CD2EC3E9-2927-4546-9824-E7040D1765B4}"/>
              </a:ext>
            </a:extLst>
          </p:cNvPr>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pPr lvl="0"/>
            <a:endParaRPr lang="en-US" noProof="0" dirty="0"/>
          </a:p>
        </p:txBody>
      </p:sp>
      <p:sp>
        <p:nvSpPr>
          <p:cNvPr id="5" name="Notes Placeholder 4">
            <a:extLst>
              <a:ext uri="{FF2B5EF4-FFF2-40B4-BE49-F238E27FC236}">
                <a16:creationId xmlns:a16="http://schemas.microsoft.com/office/drawing/2014/main" id="{D96C61BC-C700-44A5-8C1C-6E2AE306D64C}"/>
              </a:ext>
            </a:extLst>
          </p:cNvPr>
          <p:cNvSpPr>
            <a:spLocks noGrp="1"/>
          </p:cNvSpPr>
          <p:nvPr>
            <p:ph type="body" sz="quarter" idx="3"/>
          </p:nvPr>
        </p:nvSpPr>
        <p:spPr>
          <a:xfrm>
            <a:off x="695325" y="4421188"/>
            <a:ext cx="5564188" cy="4189412"/>
          </a:xfrm>
          <a:prstGeom prst="rect">
            <a:avLst/>
          </a:prstGeom>
        </p:spPr>
        <p:txBody>
          <a:bodyPr vert="horz" lIns="92930" tIns="46465" rIns="92930" bIns="46465"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BAE19B4-6F70-4A35-962D-6881FAFF4114}"/>
              </a:ext>
            </a:extLst>
          </p:cNvPr>
          <p:cNvSpPr>
            <a:spLocks noGrp="1"/>
          </p:cNvSpPr>
          <p:nvPr>
            <p:ph type="ftr" sz="quarter" idx="4"/>
          </p:nvPr>
        </p:nvSpPr>
        <p:spPr>
          <a:xfrm>
            <a:off x="0" y="8842375"/>
            <a:ext cx="3013075" cy="465138"/>
          </a:xfrm>
          <a:prstGeom prst="rect">
            <a:avLst/>
          </a:prstGeom>
        </p:spPr>
        <p:txBody>
          <a:bodyPr vert="horz" lIns="92930" tIns="46465" rIns="92930" bIns="46465"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1B312EA2-2FFA-487A-A9CA-FFFF72B3A06F}"/>
              </a:ext>
            </a:extLst>
          </p:cNvPr>
          <p:cNvSpPr>
            <a:spLocks noGrp="1"/>
          </p:cNvSpPr>
          <p:nvPr>
            <p:ph type="sldNum" sz="quarter" idx="5"/>
          </p:nvPr>
        </p:nvSpPr>
        <p:spPr>
          <a:xfrm>
            <a:off x="3940175" y="8842375"/>
            <a:ext cx="3013075" cy="465138"/>
          </a:xfrm>
          <a:prstGeom prst="rect">
            <a:avLst/>
          </a:prstGeom>
        </p:spPr>
        <p:txBody>
          <a:bodyPr vert="horz" wrap="square" lIns="92930" tIns="46465" rIns="92930" bIns="46465" numCol="1" anchor="b" anchorCtr="0" compatLnSpc="1">
            <a:prstTxWarp prst="textNoShape">
              <a:avLst/>
            </a:prstTxWarp>
          </a:bodyPr>
          <a:lstStyle>
            <a:lvl1pPr algn="r" eaLnBrk="1" hangingPunct="1">
              <a:defRPr sz="1200" smtClean="0"/>
            </a:lvl1pPr>
          </a:lstStyle>
          <a:p>
            <a:pPr>
              <a:defRPr/>
            </a:pPr>
            <a:fld id="{65AD80C6-09ED-4D6D-ABB2-B4C4986DF90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F0D58275-BE47-4E4E-8CE8-8C223B9C484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AE6264D7-FF9D-46E0-BE32-DE2355734AA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969E22CD-0BF3-448E-AFEE-435ADCC9FDB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F20DE50-5E7E-426D-92A9-F4CA09810B32}"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6F17E3DE-3220-4457-9218-9FCED5C32D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A6DAC4BA-1621-47D3-832D-61617097E2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C68E7C74-F9B1-4530-A5D3-01EC07985C7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DEF647A-CE5D-4EB2-A6CD-B8B89D087282}"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0C6B4807-8338-46EC-ACCF-62E002D2F32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E43CFC2F-683A-4430-9361-F5EF99C462B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2129FC41-8CA4-4866-81C9-09A689F858F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144795A-83CC-449D-8DF2-298C76D7E0FF}"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60CC58E9-CBE5-4818-9762-2056144F64C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56E16EEC-6F49-4B00-A75A-94378A8F824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D0F2A70B-E857-4EA1-A548-915FDE263D8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58BEF7C-6511-4562-AB67-7DC2417EE90A}"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80BA8ECF-1588-4506-A1D1-1445653A00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BE33DE6E-38B7-410E-836B-23B62E6C3A9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A0F69556-61BD-40EB-860F-BFBDE34DDA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7ABA592-B28B-483E-AF95-EB8F6D9C132C}"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8490C52B-28BD-42A9-94F0-F1EB9AEA916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821E49AE-7874-4816-A22B-2344247E9AF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E9135429-5E41-4B38-BC34-278C3C0C0A8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E4B128C-0FB5-476B-9BEA-B980EBC2697E}"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425C56C0-F2E1-404A-8220-DA7D8AC49DA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D006C3D2-2828-4B55-81D2-6A4A427B926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8D5C4A3E-3628-4ABB-BCFE-8AF4C06575A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86F3FAD-FE27-4798-8A57-FA0320F22F4E}"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83FA710E-13FF-4D68-98D1-FF6D84AE329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048BD1CA-1FDD-48A7-9C79-FDC3BC92925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BB281551-C8EA-48FA-ACC9-E882F280119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05CD95A-56C0-41D1-9F99-4A27A4967C92}"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8386BFDC-6668-4820-AB86-6499CA8A788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5B249278-CC08-4452-9D5D-37C51C0B707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2CBC410B-D82D-4D08-9F5D-27DB78DE00D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8125929-26FD-4C42-AD10-110497608BB5}"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95BD4159-F5BD-422F-A281-B46564C0257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90B555FD-1230-41BE-BAE9-646624A8683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B38D5FEE-A01E-4CAD-9D88-F5B276DC306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1EAF96F-A14F-4E6F-BF75-3A40DD78EF7D}"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9C286C7E-18DD-468E-A0A1-ECDEA62B9DE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373520BD-6401-4FE8-8728-5B341EE98A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D77883CC-C2C8-4063-8495-0A4CF741A39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6583BE7-717A-42AF-9808-49CC9C0CC287}"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2E1D41E2-4019-46FB-A9BE-EC928AA2994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DE9DDEC8-FAA6-431A-B7B2-5FC089E36BE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9C41A58B-24E6-482A-A3A4-DFB0CE9A71A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AF61161-88C4-4419-8B3A-0132F5123D1C}"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C6A01FBE-FB59-4498-A724-CBAC724207A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9E24A249-EBD1-4761-A678-44D9B7070E1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63576250-E518-4CA3-877D-1F49F397007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9BCF7DA-F402-4D6C-9CB9-DDA64B1339CB}"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CF3C9DCA-2577-4AE7-B183-BB8902304C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4D12D90B-90DA-475E-96A5-E5DC7569CB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16407B11-CF44-4A1B-86BE-CA87F6E34D4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3BEFA02-69EB-48B8-A4F5-82C5019DCE3E}"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1517ABBC-B120-4755-A3EE-CC5551A5B06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8440BD60-C201-4EDB-8553-62ED1800D85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48564DC3-57F1-4EC2-95F5-ED76954547F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D6DC829-6393-4D5B-980F-EF1400ADD4B0}"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68D75A60-00F5-4A73-BBD5-BAF08805261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4DFBFFF2-A313-4497-8203-3102A69579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31815BA7-F454-444B-ADC1-D3BE2472D25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5CC06B4-8641-45CB-9031-622E404FFB40}"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7384A5E4-A482-435A-BF27-7FB4E82A23A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8A3B206D-A9C5-49BA-9FF9-87CF86A39A0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00A411D5-2C15-4485-BEDB-F0AA36FEB00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143FA09-09DD-4802-A167-CF8794182872}"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4F418CDA-B6D8-4CD7-A34A-DFAC9C21358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809A8C78-DDBB-4A50-8B59-E9FFF183A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EA2D4E5E-EBC3-4C2B-8D22-1C1F5ABC938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EE46F7F-3BAF-49AA-ACE0-498D47DCC65E}"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3A614D41-C54F-4F7F-8361-1FA71C0A8EE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6E1C33D7-39D4-4B79-8B8A-69A76D4C09E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AB895507-044E-4814-81CA-3F5E5D30650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7BF995-1D32-44DC-936F-832DEB39AD53}"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2583DD8B-4247-4D5E-BB63-995979814E7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4A73B956-F280-4CE6-915C-1B1FED4D18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2FE21CC0-5884-4F16-B59C-72554C1AE70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D93093F-6420-493D-88A6-244B3E7616FA}"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F06A47F9-57D3-4273-948E-5A00408B810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E5456879-DEDA-4A71-A8CE-A970FED7EA3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C98586CC-4769-45EB-8054-B757AC2CC88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0D2C720-9F09-4D0B-A7F1-31EEED32082F}"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D15CED94-5393-443C-97F0-DFFFC144168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DBE004DC-2E2C-47C9-85A1-D94EA2C43CD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FE8BB2F3-CC1B-48C9-A214-74B02F3E4F7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26D3277-3B71-43C1-B736-AB959ECD1A1E}"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D78B969D-01F2-41FE-B443-7EF0BAECEFF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1550A48E-C405-4020-B800-6B2D7577A0A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266E5A22-53C3-43B3-AC6C-9E939E06713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D8C38F3-9F34-4E54-A68E-E0408920A64B}"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3ECF5E02-DE76-42F8-A58F-3355BE75280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C165177A-FDF3-4B5C-9025-25A0FE818E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EB9EE106-C3AC-40A9-8B0B-287B1AD918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3905D06-B4FA-4300-B09A-6439021E41C3}"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F13F6543-2069-441B-8CB3-C2D519E1935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B9EAAFA7-FFB9-4698-90C4-BDC759D4E6F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CC6B7603-0F0E-432D-8CFB-67FD91FBED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A002614-9924-45C4-86FB-97315E5B5D89}"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837CD66C-988E-4AB9-964B-C51390DD1A2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6C0543E4-A20E-4558-8D4F-518B6F3C1CF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5AA9CB96-D425-4CA9-9C18-5FCDA0907A6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D61B371-E674-4B69-AB04-45F7E1142122}"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65A3AD1E-9561-480A-9806-E85CC31B55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8729BD35-581D-4C75-865C-96C4DB8D549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5FF013FD-2415-45E7-B0A5-1CC49887A6C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A11BEAC-1124-42F5-9F61-2754DF00F03C}"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42DB55BA-8821-4017-B07A-8E6A1C041D7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1F6B2672-A5A4-40BA-8D48-50410C958AE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9320A2EF-62B7-4B66-BD57-718491B8DE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E988560-AA88-4C51-A3EE-2461C4524E77}"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F959B660-CFE7-44B7-A458-01D73CD5FA8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2ABAAF7B-58F5-40D8-8AF3-B8768482C04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D25D70CE-541D-477B-8296-4919CB564CA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463E4EC-894F-4C2F-ACD9-95F3C27F1C75}" type="slidenum">
              <a:rPr lang="en-US" altLang="en-US">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F61DEBD6-37B8-4004-829C-EC479696C0D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27443486-BF9B-49B6-BFB2-6170E4F169B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B03F50BD-9434-4763-92FC-1A796E09CFA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EEC694-34C2-439C-85A9-28BBBA173045}" type="slidenum">
              <a:rPr lang="en-US" altLang="en-US">
                <a:solidFill>
                  <a:srgbClr val="990033"/>
                </a:solidFill>
                <a:latin typeface="Arial Narrow" panose="020B0606020202030204" pitchFamily="34" charset="0"/>
              </a:rPr>
              <a:pPr>
                <a:spcBef>
                  <a:spcPct val="0"/>
                </a:spcBef>
              </a:pPr>
              <a:t>36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49858E33-2F14-410D-A779-8B85959C40A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95ED3C46-1770-467B-9FA8-356EDB29640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a:extLst>
              <a:ext uri="{FF2B5EF4-FFF2-40B4-BE49-F238E27FC236}">
                <a16:creationId xmlns:a16="http://schemas.microsoft.com/office/drawing/2014/main" id="{898D9E66-7F34-4797-96B0-FAF81C5589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C1D1578-A0A7-4E93-9C4E-30B3BD12A93D}" type="slidenum">
              <a:rPr lang="en-US" altLang="en-US">
                <a:solidFill>
                  <a:srgbClr val="990033"/>
                </a:solidFill>
                <a:latin typeface="Arial Narrow" panose="020B0606020202030204" pitchFamily="34" charset="0"/>
              </a:rPr>
              <a:pPr>
                <a:spcBef>
                  <a:spcPct val="0"/>
                </a:spcBef>
              </a:pPr>
              <a:t>37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10763CDB-01B9-4283-9A9E-B3D73D102E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FC1E636E-5271-4955-8A63-614817EAA9B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9092" name="Slide Number Placeholder 3">
            <a:extLst>
              <a:ext uri="{FF2B5EF4-FFF2-40B4-BE49-F238E27FC236}">
                <a16:creationId xmlns:a16="http://schemas.microsoft.com/office/drawing/2014/main" id="{C2AC4601-C1F0-434D-A8C8-875C1DA4C21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0354FD0-E92D-4472-B386-C869D85C02AC}" type="slidenum">
              <a:rPr lang="en-US" altLang="en-US">
                <a:solidFill>
                  <a:srgbClr val="990033"/>
                </a:solidFill>
                <a:latin typeface="Arial Narrow" panose="020B0606020202030204" pitchFamily="34" charset="0"/>
              </a:rPr>
              <a:pPr>
                <a:spcBef>
                  <a:spcPct val="0"/>
                </a:spcBef>
              </a:pPr>
              <a:t>38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8339762B-7519-4C71-83BA-8BC0E3F45D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5F173CBA-0C29-4798-AE26-1B3C2324D37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1140" name="Slide Number Placeholder 3">
            <a:extLst>
              <a:ext uri="{FF2B5EF4-FFF2-40B4-BE49-F238E27FC236}">
                <a16:creationId xmlns:a16="http://schemas.microsoft.com/office/drawing/2014/main" id="{A8F1C9BE-D2B5-4D4C-A947-B3B6D8DFCA4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3028E86-BB23-4317-ACFC-92BD3A62F7BE}" type="slidenum">
              <a:rPr lang="en-US" altLang="en-US">
                <a:solidFill>
                  <a:srgbClr val="990033"/>
                </a:solidFill>
                <a:latin typeface="Arial Narrow" panose="020B0606020202030204" pitchFamily="34" charset="0"/>
              </a:rPr>
              <a:pPr>
                <a:spcBef>
                  <a:spcPct val="0"/>
                </a:spcBef>
              </a:pPr>
              <a:t>39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85F48BD1-9462-4F73-A805-62D28B5A088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E0A5FAA8-9ACD-45A7-BE73-85849780A2D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10D45F26-112D-4AF5-B714-0F669C8A7AA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93C9FA9-8D9B-4EF1-B9E6-76EFB53BF01F}"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5F8415B1-9BE0-4C52-8AD1-5E2F9AB5233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60D8890D-5A7B-4B44-9500-838EF59AA9D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3188" name="Slide Number Placeholder 3">
            <a:extLst>
              <a:ext uri="{FF2B5EF4-FFF2-40B4-BE49-F238E27FC236}">
                <a16:creationId xmlns:a16="http://schemas.microsoft.com/office/drawing/2014/main" id="{A139579D-0979-484A-9089-24747235F48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117A8A1-ECD7-452A-8EFC-262E83978DB4}" type="slidenum">
              <a:rPr lang="en-US" altLang="en-US">
                <a:solidFill>
                  <a:srgbClr val="990033"/>
                </a:solidFill>
                <a:latin typeface="Arial Narrow" panose="020B0606020202030204" pitchFamily="34" charset="0"/>
              </a:rPr>
              <a:pPr>
                <a:spcBef>
                  <a:spcPct val="0"/>
                </a:spcBef>
              </a:pPr>
              <a:t>40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9C7E29C5-5F2F-4525-BAF3-5EE0564D891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D7E7D4EC-4EA3-41CF-9ACF-1CD40849755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5236" name="Slide Number Placeholder 3">
            <a:extLst>
              <a:ext uri="{FF2B5EF4-FFF2-40B4-BE49-F238E27FC236}">
                <a16:creationId xmlns:a16="http://schemas.microsoft.com/office/drawing/2014/main" id="{7E0A2E3E-953F-4462-99BC-3DA1975A38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624B512-813E-4928-9360-4C9F66443EF3}" type="slidenum">
              <a:rPr lang="en-US" altLang="en-US">
                <a:solidFill>
                  <a:srgbClr val="990033"/>
                </a:solidFill>
                <a:latin typeface="Arial Narrow" panose="020B0606020202030204" pitchFamily="34" charset="0"/>
              </a:rPr>
              <a:pPr>
                <a:spcBef>
                  <a:spcPct val="0"/>
                </a:spcBef>
              </a:pPr>
              <a:t>41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29711F1E-8BD9-460F-AED0-243343A24A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29A458DE-DC17-41A4-960A-746F0267140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668A495A-7DD2-493E-AB3A-9C134268B7C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DAE3632-4DBB-445B-8225-CCA2C9B000F8}" type="slidenum">
              <a:rPr lang="en-US" altLang="en-US">
                <a:solidFill>
                  <a:srgbClr val="990033"/>
                </a:solidFill>
                <a:latin typeface="Arial Narrow" panose="020B0606020202030204" pitchFamily="34" charset="0"/>
              </a:rPr>
              <a:pPr>
                <a:spcBef>
                  <a:spcPct val="0"/>
                </a:spcBef>
              </a:pPr>
              <a:t>42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DF120C2F-9307-4E66-B4D4-A8F3A3FD928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a:extLst>
              <a:ext uri="{FF2B5EF4-FFF2-40B4-BE49-F238E27FC236}">
                <a16:creationId xmlns:a16="http://schemas.microsoft.com/office/drawing/2014/main" id="{3336D510-47B6-4BC5-985A-668458B617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9332" name="Slide Number Placeholder 3">
            <a:extLst>
              <a:ext uri="{FF2B5EF4-FFF2-40B4-BE49-F238E27FC236}">
                <a16:creationId xmlns:a16="http://schemas.microsoft.com/office/drawing/2014/main" id="{31A3B15B-CBDE-4EC1-86A0-1490096FD0C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001A8EE-C92C-4E03-A3F7-6B99AAC4018E}" type="slidenum">
              <a:rPr lang="en-US" altLang="en-US">
                <a:solidFill>
                  <a:srgbClr val="990033"/>
                </a:solidFill>
                <a:latin typeface="Arial Narrow" panose="020B0606020202030204" pitchFamily="34" charset="0"/>
              </a:rPr>
              <a:pPr>
                <a:spcBef>
                  <a:spcPct val="0"/>
                </a:spcBef>
              </a:pPr>
              <a:t>43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17134088-E4F0-4AFA-AA6B-7842E1585C1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0850E0CF-A942-486B-B71F-5F4B122AF0D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FD6CFE22-3B4A-4179-9F4E-6470207DD6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FCCB063-286C-4959-9E67-4B8EC120CC4B}"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890FBCC8-4A33-42EC-9433-22B25ED8FEF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22A0D42B-07FB-4C0A-836E-5D4DA07317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400DBBDA-0D47-456F-A46B-BA480DFB871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5BBC5C5-2480-4308-BBF0-3D7C19F078B9}"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42DE400F-D75E-40CD-A27E-95141AF85D8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D50E237A-B13A-4C75-8798-F1D404BB9F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8730E9E0-93BC-4D6D-A48B-E34A1D5BA5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C033A4C-A313-4968-BB9B-DA9D8C666E52}"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573E396-E930-4501-9EB8-1082DEDF4F3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12B71742-E3F6-4D2C-B69D-7192B1A3198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BDE74D65-294A-432F-AD37-231DFAFAE79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1E7EAF-CEFF-4075-9552-4AA0DA86D1A5}"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831ADC7F-0D2E-483E-B0AB-76DE82C80A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F993EC11-E91E-453B-90C0-122D9E1CAD0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BC1CCC9F-5615-4499-8634-643354E40D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233EF76-BAB1-4E3B-8D40-D90CBD2E939C}"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14A1A1FE-C9C6-4B14-9ADE-C4EC40AC63CD}"/>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CCA08036-4D29-4B15-B329-B09C24A4EB4F}"/>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5ABF95EE-DBA5-4E07-B51B-129CE4B1108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AF63EC47-C0CC-4DE7-9D7D-C9B4ED99FA95}"/>
              </a:ext>
            </a:extLst>
          </p:cNvPr>
          <p:cNvSpPr>
            <a:spLocks noGrp="1"/>
          </p:cNvSpPr>
          <p:nvPr>
            <p:ph type="sldNum" sz="quarter" idx="12"/>
          </p:nvPr>
        </p:nvSpPr>
        <p:spPr>
          <a:xfrm>
            <a:off x="8229600" y="6473825"/>
            <a:ext cx="758825" cy="247650"/>
          </a:xfrm>
        </p:spPr>
        <p:txBody>
          <a:bodyPr/>
          <a:lstStyle>
            <a:lvl1pPr>
              <a:defRPr smtClean="0"/>
            </a:lvl1pPr>
          </a:lstStyle>
          <a:p>
            <a:pPr>
              <a:defRPr/>
            </a:pPr>
            <a:fld id="{16C0C0CB-3820-4F3D-89F1-ECA6B13C2C11}" type="slidenum">
              <a:rPr lang="en-US" altLang="en-US"/>
              <a:pPr>
                <a:defRPr/>
              </a:pPr>
              <a:t>‹#›</a:t>
            </a:fld>
            <a:endParaRPr lang="en-US" altLang="en-US"/>
          </a:p>
        </p:txBody>
      </p:sp>
    </p:spTree>
    <p:extLst>
      <p:ext uri="{BB962C8B-B14F-4D97-AF65-F5344CB8AC3E}">
        <p14:creationId xmlns:p14="http://schemas.microsoft.com/office/powerpoint/2010/main" val="3618373782"/>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686D40E9-67CC-452A-B8EF-117B4F2B64C9}"/>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00940484-044E-46DF-98A0-C5D71627949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50D1CD3A-D28B-4A35-8028-1BD37DBEA227}"/>
              </a:ext>
            </a:extLst>
          </p:cNvPr>
          <p:cNvSpPr>
            <a:spLocks noGrp="1"/>
          </p:cNvSpPr>
          <p:nvPr>
            <p:ph type="sldNum" sz="quarter" idx="12"/>
          </p:nvPr>
        </p:nvSpPr>
        <p:spPr/>
        <p:txBody>
          <a:bodyPr/>
          <a:lstStyle>
            <a:lvl1pPr>
              <a:defRPr/>
            </a:lvl1pPr>
          </a:lstStyle>
          <a:p>
            <a:pPr>
              <a:defRPr/>
            </a:pPr>
            <a:fld id="{7093C278-87FF-4F62-87E4-00F0736A2071}" type="slidenum">
              <a:rPr lang="en-US" altLang="en-US"/>
              <a:pPr>
                <a:defRPr/>
              </a:pPr>
              <a:t>‹#›</a:t>
            </a:fld>
            <a:endParaRPr lang="en-US" altLang="en-US"/>
          </a:p>
        </p:txBody>
      </p:sp>
    </p:spTree>
    <p:extLst>
      <p:ext uri="{BB962C8B-B14F-4D97-AF65-F5344CB8AC3E}">
        <p14:creationId xmlns:p14="http://schemas.microsoft.com/office/powerpoint/2010/main" val="2223319233"/>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9630AC-A12D-4403-A3AB-B056A329B783}"/>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E0C51861-F644-42B9-ADF1-95C5328288F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CB6A104-FB2A-4AAB-B5E6-CA6398C0ACE5}"/>
              </a:ext>
            </a:extLst>
          </p:cNvPr>
          <p:cNvSpPr>
            <a:spLocks noGrp="1"/>
          </p:cNvSpPr>
          <p:nvPr>
            <p:ph type="sldNum" sz="quarter" idx="12"/>
          </p:nvPr>
        </p:nvSpPr>
        <p:spPr/>
        <p:txBody>
          <a:bodyPr/>
          <a:lstStyle>
            <a:lvl1pPr>
              <a:defRPr smtClean="0"/>
            </a:lvl1pPr>
          </a:lstStyle>
          <a:p>
            <a:pPr>
              <a:defRPr/>
            </a:pPr>
            <a:fld id="{C8606F35-ED5D-49A7-9AB7-FA31CAB93B5E}" type="slidenum">
              <a:rPr lang="en-US" altLang="en-US"/>
              <a:pPr>
                <a:defRPr/>
              </a:pPr>
              <a:t>‹#›</a:t>
            </a:fld>
            <a:endParaRPr lang="en-US" altLang="en-US"/>
          </a:p>
        </p:txBody>
      </p:sp>
    </p:spTree>
    <p:extLst>
      <p:ext uri="{BB962C8B-B14F-4D97-AF65-F5344CB8AC3E}">
        <p14:creationId xmlns:p14="http://schemas.microsoft.com/office/powerpoint/2010/main" val="3843674742"/>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62791457-A432-43A8-9D08-010015B8116F}"/>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BEB40697-9493-4A09-B857-CA1F14FB9C2D}"/>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9CC3FBB4-B608-4020-A7F3-744DB8715120}"/>
              </a:ext>
            </a:extLst>
          </p:cNvPr>
          <p:cNvSpPr>
            <a:spLocks noGrp="1"/>
          </p:cNvSpPr>
          <p:nvPr>
            <p:ph type="sldNum" sz="quarter" idx="12"/>
          </p:nvPr>
        </p:nvSpPr>
        <p:spPr>
          <a:xfrm>
            <a:off x="8229600" y="6473825"/>
            <a:ext cx="758825" cy="247650"/>
          </a:xfrm>
        </p:spPr>
        <p:txBody>
          <a:bodyPr/>
          <a:lstStyle>
            <a:lvl1pPr>
              <a:defRPr smtClean="0"/>
            </a:lvl1pPr>
          </a:lstStyle>
          <a:p>
            <a:pPr>
              <a:defRPr/>
            </a:pPr>
            <a:fld id="{62B4BFE3-9166-4231-80F6-0BBD314AFF32}" type="slidenum">
              <a:rPr lang="en-US" altLang="en-US"/>
              <a:pPr>
                <a:defRPr/>
              </a:pPr>
              <a:t>‹#›</a:t>
            </a:fld>
            <a:endParaRPr lang="en-US" altLang="en-US"/>
          </a:p>
        </p:txBody>
      </p:sp>
    </p:spTree>
    <p:extLst>
      <p:ext uri="{BB962C8B-B14F-4D97-AF65-F5344CB8AC3E}">
        <p14:creationId xmlns:p14="http://schemas.microsoft.com/office/powerpoint/2010/main" val="765396898"/>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D8CA9D74-BDF7-41B6-A963-A84384451113}"/>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75F77F0B-FE9A-435B-9C26-9465AB9B5A23}"/>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A5B5277B-619A-471B-BD28-1762ADDB328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94F0AF0C-9454-496D-A1AE-74B700E39D74}"/>
              </a:ext>
            </a:extLst>
          </p:cNvPr>
          <p:cNvSpPr>
            <a:spLocks noGrp="1"/>
          </p:cNvSpPr>
          <p:nvPr>
            <p:ph type="sldNum" sz="quarter" idx="12"/>
          </p:nvPr>
        </p:nvSpPr>
        <p:spPr/>
        <p:txBody>
          <a:bodyPr/>
          <a:lstStyle>
            <a:lvl1pPr>
              <a:defRPr smtClean="0"/>
            </a:lvl1pPr>
          </a:lstStyle>
          <a:p>
            <a:pPr>
              <a:defRPr/>
            </a:pPr>
            <a:fld id="{61D677FC-4ADE-4A1C-A7ED-72FE5997A42D}" type="slidenum">
              <a:rPr lang="en-US" altLang="en-US"/>
              <a:pPr>
                <a:defRPr/>
              </a:pPr>
              <a:t>‹#›</a:t>
            </a:fld>
            <a:endParaRPr lang="en-US" altLang="en-US"/>
          </a:p>
        </p:txBody>
      </p:sp>
    </p:spTree>
    <p:extLst>
      <p:ext uri="{BB962C8B-B14F-4D97-AF65-F5344CB8AC3E}">
        <p14:creationId xmlns:p14="http://schemas.microsoft.com/office/powerpoint/2010/main" val="1182278564"/>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858BF5D6-E176-43F6-86D2-4B8CD92AB31A}"/>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98690825-D456-4F16-8E01-DC32484BCC0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D5536F8E-1DA4-4DB3-AEEA-692C15B3FF74}"/>
              </a:ext>
            </a:extLst>
          </p:cNvPr>
          <p:cNvSpPr>
            <a:spLocks noGrp="1"/>
          </p:cNvSpPr>
          <p:nvPr>
            <p:ph type="sldNum" sz="quarter" idx="12"/>
          </p:nvPr>
        </p:nvSpPr>
        <p:spPr/>
        <p:txBody>
          <a:bodyPr/>
          <a:lstStyle>
            <a:lvl1pPr>
              <a:defRPr/>
            </a:lvl1pPr>
          </a:lstStyle>
          <a:p>
            <a:pPr>
              <a:defRPr/>
            </a:pPr>
            <a:fld id="{43CCCE9A-151B-4B90-9E6B-712A5D482512}" type="slidenum">
              <a:rPr lang="en-US" altLang="en-US"/>
              <a:pPr>
                <a:defRPr/>
              </a:pPr>
              <a:t>‹#›</a:t>
            </a:fld>
            <a:endParaRPr lang="en-US" altLang="en-US"/>
          </a:p>
        </p:txBody>
      </p:sp>
    </p:spTree>
    <p:extLst>
      <p:ext uri="{BB962C8B-B14F-4D97-AF65-F5344CB8AC3E}">
        <p14:creationId xmlns:p14="http://schemas.microsoft.com/office/powerpoint/2010/main" val="3997280589"/>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0C8C290C-63A0-47FB-A50D-358AC1B63372}"/>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6D60A6AA-C42E-4DFD-B242-592D6F62033B}"/>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03EDA2B7-83A4-4984-AE15-E0F3EBFE0052}"/>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568408CF-3ED8-40DE-B53D-E72280AC3286}"/>
              </a:ext>
            </a:extLst>
          </p:cNvPr>
          <p:cNvSpPr>
            <a:spLocks noGrp="1"/>
          </p:cNvSpPr>
          <p:nvPr>
            <p:ph type="sldNum" sz="quarter" idx="12"/>
          </p:nvPr>
        </p:nvSpPr>
        <p:spPr>
          <a:xfrm>
            <a:off x="8229600" y="6477000"/>
            <a:ext cx="762000" cy="247650"/>
          </a:xfrm>
        </p:spPr>
        <p:txBody>
          <a:bodyPr/>
          <a:lstStyle>
            <a:lvl1pPr>
              <a:defRPr smtClean="0"/>
            </a:lvl1pPr>
          </a:lstStyle>
          <a:p>
            <a:pPr>
              <a:defRPr/>
            </a:pPr>
            <a:fld id="{13F840EE-5EBF-4C66-AA56-4BA3F524074C}" type="slidenum">
              <a:rPr lang="en-US" altLang="en-US"/>
              <a:pPr>
                <a:defRPr/>
              </a:pPr>
              <a:t>‹#›</a:t>
            </a:fld>
            <a:endParaRPr lang="en-US" altLang="en-US"/>
          </a:p>
        </p:txBody>
      </p:sp>
    </p:spTree>
    <p:extLst>
      <p:ext uri="{BB962C8B-B14F-4D97-AF65-F5344CB8AC3E}">
        <p14:creationId xmlns:p14="http://schemas.microsoft.com/office/powerpoint/2010/main" val="2124417393"/>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A0D95571-4538-4F19-B2F6-0CA9CE27273C}"/>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0C261CEC-2D98-469B-9071-678619948B20}"/>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1F09804D-3EF1-44BF-9EED-10CEDA6E6AA1}"/>
              </a:ext>
            </a:extLst>
          </p:cNvPr>
          <p:cNvSpPr>
            <a:spLocks noGrp="1"/>
          </p:cNvSpPr>
          <p:nvPr>
            <p:ph type="sldNum" sz="quarter" idx="12"/>
          </p:nvPr>
        </p:nvSpPr>
        <p:spPr/>
        <p:txBody>
          <a:bodyPr/>
          <a:lstStyle>
            <a:lvl1pPr>
              <a:defRPr/>
            </a:lvl1pPr>
          </a:lstStyle>
          <a:p>
            <a:pPr>
              <a:defRPr/>
            </a:pPr>
            <a:fld id="{C2C0192A-588B-4CF4-AB48-09B92F6A041D}" type="slidenum">
              <a:rPr lang="en-US" altLang="en-US"/>
              <a:pPr>
                <a:defRPr/>
              </a:pPr>
              <a:t>‹#›</a:t>
            </a:fld>
            <a:endParaRPr lang="en-US" altLang="en-US"/>
          </a:p>
        </p:txBody>
      </p:sp>
    </p:spTree>
    <p:extLst>
      <p:ext uri="{BB962C8B-B14F-4D97-AF65-F5344CB8AC3E}">
        <p14:creationId xmlns:p14="http://schemas.microsoft.com/office/powerpoint/2010/main" val="258157571"/>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B7149964-A266-415F-A569-6B709D0FEF27}"/>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24A3ED5A-FFCA-4BB1-A98A-7929A4E62C3A}"/>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A105501B-748B-4454-85EC-9B95F7C320A3}"/>
              </a:ext>
            </a:extLst>
          </p:cNvPr>
          <p:cNvSpPr>
            <a:spLocks noGrp="1"/>
          </p:cNvSpPr>
          <p:nvPr>
            <p:ph type="sldNum" sz="quarter" idx="12"/>
          </p:nvPr>
        </p:nvSpPr>
        <p:spPr/>
        <p:txBody>
          <a:bodyPr/>
          <a:lstStyle>
            <a:lvl1pPr>
              <a:defRPr smtClean="0"/>
            </a:lvl1pPr>
          </a:lstStyle>
          <a:p>
            <a:pPr>
              <a:defRPr/>
            </a:pPr>
            <a:fld id="{D082F697-46F7-44BE-A67D-2EF2E5D83E67}" type="slidenum">
              <a:rPr lang="en-US" altLang="en-US"/>
              <a:pPr>
                <a:defRPr/>
              </a:pPr>
              <a:t>‹#›</a:t>
            </a:fld>
            <a:endParaRPr lang="en-US" altLang="en-US"/>
          </a:p>
        </p:txBody>
      </p:sp>
    </p:spTree>
    <p:extLst>
      <p:ext uri="{BB962C8B-B14F-4D97-AF65-F5344CB8AC3E}">
        <p14:creationId xmlns:p14="http://schemas.microsoft.com/office/powerpoint/2010/main" val="435832406"/>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7F28E944-8A6E-44A5-8887-DC623059E2FA}"/>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DE3AB622-698C-4FA5-8BE7-D7A05A2D8E09}"/>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DC5B53CA-FED0-400D-80C8-A37552EC543C}"/>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3848DF72-2422-4466-B478-D795551A8B0A}"/>
              </a:ext>
            </a:extLst>
          </p:cNvPr>
          <p:cNvSpPr>
            <a:spLocks noGrp="1"/>
          </p:cNvSpPr>
          <p:nvPr>
            <p:ph type="sldNum" sz="quarter" idx="12"/>
          </p:nvPr>
        </p:nvSpPr>
        <p:spPr/>
        <p:txBody>
          <a:bodyPr/>
          <a:lstStyle>
            <a:lvl1pPr>
              <a:defRPr smtClean="0"/>
            </a:lvl1pPr>
          </a:lstStyle>
          <a:p>
            <a:pPr>
              <a:defRPr/>
            </a:pPr>
            <a:fld id="{96728667-1FBE-4D47-BC6A-CA02F80F8162}" type="slidenum">
              <a:rPr lang="en-US" altLang="en-US"/>
              <a:pPr>
                <a:defRPr/>
              </a:pPr>
              <a:t>‹#›</a:t>
            </a:fld>
            <a:endParaRPr lang="en-US" altLang="en-US"/>
          </a:p>
        </p:txBody>
      </p:sp>
    </p:spTree>
    <p:extLst>
      <p:ext uri="{BB962C8B-B14F-4D97-AF65-F5344CB8AC3E}">
        <p14:creationId xmlns:p14="http://schemas.microsoft.com/office/powerpoint/2010/main" val="1242283412"/>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944F7658-4618-4F3D-BFAB-F2E4C43C6CF8}"/>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C4042FF2-C3E1-4D5F-8304-9949A743BB6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C28AEA53-FD0F-49A2-92C2-FAC50A9D6C2B}"/>
              </a:ext>
            </a:extLst>
          </p:cNvPr>
          <p:cNvSpPr>
            <a:spLocks noGrp="1"/>
          </p:cNvSpPr>
          <p:nvPr>
            <p:ph type="sldNum" sz="quarter" idx="12"/>
          </p:nvPr>
        </p:nvSpPr>
        <p:spPr/>
        <p:txBody>
          <a:bodyPr/>
          <a:lstStyle>
            <a:lvl1pPr>
              <a:defRPr smtClean="0"/>
            </a:lvl1pPr>
          </a:lstStyle>
          <a:p>
            <a:pPr>
              <a:defRPr/>
            </a:pPr>
            <a:fld id="{7081D9B3-3A28-49EC-91FD-EE4AB889328A}" type="slidenum">
              <a:rPr lang="en-US" altLang="en-US"/>
              <a:pPr>
                <a:defRPr/>
              </a:pPr>
              <a:t>‹#›</a:t>
            </a:fld>
            <a:endParaRPr lang="en-US" altLang="en-US"/>
          </a:p>
        </p:txBody>
      </p:sp>
    </p:spTree>
    <p:extLst>
      <p:ext uri="{BB962C8B-B14F-4D97-AF65-F5344CB8AC3E}">
        <p14:creationId xmlns:p14="http://schemas.microsoft.com/office/powerpoint/2010/main" val="1555062103"/>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14F8B41F-6A81-4980-8154-48D31BE5B892}"/>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0F67D75A-43F5-4DC1-95BB-25639C2E293E}"/>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6D7D4865-3B10-42C0-B3E8-C18A9B59421A}"/>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4E110F8B-87FD-4EC3-9C59-723510BE1560}"/>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869B1A7A-039E-4CE3-978F-3BCC8A3D3313}"/>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B4EE054A-9124-4E9D-B0A4-4891E900FBC0}"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C86B206A-C24D-4DD8-BE49-EE324CA7F1EC}"/>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A1A3D71A-42CA-43D3-9886-E5DC56FBF555}"/>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B6FC66E5-B61E-4B12-A566-6C4FCE37C175}"/>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4759" r:id="rId1"/>
    <p:sldLayoutId id="2147484760" r:id="rId2"/>
    <p:sldLayoutId id="2147484761" r:id="rId3"/>
    <p:sldLayoutId id="2147484756" r:id="rId4"/>
    <p:sldLayoutId id="2147484762" r:id="rId5"/>
    <p:sldLayoutId id="2147484757" r:id="rId6"/>
    <p:sldLayoutId id="2147484763" r:id="rId7"/>
    <p:sldLayoutId id="2147484764" r:id="rId8"/>
    <p:sldLayoutId id="2147484765" r:id="rId9"/>
    <p:sldLayoutId id="2147484758" r:id="rId10"/>
    <p:sldLayoutId id="2147484766"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E0E0D5B6-EB51-47E4-B25C-C1AB8182EB46}"/>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a:solidFill>
                  <a:srgbClr val="002060"/>
                </a:solidFill>
                <a:effectLst>
                  <a:outerShdw blurRad="38100" dist="38100" dir="2700000" algn="tl">
                    <a:srgbClr val="000000">
                      <a:alpha val="43137"/>
                    </a:srgbClr>
                  </a:outerShdw>
                </a:effectLst>
              </a:rPr>
              <a:t>if  i’m  a  good person,  why  do  i  deserve  to  go  to  hell?</a:t>
            </a:r>
            <a:endParaRPr lang="en-US" sz="6600" b="1"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8081A27-A10C-4DF4-B4F2-F27AB8493BF2}"/>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290A56A-9391-4A6A-AE98-2DF6F9C7027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God is the One Who sets the standards.</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96EB43D0-1926-48B8-B388-AD84DCEB1A41}"/>
              </a:ext>
            </a:extLst>
          </p:cNvPr>
          <p:cNvSpPr/>
          <p:nvPr/>
        </p:nvSpPr>
        <p:spPr>
          <a:xfrm>
            <a:off x="762000" y="152400"/>
            <a:ext cx="7848600" cy="523875"/>
          </a:xfrm>
          <a:prstGeom prst="rect">
            <a:avLst/>
          </a:prstGeom>
        </p:spPr>
        <p:txBody>
          <a:bodyPr>
            <a:spAutoFit/>
          </a:bodyPr>
          <a:lstStyle/>
          <a:p>
            <a:pPr algn="ctr" eaLnBrk="1" hangingPunct="1">
              <a:defRPr/>
            </a:pPr>
            <a:r>
              <a:rPr lang="en-US">
                <a:solidFill>
                  <a:schemeClr val="tx1"/>
                </a:solidFill>
                <a:effectLst>
                  <a:outerShdw blurRad="38100" dist="38100" dir="2700000" algn="tl">
                    <a:srgbClr val="000000">
                      <a:alpha val="43137"/>
                    </a:srgbClr>
                  </a:outerShdw>
                </a:effectLst>
              </a:rPr>
              <a:t>I.  Because God Has Revealed Himself  &amp;  His  Will</a:t>
            </a:r>
            <a:r>
              <a:rPr lang="en-US">
                <a:solidFill>
                  <a:srgbClr val="7030A0"/>
                </a:solidFill>
                <a:effectLst>
                  <a:outerShdw blurRad="38100" dist="38100" dir="2700000" algn="tl">
                    <a:srgbClr val="000000">
                      <a:alpha val="43137"/>
                    </a:srgbClr>
                  </a:outerShdw>
                </a:effectLst>
              </a:rPr>
              <a:t>.</a:t>
            </a:r>
            <a:endParaRPr lang="en-US"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59D8B53-3EA6-497B-9A99-213E8BC1E90D}"/>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DAA8C04-2B3A-4CCA-8D29-5B212C3EE37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God is the One Who sets the standards.</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1. Because </a:t>
            </a:r>
            <a:r>
              <a:rPr lang="en-US" sz="4400" b="1" u="sng">
                <a:solidFill>
                  <a:srgbClr val="990033"/>
                </a:solidFill>
                <a:effectLst>
                  <a:outerShdw blurRad="38100" dist="38100" dir="2700000" algn="tl">
                    <a:srgbClr val="000000">
                      <a:alpha val="43137"/>
                    </a:srgbClr>
                  </a:outerShdw>
                </a:effectLst>
                <a:latin typeface="Arial Narrow" pitchFamily="34" charset="0"/>
              </a:rPr>
              <a:t>He created you</a:t>
            </a:r>
            <a:r>
              <a:rPr lang="en-US" sz="4400" b="1">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Genesis 2:7 - . . .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the Lord God formed the man from the dust of the ground</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and breathed into his nostrils the breath of life, and the man became a living being</a:t>
            </a:r>
            <a:r>
              <a:rPr lang="en-US" sz="2800"/>
              <a:t>.</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A3ABCA1C-C7E9-448A-912A-2CE37633BA92}"/>
              </a:ext>
            </a:extLst>
          </p:cNvPr>
          <p:cNvSpPr/>
          <p:nvPr/>
        </p:nvSpPr>
        <p:spPr>
          <a:xfrm>
            <a:off x="762000" y="152400"/>
            <a:ext cx="7848600" cy="523875"/>
          </a:xfrm>
          <a:prstGeom prst="rect">
            <a:avLst/>
          </a:prstGeom>
        </p:spPr>
        <p:txBody>
          <a:bodyPr>
            <a:spAutoFit/>
          </a:bodyPr>
          <a:lstStyle/>
          <a:p>
            <a:pPr algn="ctr" eaLnBrk="1" hangingPunct="1">
              <a:defRPr/>
            </a:pPr>
            <a:r>
              <a:rPr lang="en-US">
                <a:solidFill>
                  <a:schemeClr val="tx1"/>
                </a:solidFill>
                <a:effectLst>
                  <a:outerShdw blurRad="38100" dist="38100" dir="2700000" algn="tl">
                    <a:srgbClr val="000000">
                      <a:alpha val="43137"/>
                    </a:srgbClr>
                  </a:outerShdw>
                </a:effectLst>
              </a:rPr>
              <a:t>I.  Because God Has Revealed Himself  &amp;  His  Will</a:t>
            </a:r>
            <a:r>
              <a:rPr lang="en-US">
                <a:solidFill>
                  <a:srgbClr val="7030A0"/>
                </a:solidFill>
                <a:effectLst>
                  <a:outerShdw blurRad="38100" dist="38100" dir="2700000" algn="tl">
                    <a:srgbClr val="000000">
                      <a:alpha val="43137"/>
                    </a:srgbClr>
                  </a:outerShdw>
                </a:effectLst>
              </a:rPr>
              <a:t>.</a:t>
            </a:r>
            <a:endParaRPr lang="en-US"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F8DFBB8-77CB-40C9-BE97-F456FB39C130}"/>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3EDF0DC-E733-4BCD-B0C1-1B8226A4B04A}"/>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God is the One Who sets the standards.</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 Because </a:t>
            </a:r>
            <a:r>
              <a:rPr lang="en-US" sz="4400" b="1" u="sng">
                <a:solidFill>
                  <a:srgbClr val="990033"/>
                </a:solidFill>
                <a:effectLst>
                  <a:outerShdw blurRad="38100" dist="38100" dir="2700000" algn="tl">
                    <a:srgbClr val="000000">
                      <a:alpha val="43137"/>
                    </a:srgbClr>
                  </a:outerShdw>
                </a:effectLst>
                <a:latin typeface="Arial Narrow" pitchFamily="34" charset="0"/>
              </a:rPr>
              <a:t>He created you in His </a:t>
            </a:r>
            <a:r>
              <a:rPr lang="en-US" sz="4400" b="1">
                <a:solidFill>
                  <a:srgbClr val="990033"/>
                </a:solidFill>
                <a:effectLst>
                  <a:outerShdw blurRad="38100" dist="38100" dir="2700000" algn="tl">
                    <a:srgbClr val="000000">
                      <a:alpha val="43137"/>
                    </a:srgbClr>
                  </a:outerShdw>
                </a:effectLst>
                <a:latin typeface="Arial Narrow" pitchFamily="34" charset="0"/>
              </a:rPr>
              <a:t>	</a:t>
            </a:r>
            <a:r>
              <a:rPr lang="en-US" sz="4400" b="1" u="sng">
                <a:solidFill>
                  <a:srgbClr val="990033"/>
                </a:solidFill>
                <a:effectLst>
                  <a:outerShdw blurRad="38100" dist="38100" dir="2700000" algn="tl">
                    <a:srgbClr val="000000">
                      <a:alpha val="43137"/>
                    </a:srgbClr>
                  </a:outerShdw>
                </a:effectLst>
                <a:latin typeface="Arial Narrow" pitchFamily="34" charset="0"/>
              </a:rPr>
              <a:t>image</a:t>
            </a:r>
            <a:r>
              <a:rPr lang="en-US" sz="4400" b="1">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400" b="1">
                <a:solidFill>
                  <a:schemeClr val="tx1"/>
                </a:solidFill>
                <a:effectLst>
                  <a:outerShdw blurRad="38100" dist="38100" dir="2700000" algn="tl">
                    <a:srgbClr val="000000">
                      <a:alpha val="43137"/>
                    </a:srgbClr>
                  </a:outerShdw>
                </a:effectLst>
                <a:latin typeface="Arial" pitchFamily="34" charset="0"/>
                <a:cs typeface="Arial" pitchFamily="34" charset="0"/>
              </a:rPr>
              <a:t>Genesis 1:27 - So </a:t>
            </a:r>
            <a:r>
              <a:rPr lang="en-US" sz="2400" b="1" u="sng">
                <a:solidFill>
                  <a:schemeClr val="tx1"/>
                </a:solidFill>
                <a:effectLst>
                  <a:outerShdw blurRad="38100" dist="38100" dir="2700000" algn="tl">
                    <a:srgbClr val="000000">
                      <a:alpha val="43137"/>
                    </a:srgbClr>
                  </a:outerShdw>
                </a:effectLst>
                <a:latin typeface="Arial" pitchFamily="34" charset="0"/>
                <a:cs typeface="Arial" pitchFamily="34" charset="0"/>
              </a:rPr>
              <a:t>God created man in his own image</a:t>
            </a:r>
            <a:r>
              <a:rPr lang="en-US" sz="2400" b="1">
                <a:solidFill>
                  <a:schemeClr val="tx1"/>
                </a:solidFill>
                <a:effectLst>
                  <a:outerShdw blurRad="38100" dist="38100" dir="2700000" algn="tl">
                    <a:srgbClr val="000000">
                      <a:alpha val="43137"/>
                    </a:srgbClr>
                  </a:outerShdw>
                </a:effectLst>
                <a:latin typeface="Arial" pitchFamily="34" charset="0"/>
                <a:cs typeface="Arial" pitchFamily="34" charset="0"/>
              </a:rPr>
              <a:t>, in the image of God he created him; male and female he created them.</a:t>
            </a:r>
          </a:p>
          <a:p>
            <a:pPr algn="just">
              <a:buFont typeface="Wingdings 2" panose="05020102010507070707" pitchFamily="18" charset="2"/>
              <a:buNone/>
              <a:defRPr/>
            </a:pPr>
            <a:r>
              <a:rPr lang="en-US" sz="2400" b="1">
                <a:solidFill>
                  <a:schemeClr val="tx1"/>
                </a:solidFill>
                <a:effectLst>
                  <a:outerShdw blurRad="38100" dist="38100" dir="2700000" algn="tl">
                    <a:srgbClr val="000000">
                      <a:alpha val="43137"/>
                    </a:srgbClr>
                  </a:outerShdw>
                </a:effectLst>
                <a:latin typeface="Arial" pitchFamily="34" charset="0"/>
                <a:cs typeface="Arial" pitchFamily="34" charset="0"/>
              </a:rPr>
              <a:t>Genesis 3:19 - By the sweat of your brow you will eat your food </a:t>
            </a:r>
            <a:r>
              <a:rPr lang="en-US" sz="2400" b="1" u="sng">
                <a:solidFill>
                  <a:schemeClr val="tx1"/>
                </a:solidFill>
                <a:effectLst>
                  <a:outerShdw blurRad="38100" dist="38100" dir="2700000" algn="tl">
                    <a:srgbClr val="000000">
                      <a:alpha val="43137"/>
                    </a:srgbClr>
                  </a:outerShdw>
                </a:effectLst>
                <a:latin typeface="Arial" pitchFamily="34" charset="0"/>
                <a:cs typeface="Arial" pitchFamily="34" charset="0"/>
              </a:rPr>
              <a:t>until you return to the ground, since from it you were taken</a:t>
            </a:r>
            <a:r>
              <a:rPr lang="en-US" sz="2400" b="1">
                <a:solidFill>
                  <a:schemeClr val="tx1"/>
                </a:solidFill>
                <a:effectLst>
                  <a:outerShdw blurRad="38100" dist="38100" dir="2700000" algn="tl">
                    <a:srgbClr val="000000">
                      <a:alpha val="43137"/>
                    </a:srgbClr>
                  </a:outerShdw>
                </a:effectLst>
                <a:latin typeface="Arial" pitchFamily="34" charset="0"/>
                <a:cs typeface="Arial" pitchFamily="34" charset="0"/>
              </a:rPr>
              <a:t>; for dust you are and to dust you will return. </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F7C95412-4EBA-4192-BAF2-49A9A3F8A19B}"/>
              </a:ext>
            </a:extLst>
          </p:cNvPr>
          <p:cNvSpPr/>
          <p:nvPr/>
        </p:nvSpPr>
        <p:spPr>
          <a:xfrm>
            <a:off x="762000" y="152400"/>
            <a:ext cx="7848600" cy="523875"/>
          </a:xfrm>
          <a:prstGeom prst="rect">
            <a:avLst/>
          </a:prstGeom>
        </p:spPr>
        <p:txBody>
          <a:bodyPr>
            <a:spAutoFit/>
          </a:bodyPr>
          <a:lstStyle/>
          <a:p>
            <a:pPr algn="ctr" eaLnBrk="1" hangingPunct="1">
              <a:defRPr/>
            </a:pPr>
            <a:r>
              <a:rPr lang="en-US">
                <a:solidFill>
                  <a:schemeClr val="tx1"/>
                </a:solidFill>
                <a:effectLst>
                  <a:outerShdw blurRad="38100" dist="38100" dir="2700000" algn="tl">
                    <a:srgbClr val="000000">
                      <a:alpha val="43137"/>
                    </a:srgbClr>
                  </a:outerShdw>
                </a:effectLst>
              </a:rPr>
              <a:t>I.  Because God Has Revealed Himself  &amp;  His  Will</a:t>
            </a:r>
            <a:r>
              <a:rPr lang="en-US">
                <a:solidFill>
                  <a:srgbClr val="7030A0"/>
                </a:solidFill>
                <a:effectLst>
                  <a:outerShdw blurRad="38100" dist="38100" dir="2700000" algn="tl">
                    <a:srgbClr val="000000">
                      <a:alpha val="43137"/>
                    </a:srgbClr>
                  </a:outerShdw>
                </a:effectLst>
              </a:rPr>
              <a:t>.</a:t>
            </a:r>
            <a:endParaRPr lang="en-US"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150EF68-A0F2-4B47-BA0D-2F05859B3B3D}"/>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5E25453-B2C1-4751-B50E-8F50D7C676A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God is the One Who sets the standards.</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3. Because </a:t>
            </a:r>
            <a:r>
              <a:rPr lang="en-US" sz="4400" b="1" u="sng">
                <a:solidFill>
                  <a:srgbClr val="990033"/>
                </a:solidFill>
                <a:effectLst>
                  <a:outerShdw blurRad="38100" dist="38100" dir="2700000" algn="tl">
                    <a:srgbClr val="000000">
                      <a:alpha val="43137"/>
                    </a:srgbClr>
                  </a:outerShdw>
                </a:effectLst>
                <a:latin typeface="Arial Narrow" pitchFamily="34" charset="0"/>
                <a:cs typeface="Arial" pitchFamily="34" charset="0"/>
              </a:rPr>
              <a:t>God redeemed you </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a:solidFill>
                  <a:srgbClr val="990033"/>
                </a:solidFill>
                <a:effectLst>
                  <a:outerShdw blurRad="38100" dist="38100" dir="2700000" algn="tl">
                    <a:srgbClr val="000000">
                      <a:alpha val="43137"/>
                    </a:srgbClr>
                  </a:outerShdw>
                </a:effectLst>
                <a:latin typeface="Arial Narrow" pitchFamily="34" charset="0"/>
                <a:cs typeface="Arial" pitchFamily="34" charset="0"/>
              </a:rPr>
              <a:t>from your sin</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157F62EF-8470-4CEA-9FA5-89BFDC60ACF6}"/>
              </a:ext>
            </a:extLst>
          </p:cNvPr>
          <p:cNvSpPr/>
          <p:nvPr/>
        </p:nvSpPr>
        <p:spPr>
          <a:xfrm>
            <a:off x="762000" y="152400"/>
            <a:ext cx="7848600" cy="523875"/>
          </a:xfrm>
          <a:prstGeom prst="rect">
            <a:avLst/>
          </a:prstGeom>
        </p:spPr>
        <p:txBody>
          <a:bodyPr>
            <a:spAutoFit/>
          </a:bodyPr>
          <a:lstStyle/>
          <a:p>
            <a:pPr algn="ctr" eaLnBrk="1" hangingPunct="1">
              <a:defRPr/>
            </a:pPr>
            <a:r>
              <a:rPr lang="en-US">
                <a:solidFill>
                  <a:schemeClr val="tx1"/>
                </a:solidFill>
                <a:effectLst>
                  <a:outerShdw blurRad="38100" dist="38100" dir="2700000" algn="tl">
                    <a:srgbClr val="000000">
                      <a:alpha val="43137"/>
                    </a:srgbClr>
                  </a:outerShdw>
                </a:effectLst>
              </a:rPr>
              <a:t>I.  Because God Has Revealed Himself  &amp;  His  Will</a:t>
            </a:r>
            <a:r>
              <a:rPr lang="en-US">
                <a:solidFill>
                  <a:srgbClr val="7030A0"/>
                </a:solidFill>
                <a:effectLst>
                  <a:outerShdw blurRad="38100" dist="38100" dir="2700000" algn="tl">
                    <a:srgbClr val="000000">
                      <a:alpha val="43137"/>
                    </a:srgbClr>
                  </a:outerShdw>
                </a:effectLst>
              </a:rPr>
              <a:t>.</a:t>
            </a:r>
            <a:endParaRPr lang="en-US" dirty="0"/>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1FDC90C-7D81-46A9-A041-C75223BF6337}"/>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69CA8F1-0433-4251-8371-65F9C0E9FB4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a:t>
            </a:r>
            <a:r>
              <a:rPr lang="en-US" sz="4400" b="1">
                <a:solidFill>
                  <a:srgbClr val="990033"/>
                </a:solidFill>
                <a:effectLst>
                  <a:outerShdw blurRad="38100" dist="38100" dir="2700000" algn="tl">
                    <a:srgbClr val="000000">
                      <a:alpha val="43137"/>
                    </a:srgbClr>
                  </a:outerShdw>
                </a:effectLst>
                <a:latin typeface="Arial Narrow" pitchFamily="34" charset="0"/>
              </a:rPr>
              <a:t>. God has shown you His nature &amp; power through nature.</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B8BEFC35-1696-466D-943E-3DB5457377EA}"/>
              </a:ext>
            </a:extLst>
          </p:cNvPr>
          <p:cNvSpPr/>
          <p:nvPr/>
        </p:nvSpPr>
        <p:spPr>
          <a:xfrm>
            <a:off x="762000" y="152400"/>
            <a:ext cx="7848600" cy="523875"/>
          </a:xfrm>
          <a:prstGeom prst="rect">
            <a:avLst/>
          </a:prstGeom>
        </p:spPr>
        <p:txBody>
          <a:bodyPr>
            <a:spAutoFit/>
          </a:bodyPr>
          <a:lstStyle/>
          <a:p>
            <a:pPr algn="ctr" eaLnBrk="1" hangingPunct="1">
              <a:defRPr/>
            </a:pPr>
            <a:r>
              <a:rPr lang="en-US">
                <a:solidFill>
                  <a:schemeClr val="tx1"/>
                </a:solidFill>
                <a:effectLst>
                  <a:outerShdw blurRad="38100" dist="38100" dir="2700000" algn="tl">
                    <a:srgbClr val="000000">
                      <a:alpha val="43137"/>
                    </a:srgbClr>
                  </a:outerShdw>
                </a:effectLst>
              </a:rPr>
              <a:t>I.  Because God Has Revealed Himself  &amp;  His  Will</a:t>
            </a:r>
            <a:r>
              <a:rPr lang="en-US">
                <a:solidFill>
                  <a:srgbClr val="7030A0"/>
                </a:solidFill>
                <a:effectLst>
                  <a:outerShdw blurRad="38100" dist="38100" dir="2700000" algn="tl">
                    <a:srgbClr val="000000">
                      <a:alpha val="43137"/>
                    </a:srgbClr>
                  </a:outerShdw>
                </a:effectLst>
              </a:rPr>
              <a:t>.</a:t>
            </a:r>
            <a:endParaRPr lang="en-US"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8859C23-80E3-4762-A2BE-1D6769DBA2A5}"/>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3A937AE-AD30-4BF7-83AC-4D7829ACCA4A}"/>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a:t>
            </a:r>
            <a:r>
              <a:rPr lang="en-US" sz="4400" b="1">
                <a:solidFill>
                  <a:srgbClr val="990033"/>
                </a:solidFill>
                <a:effectLst>
                  <a:outerShdw blurRad="38100" dist="38100" dir="2700000" algn="tl">
                    <a:srgbClr val="000000">
                      <a:alpha val="43137"/>
                    </a:srgbClr>
                  </a:outerShdw>
                </a:effectLst>
                <a:latin typeface="Arial Narrow" pitchFamily="34" charset="0"/>
              </a:rPr>
              <a:t>. God has shown you His nature &amp; power through nature.</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 . since what may be known about God is plain to them, because God has made it plain to them. - v19.</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1. He revealed His nature in our 	</a:t>
            </a:r>
            <a:r>
              <a:rPr lang="en-US" sz="4400" b="1" u="sng">
                <a:solidFill>
                  <a:srgbClr val="990033"/>
                </a:solidFill>
                <a:effectLst>
                  <a:outerShdw blurRad="38100" dist="38100" dir="2700000" algn="tl">
                    <a:srgbClr val="000000">
                      <a:alpha val="43137"/>
                    </a:srgbClr>
                  </a:outerShdw>
                </a:effectLst>
                <a:latin typeface="Arial Narrow" pitchFamily="34" charset="0"/>
                <a:cs typeface="Arial" pitchFamily="34" charset="0"/>
              </a:rPr>
              <a:t>bodies</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Genesis 1:26 - Then God said, “Let us make man in our image, in our likeness . . .</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59B31694-09ED-4827-A740-D8A6ADA24201}"/>
              </a:ext>
            </a:extLst>
          </p:cNvPr>
          <p:cNvSpPr/>
          <p:nvPr/>
        </p:nvSpPr>
        <p:spPr>
          <a:xfrm>
            <a:off x="762000" y="152400"/>
            <a:ext cx="7848600" cy="523875"/>
          </a:xfrm>
          <a:prstGeom prst="rect">
            <a:avLst/>
          </a:prstGeom>
        </p:spPr>
        <p:txBody>
          <a:bodyPr>
            <a:spAutoFit/>
          </a:bodyPr>
          <a:lstStyle/>
          <a:p>
            <a:pPr algn="ctr" eaLnBrk="1" hangingPunct="1">
              <a:defRPr/>
            </a:pPr>
            <a:r>
              <a:rPr lang="en-US">
                <a:solidFill>
                  <a:schemeClr val="tx1"/>
                </a:solidFill>
                <a:effectLst>
                  <a:outerShdw blurRad="38100" dist="38100" dir="2700000" algn="tl">
                    <a:srgbClr val="000000">
                      <a:alpha val="43137"/>
                    </a:srgbClr>
                  </a:outerShdw>
                </a:effectLst>
              </a:rPr>
              <a:t>I.  Because God Has Revealed Himself  &amp;  His  Will</a:t>
            </a:r>
            <a:r>
              <a:rPr lang="en-US">
                <a:solidFill>
                  <a:srgbClr val="7030A0"/>
                </a:solidFill>
                <a:effectLst>
                  <a:outerShdw blurRad="38100" dist="38100" dir="2700000" algn="tl">
                    <a:srgbClr val="000000">
                      <a:alpha val="43137"/>
                    </a:srgbClr>
                  </a:outerShdw>
                </a:effectLst>
              </a:rPr>
              <a:t>.</a:t>
            </a:r>
            <a:endParaRPr lang="en-US" dirty="0"/>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E805CFB-1E4E-4DD1-ADA7-963CC82ED5B8}"/>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2A8DC7F-0096-4DFC-9B51-F9DDE6868E1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a:t>
            </a:r>
            <a:r>
              <a:rPr lang="en-US" sz="4400" b="1">
                <a:solidFill>
                  <a:srgbClr val="990033"/>
                </a:solidFill>
                <a:effectLst>
                  <a:outerShdw blurRad="38100" dist="38100" dir="2700000" algn="tl">
                    <a:srgbClr val="000000">
                      <a:alpha val="43137"/>
                    </a:srgbClr>
                  </a:outerShdw>
                </a:effectLst>
                <a:latin typeface="Arial Narrow" pitchFamily="34" charset="0"/>
              </a:rPr>
              <a:t>. God has shown you His nature &amp; power through nature.</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For since the creation of the world God’s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invisible qualities</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 his eternal power and divine nature — have been clearly seen, being understood from what has been made, so that men are without excuse. - v20.</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2. He revealed His power &amp; nature</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through </a:t>
            </a:r>
            <a:r>
              <a:rPr lang="en-US" sz="4400" b="1" u="sng">
                <a:solidFill>
                  <a:srgbClr val="990033"/>
                </a:solidFill>
                <a:effectLst>
                  <a:outerShdw blurRad="38100" dist="38100" dir="2700000" algn="tl">
                    <a:srgbClr val="000000">
                      <a:alpha val="43137"/>
                    </a:srgbClr>
                  </a:outerShdw>
                </a:effectLst>
                <a:latin typeface="Arial Narrow" pitchFamily="34" charset="0"/>
                <a:cs typeface="Arial" pitchFamily="34" charset="0"/>
              </a:rPr>
              <a:t>invisible</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a:solidFill>
                  <a:srgbClr val="990033"/>
                </a:solidFill>
                <a:effectLst>
                  <a:outerShdw blurRad="38100" dist="38100" dir="2700000" algn="tl">
                    <a:srgbClr val="000000">
                      <a:alpha val="43137"/>
                    </a:srgbClr>
                  </a:outerShdw>
                </a:effectLst>
                <a:latin typeface="Arial Narrow" pitchFamily="34" charset="0"/>
                <a:cs typeface="Arial" pitchFamily="34" charset="0"/>
              </a:rPr>
              <a:t>qualities</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a:t>
            </a:r>
          </a:p>
        </p:txBody>
      </p:sp>
      <p:sp>
        <p:nvSpPr>
          <p:cNvPr id="4" name="Rectangle 3">
            <a:extLst>
              <a:ext uri="{FF2B5EF4-FFF2-40B4-BE49-F238E27FC236}">
                <a16:creationId xmlns:a16="http://schemas.microsoft.com/office/drawing/2014/main" id="{58EE96F6-831A-4678-B804-A6FBA8FEC306}"/>
              </a:ext>
            </a:extLst>
          </p:cNvPr>
          <p:cNvSpPr/>
          <p:nvPr/>
        </p:nvSpPr>
        <p:spPr>
          <a:xfrm>
            <a:off x="762000" y="152400"/>
            <a:ext cx="7848600" cy="523875"/>
          </a:xfrm>
          <a:prstGeom prst="rect">
            <a:avLst/>
          </a:prstGeom>
        </p:spPr>
        <p:txBody>
          <a:bodyPr>
            <a:spAutoFit/>
          </a:bodyPr>
          <a:lstStyle/>
          <a:p>
            <a:pPr algn="ctr" eaLnBrk="1" hangingPunct="1">
              <a:defRPr/>
            </a:pPr>
            <a:r>
              <a:rPr lang="en-US">
                <a:solidFill>
                  <a:schemeClr val="tx1"/>
                </a:solidFill>
                <a:effectLst>
                  <a:outerShdw blurRad="38100" dist="38100" dir="2700000" algn="tl">
                    <a:srgbClr val="000000">
                      <a:alpha val="43137"/>
                    </a:srgbClr>
                  </a:outerShdw>
                </a:effectLst>
              </a:rPr>
              <a:t>I.  Because God Has Revealed Himself  &amp;  His  Will</a:t>
            </a:r>
            <a:r>
              <a:rPr lang="en-US">
                <a:solidFill>
                  <a:srgbClr val="7030A0"/>
                </a:solidFill>
                <a:effectLst>
                  <a:outerShdw blurRad="38100" dist="38100" dir="2700000" algn="tl">
                    <a:srgbClr val="000000">
                      <a:alpha val="43137"/>
                    </a:srgbClr>
                  </a:outerShdw>
                </a:effectLst>
              </a:rPr>
              <a:t>.</a:t>
            </a:r>
            <a:endParaRPr lang="en-US" dirty="0"/>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34DDAFA-F842-413B-BE26-8CB0EDFCAE64}"/>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4813861-5654-4F18-8BB1-262C95FA2A2F}"/>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a:t>
            </a:r>
            <a:r>
              <a:rPr lang="en-US" sz="4400" b="1">
                <a:solidFill>
                  <a:srgbClr val="990033"/>
                </a:solidFill>
                <a:effectLst>
                  <a:outerShdw blurRad="38100" dist="38100" dir="2700000" algn="tl">
                    <a:srgbClr val="000000">
                      <a:alpha val="43137"/>
                    </a:srgbClr>
                  </a:outerShdw>
                </a:effectLst>
                <a:latin typeface="Arial Narrow" pitchFamily="34" charset="0"/>
              </a:rPr>
              <a:t>. God has shown you His nature &amp; power through nature.</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For since the creation of the world God’s invisible qualities —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his eternal power</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and divine nature — have been clearly seen, being understood from what has been made, so that men are without excuse. - v20.</a:t>
            </a:r>
          </a:p>
        </p:txBody>
      </p:sp>
      <p:sp>
        <p:nvSpPr>
          <p:cNvPr id="4" name="Rectangle 3">
            <a:extLst>
              <a:ext uri="{FF2B5EF4-FFF2-40B4-BE49-F238E27FC236}">
                <a16:creationId xmlns:a16="http://schemas.microsoft.com/office/drawing/2014/main" id="{5A1AC7E1-C84E-48B6-91EC-9BF6748404CF}"/>
              </a:ext>
            </a:extLst>
          </p:cNvPr>
          <p:cNvSpPr/>
          <p:nvPr/>
        </p:nvSpPr>
        <p:spPr>
          <a:xfrm>
            <a:off x="762000" y="152400"/>
            <a:ext cx="7848600" cy="523875"/>
          </a:xfrm>
          <a:prstGeom prst="rect">
            <a:avLst/>
          </a:prstGeom>
        </p:spPr>
        <p:txBody>
          <a:bodyPr>
            <a:spAutoFit/>
          </a:bodyPr>
          <a:lstStyle/>
          <a:p>
            <a:pPr algn="ctr" eaLnBrk="1" hangingPunct="1">
              <a:defRPr/>
            </a:pPr>
            <a:r>
              <a:rPr lang="en-US">
                <a:solidFill>
                  <a:schemeClr val="tx1"/>
                </a:solidFill>
                <a:effectLst>
                  <a:outerShdw blurRad="38100" dist="38100" dir="2700000" algn="tl">
                    <a:srgbClr val="000000">
                      <a:alpha val="43137"/>
                    </a:srgbClr>
                  </a:outerShdw>
                </a:effectLst>
              </a:rPr>
              <a:t>I.  Because God Has Revealed Himself  &amp;  His  Will</a:t>
            </a:r>
            <a:r>
              <a:rPr lang="en-US">
                <a:solidFill>
                  <a:srgbClr val="7030A0"/>
                </a:solidFill>
                <a:effectLst>
                  <a:outerShdw blurRad="38100" dist="38100" dir="2700000" algn="tl">
                    <a:srgbClr val="000000">
                      <a:alpha val="43137"/>
                    </a:srgbClr>
                  </a:outerShdw>
                </a:effectLst>
              </a:rPr>
              <a:t>.</a:t>
            </a:r>
            <a:endParaRPr lang="en-US" dirty="0"/>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9CBE732-1FCD-4340-97DC-8F8577B29CBE}"/>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5DC7894-4732-4166-8912-C7B8E6B9614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a:t>
            </a:r>
            <a:r>
              <a:rPr lang="en-US" sz="4400" b="1">
                <a:solidFill>
                  <a:srgbClr val="990033"/>
                </a:solidFill>
                <a:effectLst>
                  <a:outerShdw blurRad="38100" dist="38100" dir="2700000" algn="tl">
                    <a:srgbClr val="000000">
                      <a:alpha val="43137"/>
                    </a:srgbClr>
                  </a:outerShdw>
                </a:effectLst>
                <a:latin typeface="Arial Narrow" pitchFamily="34" charset="0"/>
              </a:rPr>
              <a:t>. God has shown you His nature &amp; power through nature.</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For since the creation of the world God’s invisible qualities —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his</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eternal power and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divine nature</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 have been clearly seen, being understood from what has been made, so that men are without excuse. - v20.</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Romans 6:23 -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For the wages of sin is death</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but the gift of God is eternal life in Christ Jesus our Lord.</a:t>
            </a:r>
          </a:p>
        </p:txBody>
      </p:sp>
      <p:sp>
        <p:nvSpPr>
          <p:cNvPr id="4" name="Rectangle 3">
            <a:extLst>
              <a:ext uri="{FF2B5EF4-FFF2-40B4-BE49-F238E27FC236}">
                <a16:creationId xmlns:a16="http://schemas.microsoft.com/office/drawing/2014/main" id="{DEC0771F-6355-4CE9-B575-7575B95F8045}"/>
              </a:ext>
            </a:extLst>
          </p:cNvPr>
          <p:cNvSpPr/>
          <p:nvPr/>
        </p:nvSpPr>
        <p:spPr>
          <a:xfrm>
            <a:off x="762000" y="152400"/>
            <a:ext cx="7848600" cy="523875"/>
          </a:xfrm>
          <a:prstGeom prst="rect">
            <a:avLst/>
          </a:prstGeom>
        </p:spPr>
        <p:txBody>
          <a:bodyPr>
            <a:spAutoFit/>
          </a:bodyPr>
          <a:lstStyle/>
          <a:p>
            <a:pPr algn="ctr" eaLnBrk="1" hangingPunct="1">
              <a:defRPr/>
            </a:pPr>
            <a:r>
              <a:rPr lang="en-US">
                <a:solidFill>
                  <a:schemeClr val="tx1"/>
                </a:solidFill>
                <a:effectLst>
                  <a:outerShdw blurRad="38100" dist="38100" dir="2700000" algn="tl">
                    <a:srgbClr val="000000">
                      <a:alpha val="43137"/>
                    </a:srgbClr>
                  </a:outerShdw>
                </a:effectLst>
              </a:rPr>
              <a:t>I.  Because God Has Revealed Himself  &amp;  His  Will</a:t>
            </a:r>
            <a:r>
              <a:rPr lang="en-US">
                <a:solidFill>
                  <a:srgbClr val="7030A0"/>
                </a:solidFill>
                <a:effectLst>
                  <a:outerShdw blurRad="38100" dist="38100" dir="2700000" algn="tl">
                    <a:srgbClr val="000000">
                      <a:alpha val="43137"/>
                    </a:srgbClr>
                  </a:outerShdw>
                </a:effectLst>
              </a:rPr>
              <a:t>.</a:t>
            </a:r>
            <a:endParaRPr lang="en-US" dirty="0"/>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6002095-4F93-408B-BDC7-24F1219FFA84}"/>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6882630-ECF2-4526-A788-0CCA315773C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a:t>
            </a:r>
            <a:r>
              <a:rPr lang="en-US" sz="4400" b="1">
                <a:solidFill>
                  <a:srgbClr val="990033"/>
                </a:solidFill>
                <a:effectLst>
                  <a:outerShdw blurRad="38100" dist="38100" dir="2700000" algn="tl">
                    <a:srgbClr val="000000">
                      <a:alpha val="43137"/>
                    </a:srgbClr>
                  </a:outerShdw>
                </a:effectLst>
                <a:latin typeface="Arial Narrow" pitchFamily="34" charset="0"/>
              </a:rPr>
              <a:t>. God has shown you His nature &amp; power through nature.</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3. How is the revelation of God 	considered by the world?</a:t>
            </a:r>
          </a:p>
        </p:txBody>
      </p:sp>
      <p:sp>
        <p:nvSpPr>
          <p:cNvPr id="4" name="Rectangle 3">
            <a:extLst>
              <a:ext uri="{FF2B5EF4-FFF2-40B4-BE49-F238E27FC236}">
                <a16:creationId xmlns:a16="http://schemas.microsoft.com/office/drawing/2014/main" id="{B09A5262-AFCC-4C19-B196-F318AEAB0A75}"/>
              </a:ext>
            </a:extLst>
          </p:cNvPr>
          <p:cNvSpPr/>
          <p:nvPr/>
        </p:nvSpPr>
        <p:spPr>
          <a:xfrm>
            <a:off x="762000" y="152400"/>
            <a:ext cx="7848600" cy="523875"/>
          </a:xfrm>
          <a:prstGeom prst="rect">
            <a:avLst/>
          </a:prstGeom>
        </p:spPr>
        <p:txBody>
          <a:bodyPr>
            <a:spAutoFit/>
          </a:bodyPr>
          <a:lstStyle/>
          <a:p>
            <a:pPr algn="ctr" eaLnBrk="1" hangingPunct="1">
              <a:defRPr/>
            </a:pPr>
            <a:r>
              <a:rPr lang="en-US">
                <a:solidFill>
                  <a:schemeClr val="tx1"/>
                </a:solidFill>
                <a:effectLst>
                  <a:outerShdw blurRad="38100" dist="38100" dir="2700000" algn="tl">
                    <a:srgbClr val="000000">
                      <a:alpha val="43137"/>
                    </a:srgbClr>
                  </a:outerShdw>
                </a:effectLst>
              </a:rPr>
              <a:t>I.  Because God Has Revealed Himself  &amp;  His  Will</a:t>
            </a:r>
            <a:r>
              <a:rPr lang="en-US">
                <a:solidFill>
                  <a:srgbClr val="7030A0"/>
                </a:solidFill>
                <a:effectLst>
                  <a:outerShdw blurRad="38100" dist="38100" dir="2700000" algn="tl">
                    <a:srgbClr val="000000">
                      <a:alpha val="43137"/>
                    </a:srgbClr>
                  </a:outerShdw>
                </a:effectLst>
              </a:rPr>
              <a:t>.</a:t>
            </a:r>
            <a:endParaRPr lang="en-US"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6FB3AB7-B59D-458A-978F-D9CA707AF777}"/>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D15E527-89B6-475B-8BA4-EB98BF563BD4}"/>
              </a:ext>
            </a:extLst>
          </p:cNvPr>
          <p:cNvSpPr>
            <a:spLocks noGrp="1" noChangeArrowheads="1"/>
          </p:cNvSpPr>
          <p:nvPr>
            <p:ph idx="1"/>
          </p:nvPr>
        </p:nvSpPr>
        <p:spPr>
          <a:xfrm>
            <a:off x="457200" y="1143000"/>
            <a:ext cx="8229600" cy="54102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1</a:t>
            </a:r>
            <a:r>
              <a:rPr lang="en-US" sz="4400" b="1">
                <a:solidFill>
                  <a:srgbClr val="990033"/>
                </a:solidFill>
                <a:effectLst>
                  <a:outerShdw blurRad="38100" dist="38100" dir="2700000" algn="tl">
                    <a:srgbClr val="000000">
                      <a:alpha val="43137"/>
                    </a:srgbClr>
                  </a:outerShdw>
                </a:effectLst>
                <a:latin typeface="Arial Narrow" pitchFamily="34" charset="0"/>
              </a:rPr>
              <a:t>. Many don’t become Christians because they don’t see a need to.</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C6E1B3A-5A80-417F-81D6-901A4CF5B353}"/>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12D522F-C915-4B90-BE9E-DFD5FD01C8D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a:t>
            </a:r>
            <a:r>
              <a:rPr lang="en-US" sz="4400" b="1">
                <a:solidFill>
                  <a:srgbClr val="990033"/>
                </a:solidFill>
                <a:effectLst>
                  <a:outerShdw blurRad="38100" dist="38100" dir="2700000" algn="tl">
                    <a:srgbClr val="000000">
                      <a:alpha val="43137"/>
                    </a:srgbClr>
                  </a:outerShdw>
                </a:effectLst>
                <a:latin typeface="Arial Narrow" pitchFamily="34" charset="0"/>
              </a:rPr>
              <a:t>. God has shown you His nature &amp; power through nature.</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3. How is the revelation of God 	considered by the world?</a:t>
            </a:r>
          </a:p>
          <a:p>
            <a:pPr marL="609600" indent="-609600" algn="ctr" eaLnBrk="1" fontAlgn="auto" hangingPunct="1">
              <a:spcAft>
                <a:spcPts val="0"/>
              </a:spcAft>
              <a:buFont typeface="Wingdings 2" panose="05020102010507070707" pitchFamily="18" charset="2"/>
              <a:buNone/>
              <a:defRPr/>
            </a:pPr>
            <a:r>
              <a:rPr lang="en-US" sz="4400" b="1">
                <a:solidFill>
                  <a:srgbClr val="006600"/>
                </a:solidFill>
                <a:effectLst>
                  <a:outerShdw blurRad="38100" dist="38100" dir="2700000" algn="tl">
                    <a:srgbClr val="000000">
                      <a:alpha val="43137"/>
                    </a:srgbClr>
                  </a:outerShdw>
                </a:effectLst>
                <a:latin typeface="Arial Narrow" pitchFamily="34" charset="0"/>
              </a:rPr>
              <a:t>Ignored</a:t>
            </a:r>
          </a:p>
          <a:p>
            <a:pPr algn="jus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Psalm 14:1 -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The fool says in his heart, “There is no God</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They are corrupt, their deeds are vile; there is no one who does good. </a:t>
            </a:r>
          </a:p>
          <a:p>
            <a:pPr marL="609600" indent="-609600" algn="just" eaLnBrk="1" fontAlgn="auto" hangingPunct="1">
              <a:spcAft>
                <a:spcPts val="0"/>
              </a:spcAf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68B4FC08-9630-4C99-B524-6F87FFB99E85}"/>
              </a:ext>
            </a:extLst>
          </p:cNvPr>
          <p:cNvSpPr/>
          <p:nvPr/>
        </p:nvSpPr>
        <p:spPr>
          <a:xfrm>
            <a:off x="762000" y="152400"/>
            <a:ext cx="7848600" cy="523875"/>
          </a:xfrm>
          <a:prstGeom prst="rect">
            <a:avLst/>
          </a:prstGeom>
        </p:spPr>
        <p:txBody>
          <a:bodyPr>
            <a:spAutoFit/>
          </a:bodyPr>
          <a:lstStyle/>
          <a:p>
            <a:pPr algn="ctr" eaLnBrk="1" hangingPunct="1">
              <a:defRPr/>
            </a:pPr>
            <a:r>
              <a:rPr lang="en-US">
                <a:solidFill>
                  <a:schemeClr val="tx1"/>
                </a:solidFill>
                <a:effectLst>
                  <a:outerShdw blurRad="38100" dist="38100" dir="2700000" algn="tl">
                    <a:srgbClr val="000000">
                      <a:alpha val="43137"/>
                    </a:srgbClr>
                  </a:outerShdw>
                </a:effectLst>
              </a:rPr>
              <a:t>I.  Because God Has Revealed Himself  &amp;  His  Will</a:t>
            </a:r>
            <a:r>
              <a:rPr lang="en-US">
                <a:solidFill>
                  <a:srgbClr val="7030A0"/>
                </a:solidFill>
                <a:effectLst>
                  <a:outerShdw blurRad="38100" dist="38100" dir="2700000" algn="tl">
                    <a:srgbClr val="000000">
                      <a:alpha val="43137"/>
                    </a:srgbClr>
                  </a:outerShdw>
                </a:effectLst>
              </a:rPr>
              <a:t>.</a:t>
            </a:r>
            <a:endParaRPr lang="en-US" dirty="0"/>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5A779D5-6C6A-423A-871D-00E777640F66}"/>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656ABC4-B627-4858-A356-D859D33C125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a:t>
            </a:r>
            <a:r>
              <a:rPr lang="en-US" sz="4400" b="1">
                <a:solidFill>
                  <a:srgbClr val="990033"/>
                </a:solidFill>
                <a:effectLst>
                  <a:outerShdw blurRad="38100" dist="38100" dir="2700000" algn="tl">
                    <a:srgbClr val="000000">
                      <a:alpha val="43137"/>
                    </a:srgbClr>
                  </a:outerShdw>
                </a:effectLst>
                <a:latin typeface="Arial Narrow" pitchFamily="34" charset="0"/>
              </a:rPr>
              <a:t>. God has shown you His nature &amp; power through nature.</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3. How is the revelation of God 	considered by the world?</a:t>
            </a:r>
          </a:p>
          <a:p>
            <a:pPr marL="609600" indent="-609600" algn="ctr" eaLnBrk="1" fontAlgn="auto" hangingPunct="1">
              <a:spcAft>
                <a:spcPts val="0"/>
              </a:spcAft>
              <a:buFont typeface="Wingdings 2" panose="05020102010507070707" pitchFamily="18" charset="2"/>
              <a:buNone/>
              <a:defRPr/>
            </a:pPr>
            <a:r>
              <a:rPr lang="en-US" sz="4400" b="1">
                <a:solidFill>
                  <a:srgbClr val="006600"/>
                </a:solidFill>
                <a:effectLst>
                  <a:outerShdw blurRad="38100" dist="38100" dir="2700000" algn="tl">
                    <a:srgbClr val="000000">
                      <a:alpha val="43137"/>
                    </a:srgbClr>
                  </a:outerShdw>
                </a:effectLst>
                <a:latin typeface="Arial Narrow" pitchFamily="34" charset="0"/>
              </a:rPr>
              <a:t>Distorted</a:t>
            </a:r>
          </a:p>
        </p:txBody>
      </p:sp>
      <p:sp>
        <p:nvSpPr>
          <p:cNvPr id="4" name="Rectangle 3">
            <a:extLst>
              <a:ext uri="{FF2B5EF4-FFF2-40B4-BE49-F238E27FC236}">
                <a16:creationId xmlns:a16="http://schemas.microsoft.com/office/drawing/2014/main" id="{05A46233-532A-4903-ACFA-F7EB07EFBD4D}"/>
              </a:ext>
            </a:extLst>
          </p:cNvPr>
          <p:cNvSpPr/>
          <p:nvPr/>
        </p:nvSpPr>
        <p:spPr>
          <a:xfrm>
            <a:off x="762000" y="152400"/>
            <a:ext cx="7848600" cy="523875"/>
          </a:xfrm>
          <a:prstGeom prst="rect">
            <a:avLst/>
          </a:prstGeom>
        </p:spPr>
        <p:txBody>
          <a:bodyPr>
            <a:spAutoFit/>
          </a:bodyPr>
          <a:lstStyle/>
          <a:p>
            <a:pPr algn="ctr" eaLnBrk="1" hangingPunct="1">
              <a:defRPr/>
            </a:pPr>
            <a:r>
              <a:rPr lang="en-US">
                <a:solidFill>
                  <a:schemeClr val="tx1"/>
                </a:solidFill>
                <a:effectLst>
                  <a:outerShdw blurRad="38100" dist="38100" dir="2700000" algn="tl">
                    <a:srgbClr val="000000">
                      <a:alpha val="43137"/>
                    </a:srgbClr>
                  </a:outerShdw>
                </a:effectLst>
              </a:rPr>
              <a:t>I.  Because God Has Revealed Himself  &amp;  His  Will</a:t>
            </a:r>
            <a:r>
              <a:rPr lang="en-US">
                <a:solidFill>
                  <a:srgbClr val="7030A0"/>
                </a:solidFill>
                <a:effectLst>
                  <a:outerShdw blurRad="38100" dist="38100" dir="2700000" algn="tl">
                    <a:srgbClr val="000000">
                      <a:alpha val="43137"/>
                    </a:srgbClr>
                  </a:outerShdw>
                </a:effectLst>
              </a:rPr>
              <a:t>.</a:t>
            </a:r>
            <a:endParaRPr lang="en-US" dirty="0"/>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A6AAF46-1ED0-434A-BFCD-7BCCA9B23050}"/>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27CF8FD-E947-4BC3-AE5C-AC676272B6E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a:t>
            </a:r>
            <a:r>
              <a:rPr lang="en-US" sz="4400" b="1">
                <a:solidFill>
                  <a:srgbClr val="990033"/>
                </a:solidFill>
                <a:effectLst>
                  <a:outerShdw blurRad="38100" dist="38100" dir="2700000" algn="tl">
                    <a:srgbClr val="000000">
                      <a:alpha val="43137"/>
                    </a:srgbClr>
                  </a:outerShdw>
                </a:effectLst>
                <a:latin typeface="Arial Narrow" pitchFamily="34" charset="0"/>
              </a:rPr>
              <a:t>. God has shown you His righteousness &amp; love through the </a:t>
            </a:r>
            <a:r>
              <a:rPr lang="en-US" sz="4400" b="1" u="sng">
                <a:solidFill>
                  <a:srgbClr val="990033"/>
                </a:solidFill>
                <a:effectLst>
                  <a:outerShdw blurRad="38100" dist="38100" dir="2700000" algn="tl">
                    <a:srgbClr val="000000">
                      <a:alpha val="43137"/>
                    </a:srgbClr>
                  </a:outerShdw>
                </a:effectLst>
                <a:latin typeface="Arial Narrow" pitchFamily="34" charset="0"/>
              </a:rPr>
              <a:t>gospel</a:t>
            </a:r>
            <a:r>
              <a:rPr lang="en-US" sz="4400" b="1">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Romans 1:17 (Living Bible) -</a:t>
            </a:r>
            <a:r>
              <a:rPr lang="en-US" sz="2800"/>
              <a:t> </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This good news tells us that God makes us ready for heaven, makes us right in God’s sight, when we put our faith and trust in Christ to save us. This is accomplished, start to finish, by faith.</a:t>
            </a:r>
          </a:p>
          <a:p>
            <a:pPr marL="609600" indent="-609600" algn="just" eaLnBrk="1" fontAlgn="auto" hangingPunct="1">
              <a:spcAft>
                <a:spcPts val="0"/>
              </a:spcAf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EFCB0A97-9394-483D-9C7A-75F2820F03D0}"/>
              </a:ext>
            </a:extLst>
          </p:cNvPr>
          <p:cNvSpPr/>
          <p:nvPr/>
        </p:nvSpPr>
        <p:spPr>
          <a:xfrm>
            <a:off x="762000" y="152400"/>
            <a:ext cx="7848600" cy="523875"/>
          </a:xfrm>
          <a:prstGeom prst="rect">
            <a:avLst/>
          </a:prstGeom>
        </p:spPr>
        <p:txBody>
          <a:bodyPr>
            <a:spAutoFit/>
          </a:bodyPr>
          <a:lstStyle/>
          <a:p>
            <a:pPr algn="ctr" eaLnBrk="1" hangingPunct="1">
              <a:defRPr/>
            </a:pPr>
            <a:r>
              <a:rPr lang="en-US">
                <a:solidFill>
                  <a:schemeClr val="tx1"/>
                </a:solidFill>
                <a:effectLst>
                  <a:outerShdw blurRad="38100" dist="38100" dir="2700000" algn="tl">
                    <a:srgbClr val="000000">
                      <a:alpha val="43137"/>
                    </a:srgbClr>
                  </a:outerShdw>
                </a:effectLst>
              </a:rPr>
              <a:t>I.  Because God Has Revealed Himself  &amp;  His  Will</a:t>
            </a:r>
            <a:r>
              <a:rPr lang="en-US">
                <a:solidFill>
                  <a:srgbClr val="7030A0"/>
                </a:solidFill>
                <a:effectLst>
                  <a:outerShdw blurRad="38100" dist="38100" dir="2700000" algn="tl">
                    <a:srgbClr val="000000">
                      <a:alpha val="43137"/>
                    </a:srgbClr>
                  </a:outerShdw>
                </a:effectLst>
              </a:rPr>
              <a:t>.</a:t>
            </a:r>
            <a:endParaRPr lang="en-US" dirty="0"/>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DF834A6-8B8B-4DFF-BF80-FF83D3334B70}"/>
              </a:ext>
            </a:extLst>
          </p:cNvPr>
          <p:cNvSpPr>
            <a:spLocks noGrp="1" noChangeArrowheads="1"/>
          </p:cNvSpPr>
          <p:nvPr>
            <p:ph type="title"/>
          </p:nvPr>
        </p:nvSpPr>
        <p:spPr>
          <a:xfrm>
            <a:off x="457200" y="1524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FD5A342-4A22-4157-93FA-48243AC5C0CD}"/>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 Because God Has Revealed Himself  &amp;  His  Will.</a:t>
            </a:r>
          </a:p>
          <a:p>
            <a:pPr marL="609600" indent="-609600" algn="just" eaLnBrk="1" fontAlgn="auto" hangingPunct="1">
              <a:spcAft>
                <a:spcPts val="0"/>
              </a:spcAft>
              <a:buFont typeface="Wingdings 2" panose="05020102010507070707" pitchFamily="18" charset="2"/>
              <a:buNone/>
              <a:defRPr/>
            </a:pPr>
            <a:r>
              <a:rPr lang="en-US" sz="4400" b="1">
                <a:solidFill>
                  <a:srgbClr val="002060"/>
                </a:solidFill>
                <a:effectLst>
                  <a:outerShdw blurRad="38100" dist="38100" dir="2700000" algn="tl">
                    <a:srgbClr val="000000">
                      <a:alpha val="43137"/>
                    </a:srgbClr>
                  </a:outerShdw>
                </a:effectLst>
                <a:latin typeface="Arial Narrow" pitchFamily="34" charset="0"/>
              </a:rPr>
              <a:t>II. Because the World Has Not Responded to God’s Revelation.</a:t>
            </a: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2964A14-505D-42A0-A314-D43C5F37CCB6}"/>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7C6988E-1603-4794-93D0-88683587B74F}"/>
              </a:ext>
            </a:extLst>
          </p:cNvPr>
          <p:cNvSpPr>
            <a:spLocks noGrp="1" noChangeArrowheads="1"/>
          </p:cNvSpPr>
          <p:nvPr>
            <p:ph idx="1"/>
          </p:nvPr>
        </p:nvSpPr>
        <p:spPr>
          <a:xfrm>
            <a:off x="457200" y="1143000"/>
            <a:ext cx="8229600" cy="5105400"/>
          </a:xfrm>
        </p:spPr>
        <p:txBody>
          <a:bodyPr>
            <a:normAutofit/>
          </a:bodyPr>
          <a:lstStyle/>
          <a:p>
            <a:pPr algn="jus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1:24-27</a:t>
            </a:r>
          </a:p>
          <a:p>
            <a:pPr algn="jus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Therefore God gave them over in the sinful desires of their hearts to sexual impurity for the degrading of their bodies with one another. They exchanged the truth of God for a lie, and worshiped and served created things rather than the Creator—who is forever praised. Amen. </a:t>
            </a:r>
          </a:p>
          <a:p>
            <a:pPr algn="jus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Because of this, God gave them over to shameful lusts. Even their women exchanged natural relations for unnatural ones. In the same way the men also abandoned natural relations with women and were inflamed with lust for one another. Men committed indecent acts with other men, and received in themselves the due penalty for their perversion. </a:t>
            </a:r>
          </a:p>
          <a:p>
            <a:pPr algn="just">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53A8871-FDD0-43F8-9F73-44D7991FD516}"/>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26EF2A0-4C4D-42B3-B495-D9181B77F5A9}"/>
              </a:ext>
            </a:extLst>
          </p:cNvPr>
          <p:cNvSpPr>
            <a:spLocks noGrp="1" noChangeArrowheads="1"/>
          </p:cNvSpPr>
          <p:nvPr>
            <p:ph idx="1"/>
          </p:nvPr>
        </p:nvSpPr>
        <p:spPr>
          <a:xfrm>
            <a:off x="457200" y="1143000"/>
            <a:ext cx="8229600" cy="5105400"/>
          </a:xfrm>
        </p:spPr>
        <p:txBody>
          <a:bodyPr>
            <a:noAutofit/>
          </a:bodyPr>
          <a:lstStyle/>
          <a:p>
            <a:pPr algn="jus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1:28-32</a:t>
            </a:r>
          </a:p>
          <a:p>
            <a:pPr algn="jus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itchFamily="34" charset="0"/>
                <a:cs typeface="Arial" pitchFamily="34" charset="0"/>
              </a:rPr>
              <a:t>Furthermore, since they did not think it worthwhile to retain the knowledge of God, he gave them over to a depraved mind, to do what ought not to be done. They have become filled with every kind of wickedness, evil, greed and depravity. They are full of envy, murder, strife, deceit and malice. They are gossips, slanderers, God-haters, insolent, arrogant and boastful; they invent ways of doing evil; they disobey their parents; they are senseless, faithless, heartless, ruthless. Although they know God’s righteous decree that those who do such things deserve death, they not only continue to do these very things but also approve of those who practice them.</a:t>
            </a: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C00714D-F19B-4669-9354-AC3AA8A97762}"/>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E01E9EB-C0BD-4BE2-8F2A-370215A1372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God presented Himself as </a:t>
            </a:r>
            <a:r>
              <a:rPr lang="en-US" sz="4400" b="1" u="sng">
                <a:solidFill>
                  <a:srgbClr val="990033"/>
                </a:solidFill>
                <a:effectLst>
                  <a:outerShdw blurRad="38100" dist="38100" dir="2700000" algn="tl">
                    <a:srgbClr val="000000">
                      <a:alpha val="43137"/>
                    </a:srgbClr>
                  </a:outerShdw>
                </a:effectLst>
                <a:latin typeface="Arial Narrow" pitchFamily="34" charset="0"/>
              </a:rPr>
              <a:t>Lord</a:t>
            </a:r>
            <a:r>
              <a:rPr lang="en-US" sz="4400" b="1">
                <a:solidFill>
                  <a:srgbClr val="990033"/>
                </a:solidFill>
                <a:effectLst>
                  <a:outerShdw blurRad="38100" dist="38100" dir="2700000" algn="tl">
                    <a:srgbClr val="000000">
                      <a:alpha val="43137"/>
                    </a:srgbClr>
                  </a:outerShdw>
                </a:effectLst>
                <a:latin typeface="Arial Narrow" pitchFamily="34" charset="0"/>
              </a:rPr>
              <a:t> but the world doesn’t </a:t>
            </a:r>
            <a:r>
              <a:rPr lang="en-US" sz="4400" b="1" u="sng">
                <a:solidFill>
                  <a:srgbClr val="990033"/>
                </a:solidFill>
                <a:effectLst>
                  <a:outerShdw blurRad="38100" dist="38100" dir="2700000" algn="tl">
                    <a:srgbClr val="000000">
                      <a:alpha val="43137"/>
                    </a:srgbClr>
                  </a:outerShdw>
                </a:effectLst>
                <a:latin typeface="Arial Narrow" pitchFamily="34" charset="0"/>
              </a:rPr>
              <a:t>serve</a:t>
            </a:r>
            <a:r>
              <a:rPr lang="en-US" sz="4400" b="1">
                <a:solidFill>
                  <a:srgbClr val="990033"/>
                </a:solidFill>
                <a:effectLst>
                  <a:outerShdw blurRad="38100" dist="38100" dir="2700000" algn="tl">
                    <a:srgbClr val="000000">
                      <a:alpha val="43137"/>
                    </a:srgbClr>
                  </a:outerShdw>
                </a:effectLst>
                <a:latin typeface="Arial Narrow" pitchFamily="34" charset="0"/>
              </a:rPr>
              <a:t> Him.</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For although they knew God, they neither glorified him as God nor gave thanks to him, but their thinking became futile and their foolish hearts were darkened. - v21.</a:t>
            </a:r>
          </a:p>
        </p:txBody>
      </p:sp>
      <p:sp>
        <p:nvSpPr>
          <p:cNvPr id="4" name="Rectangle 3">
            <a:extLst>
              <a:ext uri="{FF2B5EF4-FFF2-40B4-BE49-F238E27FC236}">
                <a16:creationId xmlns:a16="http://schemas.microsoft.com/office/drawing/2014/main" id="{2A814A45-9246-491F-9D1C-C6ABA2733603}"/>
              </a:ext>
            </a:extLst>
          </p:cNvPr>
          <p:cNvSpPr/>
          <p:nvPr/>
        </p:nvSpPr>
        <p:spPr>
          <a:xfrm>
            <a:off x="762000" y="152400"/>
            <a:ext cx="7848600" cy="954088"/>
          </a:xfrm>
          <a:prstGeom prst="rect">
            <a:avLst/>
          </a:prstGeom>
        </p:spPr>
        <p:txBody>
          <a:bodyPr>
            <a:spAutoFit/>
          </a:bodyPr>
          <a:lstStyle/>
          <a:p>
            <a:pPr algn="ctr" eaLnBrk="1" hangingPunct="1">
              <a:defRPr/>
            </a:pPr>
            <a:r>
              <a:rPr lang="en-US">
                <a:solidFill>
                  <a:schemeClr val="tx1"/>
                </a:solidFill>
                <a:effectLst>
                  <a:outerShdw blurRad="38100" dist="38100" dir="2700000" algn="tl">
                    <a:srgbClr val="000000">
                      <a:alpha val="43137"/>
                    </a:srgbClr>
                  </a:outerShdw>
                </a:effectLst>
              </a:rPr>
              <a:t>II.  Because the World Has Not Responded to</a:t>
            </a:r>
          </a:p>
          <a:p>
            <a:pPr algn="ctr" eaLnBrk="1" hangingPunct="1">
              <a:defRPr/>
            </a:pPr>
            <a:r>
              <a:rPr lang="en-US">
                <a:solidFill>
                  <a:schemeClr val="tx1"/>
                </a:solidFill>
                <a:effectLst>
                  <a:outerShdw blurRad="38100" dist="38100" dir="2700000" algn="tl">
                    <a:srgbClr val="000000">
                      <a:alpha val="43137"/>
                    </a:srgbClr>
                  </a:outerShdw>
                </a:effectLst>
              </a:rPr>
              <a:t>God’s Revelation.</a:t>
            </a:r>
            <a:endParaRPr lang="en-US" dirty="0">
              <a:solidFill>
                <a:schemeClr val="tx1"/>
              </a:solidFill>
            </a:endParaRP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37CA7C7-83A4-4D2C-BC42-1600D82C7BD3}"/>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F9EA1CC-AF5F-4E33-B18C-3EB018878B2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a:t>
            </a:r>
            <a:r>
              <a:rPr lang="en-US" sz="4400" b="1">
                <a:solidFill>
                  <a:srgbClr val="990033"/>
                </a:solidFill>
                <a:effectLst>
                  <a:outerShdw blurRad="38100" dist="38100" dir="2700000" algn="tl">
                    <a:srgbClr val="000000">
                      <a:alpha val="43137"/>
                    </a:srgbClr>
                  </a:outerShdw>
                </a:effectLst>
                <a:latin typeface="Arial Narrow" pitchFamily="34" charset="0"/>
              </a:rPr>
              <a:t>. God presented Himself as </a:t>
            </a:r>
            <a:r>
              <a:rPr lang="en-US" sz="4400" b="1" u="sng">
                <a:solidFill>
                  <a:srgbClr val="990033"/>
                </a:solidFill>
                <a:effectLst>
                  <a:outerShdw blurRad="38100" dist="38100" dir="2700000" algn="tl">
                    <a:srgbClr val="000000">
                      <a:alpha val="43137"/>
                    </a:srgbClr>
                  </a:outerShdw>
                </a:effectLst>
                <a:latin typeface="Arial Narrow" pitchFamily="34" charset="0"/>
              </a:rPr>
              <a:t>Lord</a:t>
            </a:r>
            <a:r>
              <a:rPr lang="en-US" sz="4400" b="1">
                <a:solidFill>
                  <a:srgbClr val="990033"/>
                </a:solidFill>
                <a:effectLst>
                  <a:outerShdw blurRad="38100" dist="38100" dir="2700000" algn="tl">
                    <a:srgbClr val="000000">
                      <a:alpha val="43137"/>
                    </a:srgbClr>
                  </a:outerShdw>
                </a:effectLst>
                <a:latin typeface="Arial Narrow" pitchFamily="34" charset="0"/>
              </a:rPr>
              <a:t> but the world doesn’t </a:t>
            </a:r>
            <a:r>
              <a:rPr lang="en-US" sz="4400" b="1" u="sng">
                <a:solidFill>
                  <a:srgbClr val="990033"/>
                </a:solidFill>
                <a:effectLst>
                  <a:outerShdw blurRad="38100" dist="38100" dir="2700000" algn="tl">
                    <a:srgbClr val="000000">
                      <a:alpha val="43137"/>
                    </a:srgbClr>
                  </a:outerShdw>
                </a:effectLst>
                <a:latin typeface="Arial Narrow" pitchFamily="34" charset="0"/>
              </a:rPr>
              <a:t>serve</a:t>
            </a:r>
            <a:r>
              <a:rPr lang="en-US" sz="4400" b="1">
                <a:solidFill>
                  <a:srgbClr val="990033"/>
                </a:solidFill>
                <a:effectLst>
                  <a:outerShdw blurRad="38100" dist="38100" dir="2700000" algn="tl">
                    <a:srgbClr val="000000">
                      <a:alpha val="43137"/>
                    </a:srgbClr>
                  </a:outerShdw>
                </a:effectLst>
                <a:latin typeface="Arial Narrow" pitchFamily="34" charset="0"/>
              </a:rPr>
              <a:t> Him.</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1. Instead, they </a:t>
            </a:r>
            <a:r>
              <a:rPr lang="en-US" sz="4400" b="1" u="sng">
                <a:solidFill>
                  <a:srgbClr val="990033"/>
                </a:solidFill>
                <a:effectLst>
                  <a:outerShdw blurRad="38100" dist="38100" dir="2700000" algn="tl">
                    <a:srgbClr val="000000">
                      <a:alpha val="43137"/>
                    </a:srgbClr>
                  </a:outerShdw>
                </a:effectLst>
                <a:latin typeface="Arial Narrow" pitchFamily="34" charset="0"/>
              </a:rPr>
              <a:t>corrupted</a:t>
            </a:r>
            <a:r>
              <a:rPr lang="en-US" sz="4400" b="1">
                <a:solidFill>
                  <a:srgbClr val="990033"/>
                </a:solidFill>
                <a:effectLst>
                  <a:outerShdw blurRad="38100" dist="38100" dir="2700000" algn="tl">
                    <a:srgbClr val="000000">
                      <a:alpha val="43137"/>
                    </a:srgbClr>
                  </a:outerShdw>
                </a:effectLst>
                <a:latin typeface="Arial Narrow" pitchFamily="34" charset="0"/>
              </a:rPr>
              <a:t> their 	bodies &amp; minds.</a:t>
            </a:r>
          </a:p>
        </p:txBody>
      </p:sp>
      <p:sp>
        <p:nvSpPr>
          <p:cNvPr id="4" name="Rectangle 3">
            <a:extLst>
              <a:ext uri="{FF2B5EF4-FFF2-40B4-BE49-F238E27FC236}">
                <a16:creationId xmlns:a16="http://schemas.microsoft.com/office/drawing/2014/main" id="{BCEF3AB6-7D44-4574-B926-7663EDF7782E}"/>
              </a:ext>
            </a:extLst>
          </p:cNvPr>
          <p:cNvSpPr/>
          <p:nvPr/>
        </p:nvSpPr>
        <p:spPr>
          <a:xfrm>
            <a:off x="762000" y="152400"/>
            <a:ext cx="7848600" cy="954088"/>
          </a:xfrm>
          <a:prstGeom prst="rect">
            <a:avLst/>
          </a:prstGeom>
        </p:spPr>
        <p:txBody>
          <a:bodyPr>
            <a:spAutoFit/>
          </a:bodyPr>
          <a:lstStyle/>
          <a:p>
            <a:pPr algn="ctr" eaLnBrk="1" hangingPunct="1">
              <a:defRPr/>
            </a:pPr>
            <a:r>
              <a:rPr lang="en-US">
                <a:solidFill>
                  <a:schemeClr val="tx1"/>
                </a:solidFill>
                <a:effectLst>
                  <a:outerShdw blurRad="38100" dist="38100" dir="2700000" algn="tl">
                    <a:srgbClr val="000000">
                      <a:alpha val="43137"/>
                    </a:srgbClr>
                  </a:outerShdw>
                </a:effectLst>
              </a:rPr>
              <a:t>II.  Because the World Has Not Responded to</a:t>
            </a:r>
          </a:p>
          <a:p>
            <a:pPr algn="ctr" eaLnBrk="1" hangingPunct="1">
              <a:defRPr/>
            </a:pPr>
            <a:r>
              <a:rPr lang="en-US">
                <a:solidFill>
                  <a:schemeClr val="tx1"/>
                </a:solidFill>
                <a:effectLst>
                  <a:outerShdw blurRad="38100" dist="38100" dir="2700000" algn="tl">
                    <a:srgbClr val="000000">
                      <a:alpha val="43137"/>
                    </a:srgbClr>
                  </a:outerShdw>
                </a:effectLst>
              </a:rPr>
              <a:t>God’s Revelation.</a:t>
            </a:r>
            <a:endParaRPr lang="en-US" dirty="0">
              <a:solidFill>
                <a:schemeClr val="tx1"/>
              </a:solidFill>
            </a:endParaRP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AF4FECE-E55B-41F0-8B24-77EABE5691A3}"/>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0816A78-A6C2-461B-8899-7FEB1213BF8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1. Instead, they </a:t>
            </a:r>
            <a:r>
              <a:rPr lang="en-US" sz="4400" b="1" u="sng">
                <a:solidFill>
                  <a:srgbClr val="990033"/>
                </a:solidFill>
                <a:effectLst>
                  <a:outerShdw blurRad="38100" dist="38100" dir="2700000" algn="tl">
                    <a:srgbClr val="000000">
                      <a:alpha val="43137"/>
                    </a:srgbClr>
                  </a:outerShdw>
                </a:effectLst>
                <a:latin typeface="Arial Narrow" pitchFamily="34" charset="0"/>
              </a:rPr>
              <a:t>corrupted</a:t>
            </a:r>
            <a:r>
              <a:rPr lang="en-US" sz="4400" b="1">
                <a:solidFill>
                  <a:srgbClr val="990033"/>
                </a:solidFill>
                <a:effectLst>
                  <a:outerShdw blurRad="38100" dist="38100" dir="2700000" algn="tl">
                    <a:srgbClr val="000000">
                      <a:alpha val="43137"/>
                    </a:srgbClr>
                  </a:outerShdw>
                </a:effectLst>
                <a:latin typeface="Arial Narrow" pitchFamily="34" charset="0"/>
              </a:rPr>
              <a:t> their 	bodies &amp; minds.</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a.  </a:t>
            </a:r>
            <a:r>
              <a:rPr lang="en-US" sz="4400" b="1">
                <a:solidFill>
                  <a:srgbClr val="006600"/>
                </a:solidFill>
                <a:effectLst>
                  <a:outerShdw blurRad="38100" dist="38100" dir="2700000" algn="tl">
                    <a:srgbClr val="000000">
                      <a:alpha val="43137"/>
                    </a:srgbClr>
                  </a:outerShdw>
                </a:effectLst>
                <a:latin typeface="Arial Narrow" pitchFamily="34" charset="0"/>
              </a:rPr>
              <a:t>Shameful lusts</a:t>
            </a:r>
            <a:r>
              <a:rPr lang="en-US" sz="4400" b="1">
                <a:solidFill>
                  <a:srgbClr val="339966"/>
                </a:solidFill>
                <a:effectLst>
                  <a:outerShdw blurRad="38100" dist="38100" dir="2700000" algn="tl">
                    <a:srgbClr val="000000">
                      <a:alpha val="43137"/>
                    </a:srgbClr>
                  </a:outerShdw>
                </a:effectLst>
                <a:latin typeface="Arial Narrow" pitchFamily="34" charset="0"/>
              </a:rPr>
              <a:t> </a:t>
            </a:r>
            <a:r>
              <a:rPr lang="en-US" sz="4400" b="1">
                <a:solidFill>
                  <a:srgbClr val="990033"/>
                </a:solidFill>
                <a:effectLst>
                  <a:outerShdw blurRad="38100" dist="38100" dir="2700000" algn="tl">
                    <a:srgbClr val="000000">
                      <a:alpha val="43137"/>
                    </a:srgbClr>
                  </a:outerShdw>
                </a:effectLst>
                <a:latin typeface="Arial Narrow" pitchFamily="34" charset="0"/>
              </a:rPr>
              <a:t>= a corrupted 		mind conditioned by con-		stant unnatural sex.</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Because of this, God gave them over to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shameful lusts</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Even their women exchanged natural relations for unnatural ones. - v26.</a:t>
            </a:r>
          </a:p>
        </p:txBody>
      </p:sp>
      <p:sp>
        <p:nvSpPr>
          <p:cNvPr id="4" name="Rectangle 3">
            <a:extLst>
              <a:ext uri="{FF2B5EF4-FFF2-40B4-BE49-F238E27FC236}">
                <a16:creationId xmlns:a16="http://schemas.microsoft.com/office/drawing/2014/main" id="{C2E1B13B-59A2-4029-B5EB-CECF2994378E}"/>
              </a:ext>
            </a:extLst>
          </p:cNvPr>
          <p:cNvSpPr/>
          <p:nvPr/>
        </p:nvSpPr>
        <p:spPr>
          <a:xfrm>
            <a:off x="762000" y="152400"/>
            <a:ext cx="7848600" cy="954088"/>
          </a:xfrm>
          <a:prstGeom prst="rect">
            <a:avLst/>
          </a:prstGeom>
        </p:spPr>
        <p:txBody>
          <a:bodyPr>
            <a:spAutoFit/>
          </a:bodyPr>
          <a:lstStyle/>
          <a:p>
            <a:pPr algn="ctr" eaLnBrk="1" hangingPunct="1">
              <a:defRPr/>
            </a:pPr>
            <a:r>
              <a:rPr lang="en-US">
                <a:solidFill>
                  <a:schemeClr val="tx1"/>
                </a:solidFill>
                <a:effectLst>
                  <a:outerShdw blurRad="38100" dist="38100" dir="2700000" algn="tl">
                    <a:srgbClr val="000000">
                      <a:alpha val="43137"/>
                    </a:srgbClr>
                  </a:outerShdw>
                </a:effectLst>
              </a:rPr>
              <a:t>II.  Because the World Has Not Responded to</a:t>
            </a:r>
          </a:p>
          <a:p>
            <a:pPr algn="ctr" eaLnBrk="1" hangingPunct="1">
              <a:defRPr/>
            </a:pPr>
            <a:r>
              <a:rPr lang="en-US">
                <a:solidFill>
                  <a:schemeClr val="tx1"/>
                </a:solidFill>
                <a:effectLst>
                  <a:outerShdw blurRad="38100" dist="38100" dir="2700000" algn="tl">
                    <a:srgbClr val="000000">
                      <a:alpha val="43137"/>
                    </a:srgbClr>
                  </a:outerShdw>
                </a:effectLst>
              </a:rPr>
              <a:t>God’s Revelation.</a:t>
            </a:r>
            <a:endParaRPr lang="en-US" dirty="0">
              <a:solidFill>
                <a:schemeClr val="tx1"/>
              </a:solidFill>
            </a:endParaRP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B0A0671-3F04-4403-BF60-AED16C4C5F4B}"/>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4C1819A-1075-44ED-BEA7-C7A291A045A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1. Instead, they </a:t>
            </a:r>
            <a:r>
              <a:rPr lang="en-US" sz="4400" b="1" u="sng">
                <a:solidFill>
                  <a:srgbClr val="990033"/>
                </a:solidFill>
                <a:effectLst>
                  <a:outerShdw blurRad="38100" dist="38100" dir="2700000" algn="tl">
                    <a:srgbClr val="000000">
                      <a:alpha val="43137"/>
                    </a:srgbClr>
                  </a:outerShdw>
                </a:effectLst>
                <a:latin typeface="Arial Narrow" pitchFamily="34" charset="0"/>
              </a:rPr>
              <a:t>corrupted</a:t>
            </a:r>
            <a:r>
              <a:rPr lang="en-US" sz="4400" b="1">
                <a:solidFill>
                  <a:srgbClr val="990033"/>
                </a:solidFill>
                <a:effectLst>
                  <a:outerShdw blurRad="38100" dist="38100" dir="2700000" algn="tl">
                    <a:srgbClr val="000000">
                      <a:alpha val="43137"/>
                    </a:srgbClr>
                  </a:outerShdw>
                </a:effectLst>
                <a:latin typeface="Arial Narrow" pitchFamily="34" charset="0"/>
              </a:rPr>
              <a:t> their 	bodies &amp; minds.</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b.  </a:t>
            </a:r>
            <a:r>
              <a:rPr lang="en-US" sz="4400" b="1">
                <a:solidFill>
                  <a:srgbClr val="006600"/>
                </a:solidFill>
                <a:effectLst>
                  <a:outerShdw blurRad="38100" dist="38100" dir="2700000" algn="tl">
                    <a:srgbClr val="000000">
                      <a:alpha val="43137"/>
                    </a:srgbClr>
                  </a:outerShdw>
                </a:effectLst>
                <a:latin typeface="Arial Narrow" pitchFamily="34" charset="0"/>
              </a:rPr>
              <a:t>Inflamed with lusts</a:t>
            </a:r>
            <a:r>
              <a:rPr lang="en-US" sz="4400" b="1">
                <a:solidFill>
                  <a:srgbClr val="339966"/>
                </a:solidFill>
                <a:effectLst>
                  <a:outerShdw blurRad="38100" dist="38100" dir="2700000" algn="tl">
                    <a:srgbClr val="000000">
                      <a:alpha val="43137"/>
                    </a:srgbClr>
                  </a:outerShdw>
                </a:effectLst>
                <a:latin typeface="Arial Narrow" pitchFamily="34" charset="0"/>
              </a:rPr>
              <a:t> </a:t>
            </a:r>
            <a:r>
              <a:rPr lang="en-US" sz="4400" b="1">
                <a:solidFill>
                  <a:srgbClr val="990033"/>
                </a:solidFill>
                <a:effectLst>
                  <a:outerShdw blurRad="38100" dist="38100" dir="2700000" algn="tl">
                    <a:srgbClr val="000000">
                      <a:alpha val="43137"/>
                    </a:srgbClr>
                  </a:outerShdw>
                </a:effectLst>
                <a:latin typeface="Arial Narrow" pitchFamily="34" charset="0"/>
              </a:rPr>
              <a:t>= so 			wrapped up in sexual 			appetite they can’t discern 		the difference in genders.</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 . the men also abandoned natural relations with women and were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inflamed with lust</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for one another</a:t>
            </a:r>
            <a:r>
              <a:rPr lang="en-US" sz="2800"/>
              <a:t>. </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v27.</a:t>
            </a:r>
          </a:p>
        </p:txBody>
      </p:sp>
      <p:sp>
        <p:nvSpPr>
          <p:cNvPr id="4" name="Rectangle 3">
            <a:extLst>
              <a:ext uri="{FF2B5EF4-FFF2-40B4-BE49-F238E27FC236}">
                <a16:creationId xmlns:a16="http://schemas.microsoft.com/office/drawing/2014/main" id="{2FA04093-D8BB-4299-9DB8-A144DC11897A}"/>
              </a:ext>
            </a:extLst>
          </p:cNvPr>
          <p:cNvSpPr/>
          <p:nvPr/>
        </p:nvSpPr>
        <p:spPr>
          <a:xfrm>
            <a:off x="762000" y="152400"/>
            <a:ext cx="7848600" cy="954088"/>
          </a:xfrm>
          <a:prstGeom prst="rect">
            <a:avLst/>
          </a:prstGeom>
        </p:spPr>
        <p:txBody>
          <a:bodyPr>
            <a:spAutoFit/>
          </a:bodyPr>
          <a:lstStyle/>
          <a:p>
            <a:pPr algn="ctr" eaLnBrk="1" hangingPunct="1">
              <a:defRPr/>
            </a:pPr>
            <a:r>
              <a:rPr lang="en-US">
                <a:solidFill>
                  <a:schemeClr val="tx1"/>
                </a:solidFill>
                <a:effectLst>
                  <a:outerShdw blurRad="38100" dist="38100" dir="2700000" algn="tl">
                    <a:srgbClr val="000000">
                      <a:alpha val="43137"/>
                    </a:srgbClr>
                  </a:outerShdw>
                </a:effectLst>
              </a:rPr>
              <a:t>II.  Because the World Has Not Responded to</a:t>
            </a:r>
          </a:p>
          <a:p>
            <a:pPr algn="ctr" eaLnBrk="1" hangingPunct="1">
              <a:defRPr/>
            </a:pPr>
            <a:r>
              <a:rPr lang="en-US">
                <a:solidFill>
                  <a:schemeClr val="tx1"/>
                </a:solidFill>
                <a:effectLst>
                  <a:outerShdw blurRad="38100" dist="38100" dir="2700000" algn="tl">
                    <a:srgbClr val="000000">
                      <a:alpha val="43137"/>
                    </a:srgbClr>
                  </a:outerShdw>
                </a:effectLst>
              </a:rPr>
              <a:t>God’s Revelation.</a:t>
            </a:r>
            <a:endParaRPr lang="en-US" dirty="0">
              <a:solidFill>
                <a:schemeClr val="tx1"/>
              </a:solidFill>
            </a:endParaRP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432CD30-12F9-454F-9F8E-743A22C7E38E}"/>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C169C27-9F82-44DA-9D7F-771391C1A318}"/>
              </a:ext>
            </a:extLst>
          </p:cNvPr>
          <p:cNvSpPr>
            <a:spLocks noGrp="1" noChangeArrowheads="1"/>
          </p:cNvSpPr>
          <p:nvPr>
            <p:ph idx="1"/>
          </p:nvPr>
        </p:nvSpPr>
        <p:spPr>
          <a:xfrm>
            <a:off x="457200" y="1143000"/>
            <a:ext cx="8229600" cy="54102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1</a:t>
            </a:r>
            <a:r>
              <a:rPr lang="en-US" sz="4400" b="1">
                <a:solidFill>
                  <a:srgbClr val="990033"/>
                </a:solidFill>
                <a:effectLst>
                  <a:outerShdw blurRad="38100" dist="38100" dir="2700000" algn="tl">
                    <a:srgbClr val="000000">
                      <a:alpha val="43137"/>
                    </a:srgbClr>
                  </a:outerShdw>
                </a:effectLst>
                <a:latin typeface="Arial Narrow" pitchFamily="34" charset="0"/>
              </a:rPr>
              <a:t>. Many don’t become Christians because they don’t see a need to.</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a.  They have a good life.</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55C9EDF-BE84-468A-A356-DA751097DD83}"/>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D73D136-3E97-48CD-B13A-FD46A72E4A4F}"/>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1. Instead, they </a:t>
            </a:r>
            <a:r>
              <a:rPr lang="en-US" sz="4400" b="1" u="sng">
                <a:solidFill>
                  <a:srgbClr val="990033"/>
                </a:solidFill>
                <a:effectLst>
                  <a:outerShdw blurRad="38100" dist="38100" dir="2700000" algn="tl">
                    <a:srgbClr val="000000">
                      <a:alpha val="43137"/>
                    </a:srgbClr>
                  </a:outerShdw>
                </a:effectLst>
                <a:latin typeface="Arial Narrow" pitchFamily="34" charset="0"/>
              </a:rPr>
              <a:t>corrupted</a:t>
            </a:r>
            <a:r>
              <a:rPr lang="en-US" sz="4400" b="1">
                <a:solidFill>
                  <a:srgbClr val="990033"/>
                </a:solidFill>
                <a:effectLst>
                  <a:outerShdw blurRad="38100" dist="38100" dir="2700000" algn="tl">
                    <a:srgbClr val="000000">
                      <a:alpha val="43137"/>
                    </a:srgbClr>
                  </a:outerShdw>
                </a:effectLst>
                <a:latin typeface="Arial Narrow" pitchFamily="34" charset="0"/>
              </a:rPr>
              <a:t> their 	bodies &amp; minds.</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c.  They have shut God out of 		their </a:t>
            </a:r>
            <a:r>
              <a:rPr lang="en-US" sz="4400" b="1" u="sng">
                <a:solidFill>
                  <a:srgbClr val="990033"/>
                </a:solidFill>
                <a:effectLst>
                  <a:outerShdw blurRad="38100" dist="38100" dir="2700000" algn="tl">
                    <a:srgbClr val="000000">
                      <a:alpha val="43137"/>
                    </a:srgbClr>
                  </a:outerShdw>
                </a:effectLst>
                <a:latin typeface="Arial Narrow" pitchFamily="34" charset="0"/>
              </a:rPr>
              <a:t>minds</a:t>
            </a:r>
            <a:r>
              <a:rPr lang="en-US" sz="4400" b="1">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Furthermore, since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they did not think it worthwhile to retain the knowledge of God</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he gave them over to a depraved mind, to do what ought not to be done. - v28.</a:t>
            </a:r>
          </a:p>
        </p:txBody>
      </p:sp>
      <p:sp>
        <p:nvSpPr>
          <p:cNvPr id="4" name="Rectangle 3">
            <a:extLst>
              <a:ext uri="{FF2B5EF4-FFF2-40B4-BE49-F238E27FC236}">
                <a16:creationId xmlns:a16="http://schemas.microsoft.com/office/drawing/2014/main" id="{1BCDE639-3085-4189-8B36-630CF2A05F3A}"/>
              </a:ext>
            </a:extLst>
          </p:cNvPr>
          <p:cNvSpPr/>
          <p:nvPr/>
        </p:nvSpPr>
        <p:spPr>
          <a:xfrm>
            <a:off x="762000" y="152400"/>
            <a:ext cx="7848600" cy="954088"/>
          </a:xfrm>
          <a:prstGeom prst="rect">
            <a:avLst/>
          </a:prstGeom>
        </p:spPr>
        <p:txBody>
          <a:bodyPr>
            <a:spAutoFit/>
          </a:bodyPr>
          <a:lstStyle/>
          <a:p>
            <a:pPr algn="ctr" eaLnBrk="1" hangingPunct="1">
              <a:defRPr/>
            </a:pPr>
            <a:r>
              <a:rPr lang="en-US">
                <a:solidFill>
                  <a:schemeClr val="tx1"/>
                </a:solidFill>
                <a:effectLst>
                  <a:outerShdw blurRad="38100" dist="38100" dir="2700000" algn="tl">
                    <a:srgbClr val="000000">
                      <a:alpha val="43137"/>
                    </a:srgbClr>
                  </a:outerShdw>
                </a:effectLst>
              </a:rPr>
              <a:t>II.  Because the World Has Not Responded to</a:t>
            </a:r>
          </a:p>
          <a:p>
            <a:pPr algn="ctr" eaLnBrk="1" hangingPunct="1">
              <a:defRPr/>
            </a:pPr>
            <a:r>
              <a:rPr lang="en-US">
                <a:solidFill>
                  <a:schemeClr val="tx1"/>
                </a:solidFill>
                <a:effectLst>
                  <a:outerShdw blurRad="38100" dist="38100" dir="2700000" algn="tl">
                    <a:srgbClr val="000000">
                      <a:alpha val="43137"/>
                    </a:srgbClr>
                  </a:outerShdw>
                </a:effectLst>
              </a:rPr>
              <a:t>God’s Revelation.</a:t>
            </a:r>
            <a:endParaRPr lang="en-US" dirty="0">
              <a:solidFill>
                <a:schemeClr val="tx1"/>
              </a:solidFill>
            </a:endParaRP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D6D5231-9EA9-4939-9ACD-3105997783B6}"/>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2F54A70-0939-462A-8086-BD0235608D3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 Instead, they </a:t>
            </a:r>
            <a:r>
              <a:rPr lang="en-US" sz="4400" b="1" u="sng">
                <a:solidFill>
                  <a:srgbClr val="990033"/>
                </a:solidFill>
                <a:effectLst>
                  <a:outerShdw blurRad="38100" dist="38100" dir="2700000" algn="tl">
                    <a:srgbClr val="000000">
                      <a:alpha val="43137"/>
                    </a:srgbClr>
                  </a:outerShdw>
                </a:effectLst>
                <a:latin typeface="Arial Narrow" pitchFamily="34" charset="0"/>
              </a:rPr>
              <a:t>mistreated</a:t>
            </a:r>
            <a:r>
              <a:rPr lang="en-US" sz="4400" b="1">
                <a:solidFill>
                  <a:srgbClr val="990033"/>
                </a:solidFill>
                <a:effectLst>
                  <a:outerShdw blurRad="38100" dist="38100" dir="2700000" algn="tl">
                    <a:srgbClr val="000000">
                      <a:alpha val="43137"/>
                    </a:srgbClr>
                  </a:outerShdw>
                </a:effectLst>
                <a:latin typeface="Arial Narrow" pitchFamily="34" charset="0"/>
              </a:rPr>
              <a:t> one 	another.</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They have become filled with every kind of wickedness, evil, greed and depravity. They are full of envy, murder, strife, deceit and malice. - v29.</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Matthew 25:40 - “The King will reply, ‘I tell you the truth, whatever you did for one of the least of these brothers of mine, you did for me.’</a:t>
            </a:r>
          </a:p>
        </p:txBody>
      </p:sp>
      <p:sp>
        <p:nvSpPr>
          <p:cNvPr id="4" name="Rectangle 3">
            <a:extLst>
              <a:ext uri="{FF2B5EF4-FFF2-40B4-BE49-F238E27FC236}">
                <a16:creationId xmlns:a16="http://schemas.microsoft.com/office/drawing/2014/main" id="{90DDBE7C-E4B4-4FB6-B095-036B12E2BFBC}"/>
              </a:ext>
            </a:extLst>
          </p:cNvPr>
          <p:cNvSpPr/>
          <p:nvPr/>
        </p:nvSpPr>
        <p:spPr>
          <a:xfrm>
            <a:off x="762000" y="152400"/>
            <a:ext cx="7848600" cy="954088"/>
          </a:xfrm>
          <a:prstGeom prst="rect">
            <a:avLst/>
          </a:prstGeom>
        </p:spPr>
        <p:txBody>
          <a:bodyPr>
            <a:spAutoFit/>
          </a:bodyPr>
          <a:lstStyle/>
          <a:p>
            <a:pPr algn="ctr" eaLnBrk="1" hangingPunct="1">
              <a:defRPr/>
            </a:pPr>
            <a:r>
              <a:rPr lang="en-US">
                <a:solidFill>
                  <a:schemeClr val="tx1"/>
                </a:solidFill>
                <a:effectLst>
                  <a:outerShdw blurRad="38100" dist="38100" dir="2700000" algn="tl">
                    <a:srgbClr val="000000">
                      <a:alpha val="43137"/>
                    </a:srgbClr>
                  </a:outerShdw>
                </a:effectLst>
              </a:rPr>
              <a:t>II.  Because the World Has Not Responded to</a:t>
            </a:r>
          </a:p>
          <a:p>
            <a:pPr algn="ctr" eaLnBrk="1" hangingPunct="1">
              <a:defRPr/>
            </a:pPr>
            <a:r>
              <a:rPr lang="en-US">
                <a:solidFill>
                  <a:schemeClr val="tx1"/>
                </a:solidFill>
                <a:effectLst>
                  <a:outerShdw blurRad="38100" dist="38100" dir="2700000" algn="tl">
                    <a:srgbClr val="000000">
                      <a:alpha val="43137"/>
                    </a:srgbClr>
                  </a:outerShdw>
                </a:effectLst>
              </a:rPr>
              <a:t>God’s Revelation.</a:t>
            </a:r>
            <a:endParaRPr lang="en-US" dirty="0">
              <a:solidFill>
                <a:schemeClr val="tx1"/>
              </a:solidFill>
            </a:endParaRP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6E3CE6A-CA6B-4BF7-9E14-EC5419D3547A}"/>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D050599-6C47-4707-97D4-CDEAB3F72D5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B. God presented Himself as </a:t>
            </a:r>
            <a:r>
              <a:rPr lang="en-US" sz="4400" b="1" u="sng">
                <a:solidFill>
                  <a:srgbClr val="990033"/>
                </a:solidFill>
                <a:effectLst>
                  <a:outerShdw blurRad="38100" dist="38100" dir="2700000" algn="tl">
                    <a:srgbClr val="000000">
                      <a:alpha val="43137"/>
                    </a:srgbClr>
                  </a:outerShdw>
                </a:effectLst>
                <a:latin typeface="Arial Narrow" pitchFamily="34" charset="0"/>
              </a:rPr>
              <a:t>provider</a:t>
            </a:r>
            <a:r>
              <a:rPr lang="en-US" sz="4400" b="1">
                <a:solidFill>
                  <a:srgbClr val="990033"/>
                </a:solidFill>
                <a:effectLst>
                  <a:outerShdw blurRad="38100" dist="38100" dir="2700000" algn="tl">
                    <a:srgbClr val="000000">
                      <a:alpha val="43137"/>
                    </a:srgbClr>
                  </a:outerShdw>
                </a:effectLst>
                <a:latin typeface="Arial Narrow" pitchFamily="34" charset="0"/>
              </a:rPr>
              <a:t> but they never </a:t>
            </a:r>
            <a:r>
              <a:rPr lang="en-US" sz="4400" b="1" u="sng">
                <a:solidFill>
                  <a:srgbClr val="990033"/>
                </a:solidFill>
                <a:effectLst>
                  <a:outerShdw blurRad="38100" dist="38100" dir="2700000" algn="tl">
                    <a:srgbClr val="000000">
                      <a:alpha val="43137"/>
                    </a:srgbClr>
                  </a:outerShdw>
                </a:effectLst>
                <a:latin typeface="Arial Narrow" pitchFamily="34" charset="0"/>
              </a:rPr>
              <a:t>thanked</a:t>
            </a:r>
            <a:r>
              <a:rPr lang="en-US" sz="4400" b="1">
                <a:solidFill>
                  <a:srgbClr val="990033"/>
                </a:solidFill>
                <a:effectLst>
                  <a:outerShdw blurRad="38100" dist="38100" dir="2700000" algn="tl">
                    <a:srgbClr val="000000">
                      <a:alpha val="43137"/>
                    </a:srgbClr>
                  </a:outerShdw>
                </a:effectLst>
                <a:latin typeface="Arial Narrow" pitchFamily="34" charset="0"/>
              </a:rPr>
              <a:t> Him.</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For although they knew God, they neither glorified him as God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nor gave thanks to him</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but their thinking became futile and their foolish hearts were darkened. - v21.</a:t>
            </a:r>
          </a:p>
        </p:txBody>
      </p:sp>
      <p:sp>
        <p:nvSpPr>
          <p:cNvPr id="4" name="Rectangle 3">
            <a:extLst>
              <a:ext uri="{FF2B5EF4-FFF2-40B4-BE49-F238E27FC236}">
                <a16:creationId xmlns:a16="http://schemas.microsoft.com/office/drawing/2014/main" id="{9185C8DB-47DA-43B3-9EEA-A50CC2A01227}"/>
              </a:ext>
            </a:extLst>
          </p:cNvPr>
          <p:cNvSpPr/>
          <p:nvPr/>
        </p:nvSpPr>
        <p:spPr>
          <a:xfrm>
            <a:off x="762000" y="152400"/>
            <a:ext cx="7848600" cy="954088"/>
          </a:xfrm>
          <a:prstGeom prst="rect">
            <a:avLst/>
          </a:prstGeom>
        </p:spPr>
        <p:txBody>
          <a:bodyPr>
            <a:spAutoFit/>
          </a:bodyPr>
          <a:lstStyle/>
          <a:p>
            <a:pPr algn="ctr" eaLnBrk="1" hangingPunct="1">
              <a:defRPr/>
            </a:pPr>
            <a:r>
              <a:rPr lang="en-US">
                <a:solidFill>
                  <a:schemeClr val="tx1"/>
                </a:solidFill>
                <a:effectLst>
                  <a:outerShdw blurRad="38100" dist="38100" dir="2700000" algn="tl">
                    <a:srgbClr val="000000">
                      <a:alpha val="43137"/>
                    </a:srgbClr>
                  </a:outerShdw>
                </a:effectLst>
              </a:rPr>
              <a:t>II.  Because the World Has Not Responded to</a:t>
            </a:r>
          </a:p>
          <a:p>
            <a:pPr algn="ctr" eaLnBrk="1" hangingPunct="1">
              <a:defRPr/>
            </a:pPr>
            <a:r>
              <a:rPr lang="en-US">
                <a:solidFill>
                  <a:schemeClr val="tx1"/>
                </a:solidFill>
                <a:effectLst>
                  <a:outerShdw blurRad="38100" dist="38100" dir="2700000" algn="tl">
                    <a:srgbClr val="000000">
                      <a:alpha val="43137"/>
                    </a:srgbClr>
                  </a:outerShdw>
                </a:effectLst>
              </a:rPr>
              <a:t>God’s Revelation.</a:t>
            </a:r>
            <a:endParaRPr lang="en-US" dirty="0">
              <a:solidFill>
                <a:schemeClr val="tx1"/>
              </a:solidFill>
            </a:endParaRP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245089C-CD07-4D62-8BF3-B7D7DE9F924D}"/>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054BAD7-C0B2-4089-8B8B-97BCF2F2233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C. God presented Himself as </a:t>
            </a:r>
            <a:r>
              <a:rPr lang="en-US" sz="4400" b="1" u="sng">
                <a:solidFill>
                  <a:srgbClr val="990033"/>
                </a:solidFill>
                <a:effectLst>
                  <a:outerShdw blurRad="38100" dist="38100" dir="2700000" algn="tl">
                    <a:srgbClr val="000000">
                      <a:alpha val="43137"/>
                    </a:srgbClr>
                  </a:outerShdw>
                </a:effectLst>
                <a:latin typeface="Arial Narrow" pitchFamily="34" charset="0"/>
              </a:rPr>
              <a:t>King</a:t>
            </a:r>
            <a:r>
              <a:rPr lang="en-US" sz="4400" b="1">
                <a:solidFill>
                  <a:srgbClr val="990033"/>
                </a:solidFill>
                <a:effectLst>
                  <a:outerShdw blurRad="38100" dist="38100" dir="2700000" algn="tl">
                    <a:srgbClr val="000000">
                      <a:alpha val="43137"/>
                    </a:srgbClr>
                  </a:outerShdw>
                </a:effectLst>
                <a:latin typeface="Arial Narrow" pitchFamily="34" charset="0"/>
              </a:rPr>
              <a:t> but they substituted </a:t>
            </a:r>
            <a:r>
              <a:rPr lang="en-US" sz="4400" b="1" u="sng">
                <a:solidFill>
                  <a:srgbClr val="990033"/>
                </a:solidFill>
                <a:effectLst>
                  <a:outerShdw blurRad="38100" dist="38100" dir="2700000" algn="tl">
                    <a:srgbClr val="000000">
                      <a:alpha val="43137"/>
                    </a:srgbClr>
                  </a:outerShdw>
                </a:effectLst>
                <a:latin typeface="Arial Narrow" pitchFamily="34" charset="0"/>
              </a:rPr>
              <a:t>images in His place</a:t>
            </a:r>
            <a:r>
              <a:rPr lang="en-US" sz="4400" b="1">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 . .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exchanged the glory of the immortal God for images</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made to look like mortal man and birds and animals and reptiles. - v23.</a:t>
            </a:r>
          </a:p>
        </p:txBody>
      </p:sp>
      <p:sp>
        <p:nvSpPr>
          <p:cNvPr id="4" name="Rectangle 3">
            <a:extLst>
              <a:ext uri="{FF2B5EF4-FFF2-40B4-BE49-F238E27FC236}">
                <a16:creationId xmlns:a16="http://schemas.microsoft.com/office/drawing/2014/main" id="{D21FA26A-D35A-4F03-833F-49F09AF7B3B9}"/>
              </a:ext>
            </a:extLst>
          </p:cNvPr>
          <p:cNvSpPr/>
          <p:nvPr/>
        </p:nvSpPr>
        <p:spPr>
          <a:xfrm>
            <a:off x="762000" y="152400"/>
            <a:ext cx="7848600" cy="954088"/>
          </a:xfrm>
          <a:prstGeom prst="rect">
            <a:avLst/>
          </a:prstGeom>
        </p:spPr>
        <p:txBody>
          <a:bodyPr>
            <a:spAutoFit/>
          </a:bodyPr>
          <a:lstStyle/>
          <a:p>
            <a:pPr algn="ctr" eaLnBrk="1" hangingPunct="1">
              <a:defRPr/>
            </a:pPr>
            <a:r>
              <a:rPr lang="en-US">
                <a:solidFill>
                  <a:schemeClr val="tx1"/>
                </a:solidFill>
                <a:effectLst>
                  <a:outerShdw blurRad="38100" dist="38100" dir="2700000" algn="tl">
                    <a:srgbClr val="000000">
                      <a:alpha val="43137"/>
                    </a:srgbClr>
                  </a:outerShdw>
                </a:effectLst>
              </a:rPr>
              <a:t>II.  Because the World Has Not Responded to</a:t>
            </a:r>
          </a:p>
          <a:p>
            <a:pPr algn="ctr" eaLnBrk="1" hangingPunct="1">
              <a:defRPr/>
            </a:pPr>
            <a:r>
              <a:rPr lang="en-US">
                <a:solidFill>
                  <a:schemeClr val="tx1"/>
                </a:solidFill>
                <a:effectLst>
                  <a:outerShdw blurRad="38100" dist="38100" dir="2700000" algn="tl">
                    <a:srgbClr val="000000">
                      <a:alpha val="43137"/>
                    </a:srgbClr>
                  </a:outerShdw>
                </a:effectLst>
              </a:rPr>
              <a:t>God’s Revelation.</a:t>
            </a:r>
            <a:endParaRPr lang="en-US" dirty="0">
              <a:solidFill>
                <a:schemeClr val="tx1"/>
              </a:solidFill>
            </a:endParaRPr>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11B6976-F3EB-4B9C-8DCB-73A720A7906F}"/>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B8D7E68-4715-4235-A089-78E35B37229F}"/>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C. God presented Himself as </a:t>
            </a:r>
            <a:r>
              <a:rPr lang="en-US" sz="4400" b="1" u="sng">
                <a:solidFill>
                  <a:srgbClr val="990033"/>
                </a:solidFill>
                <a:effectLst>
                  <a:outerShdw blurRad="38100" dist="38100" dir="2700000" algn="tl">
                    <a:srgbClr val="000000">
                      <a:alpha val="43137"/>
                    </a:srgbClr>
                  </a:outerShdw>
                </a:effectLst>
                <a:latin typeface="Arial Narrow" pitchFamily="34" charset="0"/>
              </a:rPr>
              <a:t>King</a:t>
            </a:r>
            <a:r>
              <a:rPr lang="en-US" sz="4400" b="1">
                <a:solidFill>
                  <a:srgbClr val="990033"/>
                </a:solidFill>
                <a:effectLst>
                  <a:outerShdw blurRad="38100" dist="38100" dir="2700000" algn="tl">
                    <a:srgbClr val="000000">
                      <a:alpha val="43137"/>
                    </a:srgbClr>
                  </a:outerShdw>
                </a:effectLst>
                <a:latin typeface="Arial Narrow" pitchFamily="34" charset="0"/>
              </a:rPr>
              <a:t> but they substituted </a:t>
            </a:r>
            <a:r>
              <a:rPr lang="en-US" sz="4400" b="1" u="sng">
                <a:solidFill>
                  <a:srgbClr val="990033"/>
                </a:solidFill>
                <a:effectLst>
                  <a:outerShdw blurRad="38100" dist="38100" dir="2700000" algn="tl">
                    <a:srgbClr val="000000">
                      <a:alpha val="43137"/>
                    </a:srgbClr>
                  </a:outerShdw>
                </a:effectLst>
                <a:latin typeface="Arial Narrow" pitchFamily="34" charset="0"/>
              </a:rPr>
              <a:t>images in His place</a:t>
            </a:r>
            <a:r>
              <a:rPr lang="en-US" sz="4400" b="1">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 . . exchanged the glory of the immortal God for images made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to look like mortal man </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and birds and animals and reptiles. - v23.</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1.  </a:t>
            </a:r>
            <a:r>
              <a:rPr lang="en-US" sz="4400" b="1" u="sng">
                <a:solidFill>
                  <a:srgbClr val="006600"/>
                </a:solidFill>
                <a:effectLst>
                  <a:outerShdw blurRad="38100" dist="38100" dir="2700000" algn="tl">
                    <a:srgbClr val="000000">
                      <a:alpha val="43137"/>
                    </a:srgbClr>
                  </a:outerShdw>
                </a:effectLst>
                <a:latin typeface="Arial Narrow" pitchFamily="34" charset="0"/>
                <a:cs typeface="Arial" pitchFamily="34" charset="0"/>
              </a:rPr>
              <a:t>Roman gods</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 like men.</a:t>
            </a:r>
          </a:p>
        </p:txBody>
      </p:sp>
      <p:sp>
        <p:nvSpPr>
          <p:cNvPr id="4" name="Rectangle 3">
            <a:extLst>
              <a:ext uri="{FF2B5EF4-FFF2-40B4-BE49-F238E27FC236}">
                <a16:creationId xmlns:a16="http://schemas.microsoft.com/office/drawing/2014/main" id="{3949F0DE-7E31-4F34-9EC2-D746319E814C}"/>
              </a:ext>
            </a:extLst>
          </p:cNvPr>
          <p:cNvSpPr/>
          <p:nvPr/>
        </p:nvSpPr>
        <p:spPr>
          <a:xfrm>
            <a:off x="762000" y="152400"/>
            <a:ext cx="7848600" cy="954088"/>
          </a:xfrm>
          <a:prstGeom prst="rect">
            <a:avLst/>
          </a:prstGeom>
        </p:spPr>
        <p:txBody>
          <a:bodyPr>
            <a:spAutoFit/>
          </a:bodyPr>
          <a:lstStyle/>
          <a:p>
            <a:pPr algn="ctr" eaLnBrk="1" hangingPunct="1">
              <a:defRPr/>
            </a:pPr>
            <a:r>
              <a:rPr lang="en-US">
                <a:solidFill>
                  <a:schemeClr val="tx1"/>
                </a:solidFill>
                <a:effectLst>
                  <a:outerShdw blurRad="38100" dist="38100" dir="2700000" algn="tl">
                    <a:srgbClr val="000000">
                      <a:alpha val="43137"/>
                    </a:srgbClr>
                  </a:outerShdw>
                </a:effectLst>
              </a:rPr>
              <a:t>II.  Because the World Has Not Responded to</a:t>
            </a:r>
          </a:p>
          <a:p>
            <a:pPr algn="ctr" eaLnBrk="1" hangingPunct="1">
              <a:defRPr/>
            </a:pPr>
            <a:r>
              <a:rPr lang="en-US">
                <a:solidFill>
                  <a:schemeClr val="tx1"/>
                </a:solidFill>
                <a:effectLst>
                  <a:outerShdw blurRad="38100" dist="38100" dir="2700000" algn="tl">
                    <a:srgbClr val="000000">
                      <a:alpha val="43137"/>
                    </a:srgbClr>
                  </a:outerShdw>
                </a:effectLst>
              </a:rPr>
              <a:t>God’s Revelation.</a:t>
            </a:r>
            <a:endParaRPr lang="en-US" dirty="0">
              <a:solidFill>
                <a:schemeClr val="tx1"/>
              </a:solidFill>
            </a:endParaRPr>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6A67432-54B8-4EE9-BB10-84E90AB59923}"/>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C70552D-6CFD-45E5-BB04-2B066BE0885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C. God presented Himself as </a:t>
            </a:r>
            <a:r>
              <a:rPr lang="en-US" sz="4400" b="1" u="sng">
                <a:solidFill>
                  <a:srgbClr val="990033"/>
                </a:solidFill>
                <a:effectLst>
                  <a:outerShdw blurRad="38100" dist="38100" dir="2700000" algn="tl">
                    <a:srgbClr val="000000">
                      <a:alpha val="43137"/>
                    </a:srgbClr>
                  </a:outerShdw>
                </a:effectLst>
                <a:latin typeface="Arial Narrow" pitchFamily="34" charset="0"/>
              </a:rPr>
              <a:t>King</a:t>
            </a:r>
            <a:r>
              <a:rPr lang="en-US" sz="4400" b="1">
                <a:solidFill>
                  <a:srgbClr val="990033"/>
                </a:solidFill>
                <a:effectLst>
                  <a:outerShdw blurRad="38100" dist="38100" dir="2700000" algn="tl">
                    <a:srgbClr val="000000">
                      <a:alpha val="43137"/>
                    </a:srgbClr>
                  </a:outerShdw>
                </a:effectLst>
                <a:latin typeface="Arial Narrow" pitchFamily="34" charset="0"/>
              </a:rPr>
              <a:t> but they substituted </a:t>
            </a:r>
            <a:r>
              <a:rPr lang="en-US" sz="4400" b="1" u="sng">
                <a:solidFill>
                  <a:srgbClr val="990033"/>
                </a:solidFill>
                <a:effectLst>
                  <a:outerShdw blurRad="38100" dist="38100" dir="2700000" algn="tl">
                    <a:srgbClr val="000000">
                      <a:alpha val="43137"/>
                    </a:srgbClr>
                  </a:outerShdw>
                </a:effectLst>
                <a:latin typeface="Arial Narrow" pitchFamily="34" charset="0"/>
              </a:rPr>
              <a:t>images in His place</a:t>
            </a:r>
            <a:r>
              <a:rPr lang="en-US" sz="4400" b="1">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 . . exchanged the glory of the immortal God for images made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to look like</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mortal man and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birds and animals and reptiles</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 v23.</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1.  </a:t>
            </a:r>
            <a:r>
              <a:rPr lang="en-US" sz="4400" b="1">
                <a:solidFill>
                  <a:srgbClr val="006600"/>
                </a:solidFill>
                <a:effectLst>
                  <a:outerShdw blurRad="38100" dist="38100" dir="2700000" algn="tl">
                    <a:srgbClr val="000000">
                      <a:alpha val="43137"/>
                    </a:srgbClr>
                  </a:outerShdw>
                </a:effectLst>
                <a:latin typeface="Arial Narrow" pitchFamily="34" charset="0"/>
                <a:cs typeface="Arial" pitchFamily="34" charset="0"/>
              </a:rPr>
              <a:t>Roman gods</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 like men.</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2.  </a:t>
            </a:r>
            <a:r>
              <a:rPr lang="en-US" sz="4400" b="1" u="sng">
                <a:solidFill>
                  <a:srgbClr val="006600"/>
                </a:solidFill>
                <a:effectLst>
                  <a:outerShdw blurRad="38100" dist="38100" dir="2700000" algn="tl">
                    <a:srgbClr val="000000">
                      <a:alpha val="43137"/>
                    </a:srgbClr>
                  </a:outerShdw>
                </a:effectLst>
                <a:latin typeface="Arial Narrow" pitchFamily="34" charset="0"/>
                <a:cs typeface="Arial" pitchFamily="34" charset="0"/>
              </a:rPr>
              <a:t>Egyptian gods</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 like animals.</a:t>
            </a:r>
          </a:p>
        </p:txBody>
      </p:sp>
      <p:sp>
        <p:nvSpPr>
          <p:cNvPr id="4" name="Rectangle 3">
            <a:extLst>
              <a:ext uri="{FF2B5EF4-FFF2-40B4-BE49-F238E27FC236}">
                <a16:creationId xmlns:a16="http://schemas.microsoft.com/office/drawing/2014/main" id="{2A1F4F27-5141-4571-9C69-C140806CC7DD}"/>
              </a:ext>
            </a:extLst>
          </p:cNvPr>
          <p:cNvSpPr/>
          <p:nvPr/>
        </p:nvSpPr>
        <p:spPr>
          <a:xfrm>
            <a:off x="762000" y="152400"/>
            <a:ext cx="7848600" cy="954088"/>
          </a:xfrm>
          <a:prstGeom prst="rect">
            <a:avLst/>
          </a:prstGeom>
        </p:spPr>
        <p:txBody>
          <a:bodyPr>
            <a:spAutoFit/>
          </a:bodyPr>
          <a:lstStyle/>
          <a:p>
            <a:pPr algn="ctr" eaLnBrk="1" hangingPunct="1">
              <a:defRPr/>
            </a:pPr>
            <a:r>
              <a:rPr lang="en-US">
                <a:solidFill>
                  <a:schemeClr val="tx1"/>
                </a:solidFill>
                <a:effectLst>
                  <a:outerShdw blurRad="38100" dist="38100" dir="2700000" algn="tl">
                    <a:srgbClr val="000000">
                      <a:alpha val="43137"/>
                    </a:srgbClr>
                  </a:outerShdw>
                </a:effectLst>
              </a:rPr>
              <a:t>II.  Because the World Has Not Responded to</a:t>
            </a:r>
          </a:p>
          <a:p>
            <a:pPr algn="ctr" eaLnBrk="1" hangingPunct="1">
              <a:defRPr/>
            </a:pPr>
            <a:r>
              <a:rPr lang="en-US">
                <a:solidFill>
                  <a:schemeClr val="tx1"/>
                </a:solidFill>
                <a:effectLst>
                  <a:outerShdw blurRad="38100" dist="38100" dir="2700000" algn="tl">
                    <a:srgbClr val="000000">
                      <a:alpha val="43137"/>
                    </a:srgbClr>
                  </a:outerShdw>
                </a:effectLst>
              </a:rPr>
              <a:t>God’s Revelation.</a:t>
            </a:r>
            <a:endParaRPr lang="en-US" dirty="0">
              <a:solidFill>
                <a:schemeClr val="tx1"/>
              </a:solidFill>
            </a:endParaRPr>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C070554-C23D-4CAE-891D-2C5A4CCF73D1}"/>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568423F-5CB2-4925-9A44-C28E4E32850F}"/>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C. God presented Himself as </a:t>
            </a:r>
            <a:r>
              <a:rPr lang="en-US" sz="4400" b="1" u="sng">
                <a:solidFill>
                  <a:srgbClr val="990033"/>
                </a:solidFill>
                <a:effectLst>
                  <a:outerShdw blurRad="38100" dist="38100" dir="2700000" algn="tl">
                    <a:srgbClr val="000000">
                      <a:alpha val="43137"/>
                    </a:srgbClr>
                  </a:outerShdw>
                </a:effectLst>
                <a:latin typeface="Arial Narrow" pitchFamily="34" charset="0"/>
              </a:rPr>
              <a:t>King</a:t>
            </a:r>
            <a:r>
              <a:rPr lang="en-US" sz="4400" b="1">
                <a:solidFill>
                  <a:srgbClr val="990033"/>
                </a:solidFill>
                <a:effectLst>
                  <a:outerShdw blurRad="38100" dist="38100" dir="2700000" algn="tl">
                    <a:srgbClr val="000000">
                      <a:alpha val="43137"/>
                    </a:srgbClr>
                  </a:outerShdw>
                </a:effectLst>
                <a:latin typeface="Arial Narrow" pitchFamily="34" charset="0"/>
              </a:rPr>
              <a:t> but they substituted </a:t>
            </a:r>
            <a:r>
              <a:rPr lang="en-US" sz="4400" b="1" u="sng">
                <a:solidFill>
                  <a:srgbClr val="990033"/>
                </a:solidFill>
                <a:effectLst>
                  <a:outerShdw blurRad="38100" dist="38100" dir="2700000" algn="tl">
                    <a:srgbClr val="000000">
                      <a:alpha val="43137"/>
                    </a:srgbClr>
                  </a:outerShdw>
                </a:effectLst>
                <a:latin typeface="Arial Narrow" pitchFamily="34" charset="0"/>
              </a:rPr>
              <a:t>images in His place</a:t>
            </a:r>
            <a:r>
              <a:rPr lang="en-US" sz="4400" b="1">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 . .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exchanged the glory of the immortal God for images</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made to look like mortal man and birds and animals and reptiles. - v23.</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3. </a:t>
            </a:r>
            <a:r>
              <a:rPr lang="en-US" sz="4400" b="1">
                <a:solidFill>
                  <a:srgbClr val="006600"/>
                </a:solidFill>
                <a:effectLst>
                  <a:outerShdw blurRad="38100" dist="38100" dir="2700000" algn="tl">
                    <a:srgbClr val="000000">
                      <a:alpha val="43137"/>
                    </a:srgbClr>
                  </a:outerShdw>
                </a:effectLst>
                <a:latin typeface="Arial Narrow" pitchFamily="34" charset="0"/>
                <a:cs typeface="Arial" pitchFamily="34" charset="0"/>
              </a:rPr>
              <a:t>Our images today</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 science, 	media, medicine &amp; government.</a:t>
            </a:r>
          </a:p>
        </p:txBody>
      </p:sp>
      <p:sp>
        <p:nvSpPr>
          <p:cNvPr id="4" name="Rectangle 3">
            <a:extLst>
              <a:ext uri="{FF2B5EF4-FFF2-40B4-BE49-F238E27FC236}">
                <a16:creationId xmlns:a16="http://schemas.microsoft.com/office/drawing/2014/main" id="{01CA3EBB-2353-47A3-AE69-BA9E991EEDA1}"/>
              </a:ext>
            </a:extLst>
          </p:cNvPr>
          <p:cNvSpPr/>
          <p:nvPr/>
        </p:nvSpPr>
        <p:spPr>
          <a:xfrm>
            <a:off x="762000" y="152400"/>
            <a:ext cx="7848600" cy="954088"/>
          </a:xfrm>
          <a:prstGeom prst="rect">
            <a:avLst/>
          </a:prstGeom>
        </p:spPr>
        <p:txBody>
          <a:bodyPr>
            <a:spAutoFit/>
          </a:bodyPr>
          <a:lstStyle/>
          <a:p>
            <a:pPr algn="ctr" eaLnBrk="1" hangingPunct="1">
              <a:defRPr/>
            </a:pPr>
            <a:r>
              <a:rPr lang="en-US">
                <a:solidFill>
                  <a:schemeClr val="tx1"/>
                </a:solidFill>
                <a:effectLst>
                  <a:outerShdw blurRad="38100" dist="38100" dir="2700000" algn="tl">
                    <a:srgbClr val="000000">
                      <a:alpha val="43137"/>
                    </a:srgbClr>
                  </a:outerShdw>
                </a:effectLst>
              </a:rPr>
              <a:t>II.  Because the World Has Not Responded to</a:t>
            </a:r>
          </a:p>
          <a:p>
            <a:pPr algn="ctr" eaLnBrk="1" hangingPunct="1">
              <a:defRPr/>
            </a:pPr>
            <a:r>
              <a:rPr lang="en-US">
                <a:solidFill>
                  <a:schemeClr val="tx1"/>
                </a:solidFill>
                <a:effectLst>
                  <a:outerShdw blurRad="38100" dist="38100" dir="2700000" algn="tl">
                    <a:srgbClr val="000000">
                      <a:alpha val="43137"/>
                    </a:srgbClr>
                  </a:outerShdw>
                </a:effectLst>
              </a:rPr>
              <a:t>God’s Revelation.</a:t>
            </a:r>
            <a:endParaRPr lang="en-US" dirty="0">
              <a:solidFill>
                <a:schemeClr val="tx1"/>
              </a:solidFill>
            </a:endParaRPr>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F4F8980-67CB-4B48-B018-D0A85C87D3A1}"/>
              </a:ext>
            </a:extLst>
          </p:cNvPr>
          <p:cNvSpPr>
            <a:spLocks noGrp="1" noChangeArrowheads="1"/>
          </p:cNvSpPr>
          <p:nvPr>
            <p:ph type="title"/>
          </p:nvPr>
        </p:nvSpPr>
        <p:spPr>
          <a:xfrm>
            <a:off x="457200" y="1524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9DACEB0-3689-4138-8186-C5D20DFC8943}"/>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 Because God Has Revealed Himself  &amp;  His  Will.</a:t>
            </a:r>
          </a:p>
          <a:p>
            <a:pPr marL="609600" indent="-609600" algn="just" eaLnBrk="1" fontAlgn="auto" hangingPunct="1">
              <a:spcAft>
                <a:spcPts val="0"/>
              </a:spcAft>
              <a:buFont typeface="Wingdings 2" panose="05020102010507070707" pitchFamily="18" charset="2"/>
              <a:buNone/>
              <a:defRPr/>
            </a:pP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II. Because the World Has Not Responded to God’s Revelation.</a:t>
            </a:r>
          </a:p>
          <a:p>
            <a:pPr marL="609600" indent="-609600" algn="just" eaLnBrk="1" fontAlgn="auto" hangingPunct="1">
              <a:spcAft>
                <a:spcPts val="0"/>
              </a:spcAft>
              <a:buFont typeface="Wingdings 2" panose="05020102010507070707" pitchFamily="18" charset="2"/>
              <a:buNone/>
              <a:defRPr/>
            </a:pPr>
            <a:r>
              <a:rPr lang="en-US" sz="4400" b="1">
                <a:solidFill>
                  <a:srgbClr val="002060"/>
                </a:solidFill>
                <a:effectLst>
                  <a:outerShdw blurRad="38100" dist="38100" dir="2700000" algn="tl">
                    <a:srgbClr val="000000">
                      <a:alpha val="43137"/>
                    </a:srgbClr>
                  </a:outerShdw>
                </a:effectLst>
                <a:latin typeface="Arial Narrow" pitchFamily="34" charset="0"/>
              </a:rPr>
              <a:t>III. Because You are Guilty as Dirt - But Washed White in the Blood of the Lamb!</a:t>
            </a:r>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2AEB931-A050-416E-8E8F-1E02986F685B}"/>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0636087-6FE5-46D6-B021-6FB8DDF1DF1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A. God would be justified to </a:t>
            </a:r>
            <a:r>
              <a:rPr lang="en-US" sz="4400" b="1" u="sng">
                <a:solidFill>
                  <a:srgbClr val="990033"/>
                </a:solidFill>
                <a:effectLst>
                  <a:outerShdw blurRad="38100" dist="38100" dir="2700000" algn="tl">
                    <a:srgbClr val="000000">
                      <a:alpha val="43137"/>
                    </a:srgbClr>
                  </a:outerShdw>
                </a:effectLst>
                <a:latin typeface="Arial Narrow" pitchFamily="34" charset="0"/>
              </a:rPr>
              <a:t>condemn</a:t>
            </a:r>
            <a:r>
              <a:rPr lang="en-US" sz="4400" b="1">
                <a:solidFill>
                  <a:srgbClr val="990033"/>
                </a:solidFill>
                <a:effectLst>
                  <a:outerShdw blurRad="38100" dist="38100" dir="2700000" algn="tl">
                    <a:srgbClr val="000000">
                      <a:alpha val="43137"/>
                    </a:srgbClr>
                  </a:outerShdw>
                </a:effectLst>
                <a:latin typeface="Arial Narrow" pitchFamily="34" charset="0"/>
              </a:rPr>
              <a:t> this sinful world, but . . .</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 . . God so loved the world that he gave his one and only Son,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that whoever believes in him shall not perish but have eternal life</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For God did not send his Son into the world to condemn the world,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but to save the world</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through him. - John 3:16-17</a:t>
            </a:r>
          </a:p>
        </p:txBody>
      </p:sp>
      <p:sp>
        <p:nvSpPr>
          <p:cNvPr id="4" name="Rectangle 3">
            <a:extLst>
              <a:ext uri="{FF2B5EF4-FFF2-40B4-BE49-F238E27FC236}">
                <a16:creationId xmlns:a16="http://schemas.microsoft.com/office/drawing/2014/main" id="{0C967597-829F-4A47-94F5-D9735E3A1EAD}"/>
              </a:ext>
            </a:extLst>
          </p:cNvPr>
          <p:cNvSpPr/>
          <p:nvPr/>
        </p:nvSpPr>
        <p:spPr>
          <a:xfrm>
            <a:off x="762000" y="152400"/>
            <a:ext cx="7848600" cy="954088"/>
          </a:xfrm>
          <a:prstGeom prst="rect">
            <a:avLst/>
          </a:prstGeom>
        </p:spPr>
        <p:txBody>
          <a:bodyPr>
            <a:spAutoFit/>
          </a:bodyPr>
          <a:lstStyle/>
          <a:p>
            <a:pPr algn="ctr" eaLnBrk="1" hangingPunct="1">
              <a:defRPr/>
            </a:pPr>
            <a:r>
              <a:rPr lang="en-US">
                <a:solidFill>
                  <a:schemeClr val="tx1"/>
                </a:solidFill>
                <a:effectLst>
                  <a:outerShdw blurRad="38100" dist="38100" dir="2700000" algn="tl">
                    <a:srgbClr val="000000">
                      <a:alpha val="43137"/>
                    </a:srgbClr>
                  </a:outerShdw>
                </a:effectLst>
              </a:rPr>
              <a:t>III.  Because You are Guilty as Dirt</a:t>
            </a:r>
          </a:p>
          <a:p>
            <a:pPr algn="ctr" eaLnBrk="1" hangingPunct="1">
              <a:defRPr/>
            </a:pPr>
            <a:r>
              <a:rPr lang="en-US">
                <a:solidFill>
                  <a:schemeClr val="tx1"/>
                </a:solidFill>
                <a:effectLst>
                  <a:outerShdw blurRad="38100" dist="38100" dir="2700000" algn="tl">
                    <a:srgbClr val="000000">
                      <a:alpha val="43137"/>
                    </a:srgbClr>
                  </a:outerShdw>
                </a:effectLst>
              </a:rPr>
              <a:t>- But Washed White in the Blood of the Lamb!</a:t>
            </a:r>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F543D26-A708-40E2-99EC-43B730E40916}"/>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DF354D8-E26B-4A97-BB16-741C1BD02CC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B. So Lord Jesus went to the cross to satisfy the </a:t>
            </a:r>
            <a:r>
              <a:rPr lang="en-US" sz="4400" b="1" u="sng">
                <a:solidFill>
                  <a:srgbClr val="990033"/>
                </a:solidFill>
                <a:effectLst>
                  <a:outerShdw blurRad="38100" dist="38100" dir="2700000" algn="tl">
                    <a:srgbClr val="000000">
                      <a:alpha val="43137"/>
                    </a:srgbClr>
                  </a:outerShdw>
                </a:effectLst>
                <a:latin typeface="Arial Narrow" pitchFamily="34" charset="0"/>
              </a:rPr>
              <a:t>justice</a:t>
            </a:r>
            <a:r>
              <a:rPr lang="en-US" sz="4400" b="1">
                <a:solidFill>
                  <a:srgbClr val="990033"/>
                </a:solidFill>
                <a:effectLst>
                  <a:outerShdw blurRad="38100" dist="38100" dir="2700000" algn="tl">
                    <a:srgbClr val="000000">
                      <a:alpha val="43137"/>
                    </a:srgbClr>
                  </a:outerShdw>
                </a:effectLst>
                <a:latin typeface="Arial Narrow" pitchFamily="34" charset="0"/>
              </a:rPr>
              <a:t> of God.</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II Corinthians 5:21 - God made him who had no sin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to be sin for us</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so that in him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we might become the righteousness of God</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CD74FC8E-2E47-445C-A518-E3A06856689E}"/>
              </a:ext>
            </a:extLst>
          </p:cNvPr>
          <p:cNvSpPr/>
          <p:nvPr/>
        </p:nvSpPr>
        <p:spPr>
          <a:xfrm>
            <a:off x="762000" y="152400"/>
            <a:ext cx="7848600" cy="954088"/>
          </a:xfrm>
          <a:prstGeom prst="rect">
            <a:avLst/>
          </a:prstGeom>
        </p:spPr>
        <p:txBody>
          <a:bodyPr>
            <a:spAutoFit/>
          </a:bodyPr>
          <a:lstStyle/>
          <a:p>
            <a:pPr algn="ctr" eaLnBrk="1" hangingPunct="1">
              <a:defRPr/>
            </a:pPr>
            <a:r>
              <a:rPr lang="en-US">
                <a:solidFill>
                  <a:schemeClr val="tx1"/>
                </a:solidFill>
                <a:effectLst>
                  <a:outerShdw blurRad="38100" dist="38100" dir="2700000" algn="tl">
                    <a:srgbClr val="000000">
                      <a:alpha val="43137"/>
                    </a:srgbClr>
                  </a:outerShdw>
                </a:effectLst>
              </a:rPr>
              <a:t>III.  Because You are Guilty as Dirt</a:t>
            </a:r>
          </a:p>
          <a:p>
            <a:pPr algn="ctr" eaLnBrk="1" hangingPunct="1">
              <a:defRPr/>
            </a:pPr>
            <a:r>
              <a:rPr lang="en-US">
                <a:solidFill>
                  <a:schemeClr val="tx1"/>
                </a:solidFill>
                <a:effectLst>
                  <a:outerShdw blurRad="38100" dist="38100" dir="2700000" algn="tl">
                    <a:srgbClr val="000000">
                      <a:alpha val="43137"/>
                    </a:srgbClr>
                  </a:outerShdw>
                </a:effectLst>
              </a:rPr>
              <a:t>- But Washed White in the Blood of the Lamb!</a:t>
            </a: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D6C3E9E-8937-410A-A47A-890B1FE0D04B}"/>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1E6B384-EA41-4BED-9197-C78ADA5F3235}"/>
              </a:ext>
            </a:extLst>
          </p:cNvPr>
          <p:cNvSpPr>
            <a:spLocks noGrp="1" noChangeArrowheads="1"/>
          </p:cNvSpPr>
          <p:nvPr>
            <p:ph idx="1"/>
          </p:nvPr>
        </p:nvSpPr>
        <p:spPr>
          <a:xfrm>
            <a:off x="457200" y="1143000"/>
            <a:ext cx="8229600" cy="54102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1</a:t>
            </a:r>
            <a:r>
              <a:rPr lang="en-US" sz="4400" b="1">
                <a:solidFill>
                  <a:srgbClr val="990033"/>
                </a:solidFill>
                <a:effectLst>
                  <a:outerShdw blurRad="38100" dist="38100" dir="2700000" algn="tl">
                    <a:srgbClr val="000000">
                      <a:alpha val="43137"/>
                    </a:srgbClr>
                  </a:outerShdw>
                </a:effectLst>
                <a:latin typeface="Arial Narrow" pitchFamily="34" charset="0"/>
              </a:rPr>
              <a:t>. Many don’t become Christians because they don’t see a need to.</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a.  They have a good life.</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b.  They behave pretty well.</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20BF168-3074-4D1A-A9D0-2EE70554CF8F}"/>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7CD576A-9529-4E76-8E9A-487D39808F4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C. When you respond by </a:t>
            </a:r>
            <a:r>
              <a:rPr lang="en-US" sz="4400" b="1" u="sng">
                <a:solidFill>
                  <a:srgbClr val="990033"/>
                </a:solidFill>
                <a:effectLst>
                  <a:outerShdw blurRad="38100" dist="38100" dir="2700000" algn="tl">
                    <a:srgbClr val="000000">
                      <a:alpha val="43137"/>
                    </a:srgbClr>
                  </a:outerShdw>
                </a:effectLst>
                <a:latin typeface="Arial Narrow" pitchFamily="34" charset="0"/>
              </a:rPr>
              <a:t>surrender-ing</a:t>
            </a:r>
            <a:r>
              <a:rPr lang="en-US" sz="4400" b="1">
                <a:solidFill>
                  <a:srgbClr val="990033"/>
                </a:solidFill>
                <a:effectLst>
                  <a:outerShdw blurRad="38100" dist="38100" dir="2700000" algn="tl">
                    <a:srgbClr val="000000">
                      <a:alpha val="43137"/>
                    </a:srgbClr>
                  </a:outerShdw>
                </a:effectLst>
                <a:latin typeface="Arial Narrow" pitchFamily="34" charset="0"/>
              </a:rPr>
              <a:t> to Him . . .</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1.  You are </a:t>
            </a:r>
            <a:r>
              <a:rPr lang="en-US" sz="4400" b="1" u="sng">
                <a:solidFill>
                  <a:srgbClr val="990033"/>
                </a:solidFill>
                <a:effectLst>
                  <a:outerShdw blurRad="38100" dist="38100" dir="2700000" algn="tl">
                    <a:srgbClr val="000000">
                      <a:alpha val="43137"/>
                    </a:srgbClr>
                  </a:outerShdw>
                </a:effectLst>
                <a:latin typeface="Arial Narrow" pitchFamily="34" charset="0"/>
              </a:rPr>
              <a:t>washed</a:t>
            </a:r>
            <a:r>
              <a:rPr lang="en-US" sz="4400" b="1">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Revelation 7:14 - These are they who have come out of the great tribulation; they have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washed their robes and made them white in the blood of the Lamb</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F6D3E147-E89A-492F-B051-BB0333526297}"/>
              </a:ext>
            </a:extLst>
          </p:cNvPr>
          <p:cNvSpPr/>
          <p:nvPr/>
        </p:nvSpPr>
        <p:spPr>
          <a:xfrm>
            <a:off x="762000" y="152400"/>
            <a:ext cx="7848600" cy="954088"/>
          </a:xfrm>
          <a:prstGeom prst="rect">
            <a:avLst/>
          </a:prstGeom>
        </p:spPr>
        <p:txBody>
          <a:bodyPr>
            <a:spAutoFit/>
          </a:bodyPr>
          <a:lstStyle/>
          <a:p>
            <a:pPr algn="ctr" eaLnBrk="1" hangingPunct="1">
              <a:defRPr/>
            </a:pPr>
            <a:r>
              <a:rPr lang="en-US">
                <a:solidFill>
                  <a:schemeClr val="tx1"/>
                </a:solidFill>
                <a:effectLst>
                  <a:outerShdw blurRad="38100" dist="38100" dir="2700000" algn="tl">
                    <a:srgbClr val="000000">
                      <a:alpha val="43137"/>
                    </a:srgbClr>
                  </a:outerShdw>
                </a:effectLst>
              </a:rPr>
              <a:t>III.  Because You are Guilty as Dirt</a:t>
            </a:r>
          </a:p>
          <a:p>
            <a:pPr algn="ctr" eaLnBrk="1" hangingPunct="1">
              <a:defRPr/>
            </a:pPr>
            <a:r>
              <a:rPr lang="en-US">
                <a:solidFill>
                  <a:schemeClr val="tx1"/>
                </a:solidFill>
                <a:effectLst>
                  <a:outerShdw blurRad="38100" dist="38100" dir="2700000" algn="tl">
                    <a:srgbClr val="000000">
                      <a:alpha val="43137"/>
                    </a:srgbClr>
                  </a:outerShdw>
                </a:effectLst>
              </a:rPr>
              <a:t>- But Washed White in the Blood of the Lamb!</a:t>
            </a:r>
          </a:p>
        </p:txBody>
      </p:sp>
    </p:spTree>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357D445-DFB6-41A6-94C9-0A616E36768B}"/>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DDC357F-7763-4CBF-8A0B-F1BE3EB44F2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C. When you respond by </a:t>
            </a:r>
            <a:r>
              <a:rPr lang="en-US" sz="4400" b="1" u="sng">
                <a:solidFill>
                  <a:srgbClr val="990033"/>
                </a:solidFill>
                <a:effectLst>
                  <a:outerShdw blurRad="38100" dist="38100" dir="2700000" algn="tl">
                    <a:srgbClr val="000000">
                      <a:alpha val="43137"/>
                    </a:srgbClr>
                  </a:outerShdw>
                </a:effectLst>
                <a:latin typeface="Arial Narrow" pitchFamily="34" charset="0"/>
              </a:rPr>
              <a:t>surrender-ing</a:t>
            </a:r>
            <a:r>
              <a:rPr lang="en-US" sz="4400" b="1">
                <a:solidFill>
                  <a:srgbClr val="990033"/>
                </a:solidFill>
                <a:effectLst>
                  <a:outerShdw blurRad="38100" dist="38100" dir="2700000" algn="tl">
                    <a:srgbClr val="000000">
                      <a:alpha val="43137"/>
                    </a:srgbClr>
                  </a:outerShdw>
                </a:effectLst>
                <a:latin typeface="Arial Narrow" pitchFamily="34" charset="0"/>
              </a:rPr>
              <a:t> to Him . . .</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  You are </a:t>
            </a:r>
            <a:r>
              <a:rPr lang="en-US" sz="4400" b="1" u="sng">
                <a:solidFill>
                  <a:srgbClr val="990033"/>
                </a:solidFill>
                <a:effectLst>
                  <a:outerShdw blurRad="38100" dist="38100" dir="2700000" algn="tl">
                    <a:srgbClr val="000000">
                      <a:alpha val="43137"/>
                    </a:srgbClr>
                  </a:outerShdw>
                </a:effectLst>
                <a:latin typeface="Arial Narrow" pitchFamily="34" charset="0"/>
              </a:rPr>
              <a:t>forgiven</a:t>
            </a:r>
            <a:r>
              <a:rPr lang="en-US" sz="4400" b="1">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7B0B45C8-0B72-4F84-B5CD-7FB7A5765D73}"/>
              </a:ext>
            </a:extLst>
          </p:cNvPr>
          <p:cNvSpPr/>
          <p:nvPr/>
        </p:nvSpPr>
        <p:spPr>
          <a:xfrm>
            <a:off x="762000" y="152400"/>
            <a:ext cx="7848600" cy="954088"/>
          </a:xfrm>
          <a:prstGeom prst="rect">
            <a:avLst/>
          </a:prstGeom>
        </p:spPr>
        <p:txBody>
          <a:bodyPr>
            <a:spAutoFit/>
          </a:bodyPr>
          <a:lstStyle/>
          <a:p>
            <a:pPr algn="ctr" eaLnBrk="1" hangingPunct="1">
              <a:defRPr/>
            </a:pPr>
            <a:r>
              <a:rPr lang="en-US">
                <a:solidFill>
                  <a:schemeClr val="tx1"/>
                </a:solidFill>
                <a:effectLst>
                  <a:outerShdw blurRad="38100" dist="38100" dir="2700000" algn="tl">
                    <a:srgbClr val="000000">
                      <a:alpha val="43137"/>
                    </a:srgbClr>
                  </a:outerShdw>
                </a:effectLst>
              </a:rPr>
              <a:t>III.  Because You are Guilty as Dirt</a:t>
            </a:r>
          </a:p>
          <a:p>
            <a:pPr algn="ctr" eaLnBrk="1" hangingPunct="1">
              <a:defRPr/>
            </a:pPr>
            <a:r>
              <a:rPr lang="en-US">
                <a:solidFill>
                  <a:schemeClr val="tx1"/>
                </a:solidFill>
                <a:effectLst>
                  <a:outerShdw blurRad="38100" dist="38100" dir="2700000" algn="tl">
                    <a:srgbClr val="000000">
                      <a:alpha val="43137"/>
                    </a:srgbClr>
                  </a:outerShdw>
                </a:effectLst>
              </a:rPr>
              <a:t>- But Washed White in the Blood of the Lamb!</a:t>
            </a:r>
          </a:p>
        </p:txBody>
      </p:sp>
    </p:spTree>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A232D33-5A97-4450-8298-3282F9C69E74}"/>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5081AE0-5FC8-46ED-89E2-66C0BAD67AC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D.  As a new creation, you can be </a:t>
            </a:r>
            <a:r>
              <a:rPr lang="en-US" sz="4400" b="1" u="sng">
                <a:solidFill>
                  <a:srgbClr val="990033"/>
                </a:solidFill>
                <a:effectLst>
                  <a:outerShdw blurRad="38100" dist="38100" dir="2700000" algn="tl">
                    <a:srgbClr val="000000">
                      <a:alpha val="43137"/>
                    </a:srgbClr>
                  </a:outerShdw>
                </a:effectLst>
                <a:latin typeface="Arial Narrow" pitchFamily="34" charset="0"/>
              </a:rPr>
              <a:t>confident</a:t>
            </a:r>
            <a:r>
              <a:rPr lang="en-US" sz="4400" b="1">
                <a:solidFill>
                  <a:srgbClr val="990033"/>
                </a:solidFill>
                <a:effectLst>
                  <a:outerShdw blurRad="38100" dist="38100" dir="2700000" algn="tl">
                    <a:srgbClr val="000000">
                      <a:alpha val="43137"/>
                    </a:srgbClr>
                  </a:outerShdw>
                </a:effectLst>
                <a:latin typeface="Arial Narrow" pitchFamily="34" charset="0"/>
              </a:rPr>
              <a:t> that you are saved.</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Romans 5:9 - Since we have now been justified by his blood, how much more shall we be saved from God’s wrath through him!</a:t>
            </a:r>
          </a:p>
        </p:txBody>
      </p:sp>
      <p:sp>
        <p:nvSpPr>
          <p:cNvPr id="4" name="Rectangle 3">
            <a:extLst>
              <a:ext uri="{FF2B5EF4-FFF2-40B4-BE49-F238E27FC236}">
                <a16:creationId xmlns:a16="http://schemas.microsoft.com/office/drawing/2014/main" id="{F0291010-F54D-40EC-AAC4-E7059A61A7F5}"/>
              </a:ext>
            </a:extLst>
          </p:cNvPr>
          <p:cNvSpPr/>
          <p:nvPr/>
        </p:nvSpPr>
        <p:spPr>
          <a:xfrm>
            <a:off x="762000" y="152400"/>
            <a:ext cx="7848600" cy="954088"/>
          </a:xfrm>
          <a:prstGeom prst="rect">
            <a:avLst/>
          </a:prstGeom>
        </p:spPr>
        <p:txBody>
          <a:bodyPr>
            <a:spAutoFit/>
          </a:bodyPr>
          <a:lstStyle/>
          <a:p>
            <a:pPr algn="ctr" eaLnBrk="1" hangingPunct="1">
              <a:defRPr/>
            </a:pPr>
            <a:r>
              <a:rPr lang="en-US">
                <a:solidFill>
                  <a:schemeClr val="tx1"/>
                </a:solidFill>
                <a:effectLst>
                  <a:outerShdw blurRad="38100" dist="38100" dir="2700000" algn="tl">
                    <a:srgbClr val="000000">
                      <a:alpha val="43137"/>
                    </a:srgbClr>
                  </a:outerShdw>
                </a:effectLst>
              </a:rPr>
              <a:t>III.  Because You are Guilty as Dirt</a:t>
            </a:r>
          </a:p>
          <a:p>
            <a:pPr algn="ctr" eaLnBrk="1" hangingPunct="1">
              <a:defRPr/>
            </a:pPr>
            <a:r>
              <a:rPr lang="en-US">
                <a:solidFill>
                  <a:schemeClr val="tx1"/>
                </a:solidFill>
                <a:effectLst>
                  <a:outerShdw blurRad="38100" dist="38100" dir="2700000" algn="tl">
                    <a:srgbClr val="000000">
                      <a:alpha val="43137"/>
                    </a:srgbClr>
                  </a:outerShdw>
                </a:effectLst>
              </a:rPr>
              <a:t>- But Washed White in the Blood of the Lamb!</a:t>
            </a:r>
          </a:p>
        </p:txBody>
      </p:sp>
    </p:spTree>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07B6C43-BEDD-4D8E-B67C-1BD10E1ADA63}"/>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F70319A-ACF0-44C5-AEDF-AE6963F781E5}"/>
              </a:ext>
            </a:extLst>
          </p:cNvPr>
          <p:cNvSpPr>
            <a:spLocks noGrp="1" noChangeArrowheads="1"/>
          </p:cNvSpPr>
          <p:nvPr>
            <p:ph idx="1"/>
          </p:nvPr>
        </p:nvSpPr>
        <p:spPr>
          <a:xfrm>
            <a:off x="457200" y="1066800"/>
            <a:ext cx="8229600" cy="53340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Even though you deserve God’s wrath - He loved you enough to suffer &amp; die for you.</a:t>
            </a:r>
          </a:p>
          <a:p>
            <a:pPr marL="609600" indent="-609600" algn="ctr" eaLnBrk="1" fontAlgn="auto" hangingPunct="1">
              <a:spcAft>
                <a:spcPts val="0"/>
              </a:spcAf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Respond to Him now by surrendering your life to such a loving God!</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170F326-23A3-4977-AC13-820A7BAE9E82}"/>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F390AEB-83D3-4BA1-9BCB-5DEBC1C9C7DC}"/>
              </a:ext>
            </a:extLst>
          </p:cNvPr>
          <p:cNvSpPr>
            <a:spLocks noGrp="1" noChangeArrowheads="1"/>
          </p:cNvSpPr>
          <p:nvPr>
            <p:ph idx="1"/>
          </p:nvPr>
        </p:nvSpPr>
        <p:spPr>
          <a:xfrm>
            <a:off x="457200" y="1143000"/>
            <a:ext cx="8229600" cy="54102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1</a:t>
            </a:r>
            <a:r>
              <a:rPr lang="en-US" sz="4400" b="1">
                <a:solidFill>
                  <a:srgbClr val="990033"/>
                </a:solidFill>
                <a:effectLst>
                  <a:outerShdw blurRad="38100" dist="38100" dir="2700000" algn="tl">
                    <a:srgbClr val="000000">
                      <a:alpha val="43137"/>
                    </a:srgbClr>
                  </a:outerShdw>
                </a:effectLst>
                <a:latin typeface="Arial Narrow" pitchFamily="34" charset="0"/>
              </a:rPr>
              <a:t>. Many don’t become Christians because they don’t see a need to.</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a.  They have a good life.</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b.  They behave pretty well.</a:t>
            </a:r>
          </a:p>
          <a:p>
            <a:pPr marL="609600" indent="-609600" algn="just"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a:t>
            </a: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But - whose standards do they use?</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9D79D92-E6CC-40E9-9B6F-47224580FAD8}"/>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36C0EAC-BD52-427E-B730-CB25454631FF}"/>
              </a:ext>
            </a:extLst>
          </p:cNvPr>
          <p:cNvSpPr>
            <a:spLocks noGrp="1" noChangeArrowheads="1"/>
          </p:cNvSpPr>
          <p:nvPr>
            <p:ph idx="1"/>
          </p:nvPr>
        </p:nvSpPr>
        <p:spPr>
          <a:xfrm>
            <a:off x="457200" y="1143000"/>
            <a:ext cx="8229600" cy="54102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2</a:t>
            </a:r>
            <a:r>
              <a:rPr lang="en-US" sz="4400" b="1">
                <a:solidFill>
                  <a:srgbClr val="990033"/>
                </a:solidFill>
                <a:effectLst>
                  <a:outerShdw blurRad="38100" dist="38100" dir="2700000" algn="tl">
                    <a:srgbClr val="000000">
                      <a:alpha val="43137"/>
                    </a:srgbClr>
                  </a:outerShdw>
                </a:effectLst>
                <a:latin typeface="Arial Narrow" pitchFamily="34" charset="0"/>
              </a:rPr>
              <a:t>.  If I’m so good why do I deserve to go to Hell?</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145CD9E-0244-463E-BB3A-340A24A36812}"/>
              </a:ext>
            </a:extLst>
          </p:cNvPr>
          <p:cNvSpPr>
            <a:spLocks noGrp="1" noChangeArrowheads="1"/>
          </p:cNvSpPr>
          <p:nvPr>
            <p:ph type="title"/>
          </p:nvPr>
        </p:nvSpPr>
        <p:spPr>
          <a:xfrm>
            <a:off x="457200" y="1524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5FA3B2A-F649-4A43-9865-42EBF8D16591}"/>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a:t>
            </a:r>
            <a:r>
              <a:rPr lang="en-US" sz="4400" b="1">
                <a:solidFill>
                  <a:srgbClr val="002060"/>
                </a:solidFill>
                <a:effectLst>
                  <a:outerShdw blurRad="38100" dist="38100" dir="2700000" algn="tl">
                    <a:srgbClr val="000000">
                      <a:alpha val="43137"/>
                    </a:srgbClr>
                  </a:outerShdw>
                </a:effectLst>
                <a:latin typeface="Arial Narrow" pitchFamily="34" charset="0"/>
              </a:rPr>
              <a:t>. Because God Has Revealed Himself  &amp;  His  Will.</a:t>
            </a: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A9ADC1D-950F-4E89-9280-42ABD67D71BA}"/>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4DD49C8-EA1D-438E-A895-8E3AC070C945}"/>
              </a:ext>
            </a:extLst>
          </p:cNvPr>
          <p:cNvSpPr>
            <a:spLocks noGrp="1" noChangeArrowheads="1"/>
          </p:cNvSpPr>
          <p:nvPr>
            <p:ph idx="1"/>
          </p:nvPr>
        </p:nvSpPr>
        <p:spPr>
          <a:xfrm>
            <a:off x="457200" y="1143000"/>
            <a:ext cx="8229600" cy="5105400"/>
          </a:xfrm>
        </p:spPr>
        <p:txBody>
          <a:bodyPr>
            <a:normAutofit/>
          </a:bodyPr>
          <a:lstStyle/>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1:18-20</a:t>
            </a:r>
          </a:p>
          <a:p>
            <a:pPr algn="just">
              <a:buFont typeface="Wingdings 2" panose="05020102010507070707" pitchFamily="18" charset="2"/>
              <a:buNone/>
              <a:defRPr/>
            </a:pPr>
            <a:r>
              <a:rPr lang="en-US" sz="2800" baseline="30000" dirty="0">
                <a:latin typeface="Arial" pitchFamily="34" charset="0"/>
                <a:cs typeface="Arial" pitchFamily="34" charset="0"/>
              </a:rPr>
              <a: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 wrath of God is being revealed from heaven against all the godlessness and wickedness of men who suppress the truth by their wickedness, since what may be known about God is plain to them, because God has made it plain to them. For since the creation of the world God’s </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invisible qualities — his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eternal power and </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divine nature — have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been clearly seen, being understood from what has been made, so that men are without excuse.</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Narrow" pitchFamily="34" charset="0"/>
              </a:rPr>
              <a:t> </a:t>
            </a: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BD5BA19-FC60-415E-A8C6-00DAF190D067}"/>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B32979F-2E07-46C5-A32C-36BC026BA6F5}"/>
              </a:ext>
            </a:extLst>
          </p:cNvPr>
          <p:cNvSpPr>
            <a:spLocks noGrp="1" noChangeArrowheads="1"/>
          </p:cNvSpPr>
          <p:nvPr>
            <p:ph idx="1"/>
          </p:nvPr>
        </p:nvSpPr>
        <p:spPr>
          <a:xfrm>
            <a:off x="457200" y="1143000"/>
            <a:ext cx="8229600" cy="5105400"/>
          </a:xfrm>
        </p:spPr>
        <p:txBody>
          <a:bodyPr>
            <a:normAutofit/>
          </a:bodyPr>
          <a:lstStyle/>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1:21-23</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aseline="30000" dirty="0">
                <a:latin typeface="Arial" pitchFamily="34" charset="0"/>
                <a:cs typeface="Arial" pitchFamily="34" charset="0"/>
              </a:rPr>
              <a: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although they knew God, they neither glorified him as God nor gave thanks to him, but their thinking became futile and their foolish hearts were darkened.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Although they claimed to be wise, they became fools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exchanged the glory of the immortal God for images made to look like mortal man and birds and animals and reptiles. </a:t>
            </a:r>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23227</TotalTime>
  <Words>2599</Words>
  <Application>Microsoft Office PowerPoint</Application>
  <PresentationFormat>On-screen Show (4:3)</PresentationFormat>
  <Paragraphs>238</Paragraphs>
  <Slides>43</Slides>
  <Notes>43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43</vt:i4>
      </vt:variant>
    </vt:vector>
  </HeadingPairs>
  <TitlesOfParts>
    <vt:vector size="51" baseType="lpstr">
      <vt:lpstr>Arial</vt:lpstr>
      <vt:lpstr>Arial Narrow</vt:lpstr>
      <vt:lpstr>Calibri</vt:lpstr>
      <vt:lpstr>Franklin Gothic Medium</vt:lpstr>
      <vt:lpstr>Lucida Sans Unicode</vt:lpstr>
      <vt:lpstr>Times New Roman</vt:lpstr>
      <vt:lpstr>Wingdings 2</vt:lpstr>
      <vt:lpstr>Trek</vt:lpstr>
      <vt:lpstr>if  i’m  a  good person,  why  do  i  deserve  to  go  to  hell?</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1397</cp:revision>
  <dcterms:created xsi:type="dcterms:W3CDTF">2005-04-23T22:37:40Z</dcterms:created>
  <dcterms:modified xsi:type="dcterms:W3CDTF">2024-06-24T18:26:24Z</dcterms:modified>
</cp:coreProperties>
</file>