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64"/>
  </p:notesMasterIdLst>
  <p:handoutMasterIdLst>
    <p:handoutMasterId r:id="rId65"/>
  </p:handoutMasterIdLst>
  <p:sldIdLst>
    <p:sldId id="398" r:id="rId2"/>
    <p:sldId id="1340" r:id="rId3"/>
    <p:sldId id="1341" r:id="rId4"/>
    <p:sldId id="1343" r:id="rId5"/>
    <p:sldId id="1344" r:id="rId6"/>
    <p:sldId id="1347" r:id="rId7"/>
    <p:sldId id="1348" r:id="rId8"/>
    <p:sldId id="1349" r:id="rId9"/>
    <p:sldId id="1350" r:id="rId10"/>
    <p:sldId id="1407" r:id="rId11"/>
    <p:sldId id="1351" r:id="rId12"/>
    <p:sldId id="1366" r:id="rId13"/>
    <p:sldId id="651" r:id="rId14"/>
    <p:sldId id="1388" r:id="rId15"/>
    <p:sldId id="1389" r:id="rId16"/>
    <p:sldId id="1371" r:id="rId17"/>
    <p:sldId id="1372" r:id="rId18"/>
    <p:sldId id="1373" r:id="rId19"/>
    <p:sldId id="1374" r:id="rId20"/>
    <p:sldId id="1375" r:id="rId21"/>
    <p:sldId id="1376" r:id="rId22"/>
    <p:sldId id="1270" r:id="rId23"/>
    <p:sldId id="1352" r:id="rId24"/>
    <p:sldId id="1353" r:id="rId25"/>
    <p:sldId id="1354" r:id="rId26"/>
    <p:sldId id="1390" r:id="rId27"/>
    <p:sldId id="925" r:id="rId28"/>
    <p:sldId id="1385" r:id="rId29"/>
    <p:sldId id="1355" r:id="rId30"/>
    <p:sldId id="1356" r:id="rId31"/>
    <p:sldId id="1391" r:id="rId32"/>
    <p:sldId id="1392" r:id="rId33"/>
    <p:sldId id="1398" r:id="rId34"/>
    <p:sldId id="1397" r:id="rId35"/>
    <p:sldId id="1399" r:id="rId36"/>
    <p:sldId id="1393" r:id="rId37"/>
    <p:sldId id="1394" r:id="rId38"/>
    <p:sldId id="1395" r:id="rId39"/>
    <p:sldId id="1396" r:id="rId40"/>
    <p:sldId id="1357" r:id="rId41"/>
    <p:sldId id="1400" r:id="rId42"/>
    <p:sldId id="1358" r:id="rId43"/>
    <p:sldId id="1359" r:id="rId44"/>
    <p:sldId id="1360" r:id="rId45"/>
    <p:sldId id="1361" r:id="rId46"/>
    <p:sldId id="1362" r:id="rId47"/>
    <p:sldId id="1363" r:id="rId48"/>
    <p:sldId id="1401" r:id="rId49"/>
    <p:sldId id="1364" r:id="rId50"/>
    <p:sldId id="1365" r:id="rId51"/>
    <p:sldId id="1377" r:id="rId52"/>
    <p:sldId id="1330" r:id="rId53"/>
    <p:sldId id="1378" r:id="rId54"/>
    <p:sldId id="1379" r:id="rId55"/>
    <p:sldId id="1380" r:id="rId56"/>
    <p:sldId id="1408" r:id="rId57"/>
    <p:sldId id="1402" r:id="rId58"/>
    <p:sldId id="1403" r:id="rId59"/>
    <p:sldId id="1404" r:id="rId60"/>
    <p:sldId id="1384" r:id="rId61"/>
    <p:sldId id="1405" r:id="rId62"/>
    <p:sldId id="1406" r:id="rId63"/>
  </p:sldIdLst>
  <p:sldSz cx="9144000" cy="6858000" type="screen4x3"/>
  <p:notesSz cx="6954838" cy="9309100"/>
  <p:defaultTextStyle>
    <a:defPPr>
      <a:defRPr lang="en-US"/>
    </a:defPPr>
    <a:lvl1pPr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1pPr>
    <a:lvl2pPr marL="457200"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2pPr>
    <a:lvl3pPr marL="914400"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3pPr>
    <a:lvl4pPr marL="1371600"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4pPr>
    <a:lvl5pPr marL="1828800"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5pPr>
    <a:lvl6pPr marL="2286000" algn="l" defTabSz="914400" rtl="0" eaLnBrk="1" latinLnBrk="0" hangingPunct="1">
      <a:defRPr sz="2800" b="1" kern="1200">
        <a:solidFill>
          <a:srgbClr val="990033"/>
        </a:solidFill>
        <a:latin typeface="Arial Narrow" panose="020B0606020202030204" pitchFamily="34" charset="0"/>
        <a:ea typeface="+mn-ea"/>
        <a:cs typeface="+mn-cs"/>
      </a:defRPr>
    </a:lvl6pPr>
    <a:lvl7pPr marL="2743200" algn="l" defTabSz="914400" rtl="0" eaLnBrk="1" latinLnBrk="0" hangingPunct="1">
      <a:defRPr sz="2800" b="1" kern="1200">
        <a:solidFill>
          <a:srgbClr val="990033"/>
        </a:solidFill>
        <a:latin typeface="Arial Narrow" panose="020B0606020202030204" pitchFamily="34" charset="0"/>
        <a:ea typeface="+mn-ea"/>
        <a:cs typeface="+mn-cs"/>
      </a:defRPr>
    </a:lvl7pPr>
    <a:lvl8pPr marL="3200400" algn="l" defTabSz="914400" rtl="0" eaLnBrk="1" latinLnBrk="0" hangingPunct="1">
      <a:defRPr sz="2800" b="1" kern="1200">
        <a:solidFill>
          <a:srgbClr val="990033"/>
        </a:solidFill>
        <a:latin typeface="Arial Narrow" panose="020B0606020202030204" pitchFamily="34" charset="0"/>
        <a:ea typeface="+mn-ea"/>
        <a:cs typeface="+mn-cs"/>
      </a:defRPr>
    </a:lvl8pPr>
    <a:lvl9pPr marL="3657600" algn="l" defTabSz="914400" rtl="0" eaLnBrk="1" latinLnBrk="0" hangingPunct="1">
      <a:defRPr sz="2800" b="1" kern="1200">
        <a:solidFill>
          <a:srgbClr val="990033"/>
        </a:solidFill>
        <a:latin typeface="Arial Narrow" panose="020B060602020203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00"/>
    <a:srgbClr val="990033"/>
    <a:srgbClr val="339966"/>
    <a:srgbClr val="FF00FF"/>
    <a:srgbClr val="CC0066"/>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793" autoAdjust="0"/>
    <p:restoredTop sz="90401" autoAdjust="0"/>
  </p:normalViewPr>
  <p:slideViewPr>
    <p:cSldViewPr>
      <p:cViewPr varScale="1">
        <p:scale>
          <a:sx n="101" d="100"/>
          <a:sy n="101" d="100"/>
        </p:scale>
        <p:origin x="1512" y="102"/>
      </p:cViewPr>
      <p:guideLst>
        <p:guide orient="horz" pos="2160"/>
        <p:guide pos="2880"/>
      </p:guideLst>
    </p:cSldViewPr>
  </p:slideViewPr>
  <p:outlineViewPr>
    <p:cViewPr>
      <p:scale>
        <a:sx n="33" d="100"/>
        <a:sy n="33" d="100"/>
      </p:scale>
      <p:origin x="48" y="1764"/>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notesMaster" Target="notesMasters/notesMaster1.xml"/><Relationship Id="rId69"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1314" name="Rectangle 2">
            <a:extLst>
              <a:ext uri="{FF2B5EF4-FFF2-40B4-BE49-F238E27FC236}">
                <a16:creationId xmlns:a16="http://schemas.microsoft.com/office/drawing/2014/main" id="{44AB6015-180A-4414-98B2-11EA35D73913}"/>
              </a:ext>
            </a:extLst>
          </p:cNvPr>
          <p:cNvSpPr>
            <a:spLocks noGrp="1" noChangeArrowheads="1"/>
          </p:cNvSpPr>
          <p:nvPr>
            <p:ph type="hdr" sz="quarter"/>
          </p:nvPr>
        </p:nvSpPr>
        <p:spPr bwMode="auto">
          <a:xfrm>
            <a:off x="0" y="0"/>
            <a:ext cx="3013075" cy="465138"/>
          </a:xfrm>
          <a:prstGeom prst="rect">
            <a:avLst/>
          </a:prstGeom>
          <a:noFill/>
          <a:ln w="9525">
            <a:noFill/>
            <a:miter lim="800000"/>
            <a:headEnd/>
            <a:tailEnd/>
          </a:ln>
          <a:effectLst/>
        </p:spPr>
        <p:txBody>
          <a:bodyPr vert="horz" wrap="square" lIns="92930" tIns="46465" rIns="92930" bIns="46465" numCol="1" anchor="t" anchorCtr="0" compatLnSpc="1">
            <a:prstTxWarp prst="textNoShape">
              <a:avLst/>
            </a:prstTxWarp>
          </a:bodyPr>
          <a:lstStyle>
            <a:lvl1pPr eaLnBrk="1" hangingPunct="1">
              <a:defRPr sz="1200" b="0">
                <a:solidFill>
                  <a:schemeClr val="tx1"/>
                </a:solidFill>
                <a:latin typeface="Times New Roman" pitchFamily="18" charset="0"/>
              </a:defRPr>
            </a:lvl1pPr>
          </a:lstStyle>
          <a:p>
            <a:pPr>
              <a:defRPr/>
            </a:pPr>
            <a:endParaRPr lang="en-US"/>
          </a:p>
        </p:txBody>
      </p:sp>
      <p:sp>
        <p:nvSpPr>
          <p:cNvPr id="141315" name="Rectangle 3">
            <a:extLst>
              <a:ext uri="{FF2B5EF4-FFF2-40B4-BE49-F238E27FC236}">
                <a16:creationId xmlns:a16="http://schemas.microsoft.com/office/drawing/2014/main" id="{BB1EA495-5C60-4073-8844-025D3F27F4FC}"/>
              </a:ext>
            </a:extLst>
          </p:cNvPr>
          <p:cNvSpPr>
            <a:spLocks noGrp="1" noChangeArrowheads="1"/>
          </p:cNvSpPr>
          <p:nvPr>
            <p:ph type="dt" sz="quarter" idx="1"/>
          </p:nvPr>
        </p:nvSpPr>
        <p:spPr bwMode="auto">
          <a:xfrm>
            <a:off x="3941763" y="0"/>
            <a:ext cx="3013075" cy="465138"/>
          </a:xfrm>
          <a:prstGeom prst="rect">
            <a:avLst/>
          </a:prstGeom>
          <a:noFill/>
          <a:ln w="9525">
            <a:noFill/>
            <a:miter lim="800000"/>
            <a:headEnd/>
            <a:tailEnd/>
          </a:ln>
          <a:effectLst/>
        </p:spPr>
        <p:txBody>
          <a:bodyPr vert="horz" wrap="square" lIns="92930" tIns="46465" rIns="92930" bIns="46465" numCol="1" anchor="t" anchorCtr="0" compatLnSpc="1">
            <a:prstTxWarp prst="textNoShape">
              <a:avLst/>
            </a:prstTxWarp>
          </a:bodyPr>
          <a:lstStyle>
            <a:lvl1pPr algn="r" eaLnBrk="1" hangingPunct="1">
              <a:defRPr sz="1200" b="0">
                <a:solidFill>
                  <a:schemeClr val="tx1"/>
                </a:solidFill>
                <a:latin typeface="Times New Roman" pitchFamily="18" charset="0"/>
              </a:defRPr>
            </a:lvl1pPr>
          </a:lstStyle>
          <a:p>
            <a:pPr>
              <a:defRPr/>
            </a:pPr>
            <a:endParaRPr lang="en-US"/>
          </a:p>
        </p:txBody>
      </p:sp>
      <p:sp>
        <p:nvSpPr>
          <p:cNvPr id="141316" name="Rectangle 4">
            <a:extLst>
              <a:ext uri="{FF2B5EF4-FFF2-40B4-BE49-F238E27FC236}">
                <a16:creationId xmlns:a16="http://schemas.microsoft.com/office/drawing/2014/main" id="{85CDE174-0320-4FE7-9926-123E77645BD6}"/>
              </a:ext>
            </a:extLst>
          </p:cNvPr>
          <p:cNvSpPr>
            <a:spLocks noGrp="1" noChangeArrowheads="1"/>
          </p:cNvSpPr>
          <p:nvPr>
            <p:ph type="ftr" sz="quarter" idx="2"/>
          </p:nvPr>
        </p:nvSpPr>
        <p:spPr bwMode="auto">
          <a:xfrm>
            <a:off x="0" y="8843963"/>
            <a:ext cx="3013075" cy="465137"/>
          </a:xfrm>
          <a:prstGeom prst="rect">
            <a:avLst/>
          </a:prstGeom>
          <a:noFill/>
          <a:ln w="9525">
            <a:noFill/>
            <a:miter lim="800000"/>
            <a:headEnd/>
            <a:tailEnd/>
          </a:ln>
          <a:effectLst/>
        </p:spPr>
        <p:txBody>
          <a:bodyPr vert="horz" wrap="square" lIns="92930" tIns="46465" rIns="92930" bIns="46465" numCol="1" anchor="b" anchorCtr="0" compatLnSpc="1">
            <a:prstTxWarp prst="textNoShape">
              <a:avLst/>
            </a:prstTxWarp>
          </a:bodyPr>
          <a:lstStyle>
            <a:lvl1pPr eaLnBrk="1" hangingPunct="1">
              <a:defRPr sz="1200" b="0">
                <a:solidFill>
                  <a:schemeClr val="tx1"/>
                </a:solidFill>
                <a:latin typeface="Times New Roman" pitchFamily="18" charset="0"/>
              </a:defRPr>
            </a:lvl1pPr>
          </a:lstStyle>
          <a:p>
            <a:pPr>
              <a:defRPr/>
            </a:pPr>
            <a:endParaRPr lang="en-US"/>
          </a:p>
        </p:txBody>
      </p:sp>
      <p:sp>
        <p:nvSpPr>
          <p:cNvPr id="141317" name="Rectangle 5">
            <a:extLst>
              <a:ext uri="{FF2B5EF4-FFF2-40B4-BE49-F238E27FC236}">
                <a16:creationId xmlns:a16="http://schemas.microsoft.com/office/drawing/2014/main" id="{93C6A163-FDED-4E30-ACC9-0FBF52823A6A}"/>
              </a:ext>
            </a:extLst>
          </p:cNvPr>
          <p:cNvSpPr>
            <a:spLocks noGrp="1" noChangeArrowheads="1"/>
          </p:cNvSpPr>
          <p:nvPr>
            <p:ph type="sldNum" sz="quarter" idx="3"/>
          </p:nvPr>
        </p:nvSpPr>
        <p:spPr bwMode="auto">
          <a:xfrm>
            <a:off x="3941763" y="8843963"/>
            <a:ext cx="3013075" cy="465137"/>
          </a:xfrm>
          <a:prstGeom prst="rect">
            <a:avLst/>
          </a:prstGeom>
          <a:noFill/>
          <a:ln w="9525">
            <a:noFill/>
            <a:miter lim="800000"/>
            <a:headEnd/>
            <a:tailEnd/>
          </a:ln>
          <a:effectLst/>
        </p:spPr>
        <p:txBody>
          <a:bodyPr vert="horz" wrap="square" lIns="92930" tIns="46465" rIns="92930" bIns="46465" numCol="1" anchor="b" anchorCtr="0" compatLnSpc="1">
            <a:prstTxWarp prst="textNoShape">
              <a:avLst/>
            </a:prstTxWarp>
          </a:bodyPr>
          <a:lstStyle>
            <a:lvl1pPr algn="r" eaLnBrk="1" hangingPunct="1">
              <a:defRPr sz="1200" b="0">
                <a:solidFill>
                  <a:schemeClr val="tx1"/>
                </a:solidFill>
                <a:latin typeface="Times New Roman" panose="02020603050405020304" pitchFamily="18" charset="0"/>
              </a:defRPr>
            </a:lvl1pPr>
          </a:lstStyle>
          <a:p>
            <a:pPr>
              <a:defRPr/>
            </a:pPr>
            <a:fld id="{11D66EAC-5766-4817-A24D-B723DA4D06FF}" type="slidenum">
              <a:rPr lang="en-US" altLang="en-US"/>
              <a:pPr>
                <a:defRPr/>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AC9495B-E61E-4299-A951-7D9F541E7110}"/>
              </a:ext>
            </a:extLst>
          </p:cNvPr>
          <p:cNvSpPr>
            <a:spLocks noGrp="1"/>
          </p:cNvSpPr>
          <p:nvPr>
            <p:ph type="hdr" sz="quarter"/>
          </p:nvPr>
        </p:nvSpPr>
        <p:spPr>
          <a:xfrm>
            <a:off x="0" y="0"/>
            <a:ext cx="3013075" cy="465138"/>
          </a:xfrm>
          <a:prstGeom prst="rect">
            <a:avLst/>
          </a:prstGeom>
        </p:spPr>
        <p:txBody>
          <a:bodyPr vert="horz" lIns="92930" tIns="46465" rIns="92930" bIns="46465" rtlCol="0"/>
          <a:lstStyle>
            <a:lvl1pPr algn="l" eaLnBrk="1" hangingPunct="1">
              <a:defRPr sz="1200"/>
            </a:lvl1pPr>
          </a:lstStyle>
          <a:p>
            <a:pPr>
              <a:defRPr/>
            </a:pPr>
            <a:endParaRPr lang="en-US"/>
          </a:p>
        </p:txBody>
      </p:sp>
      <p:sp>
        <p:nvSpPr>
          <p:cNvPr id="3" name="Date Placeholder 2">
            <a:extLst>
              <a:ext uri="{FF2B5EF4-FFF2-40B4-BE49-F238E27FC236}">
                <a16:creationId xmlns:a16="http://schemas.microsoft.com/office/drawing/2014/main" id="{BD32990E-4133-4C8C-B15D-F1C3F069C0B8}"/>
              </a:ext>
            </a:extLst>
          </p:cNvPr>
          <p:cNvSpPr>
            <a:spLocks noGrp="1"/>
          </p:cNvSpPr>
          <p:nvPr>
            <p:ph type="dt" idx="1"/>
          </p:nvPr>
        </p:nvSpPr>
        <p:spPr>
          <a:xfrm>
            <a:off x="3940175" y="0"/>
            <a:ext cx="3013075" cy="465138"/>
          </a:xfrm>
          <a:prstGeom prst="rect">
            <a:avLst/>
          </a:prstGeom>
        </p:spPr>
        <p:txBody>
          <a:bodyPr vert="horz" lIns="92930" tIns="46465" rIns="92930" bIns="46465" rtlCol="0"/>
          <a:lstStyle>
            <a:lvl1pPr algn="r" eaLnBrk="1" hangingPunct="1">
              <a:defRPr sz="1200"/>
            </a:lvl1pPr>
          </a:lstStyle>
          <a:p>
            <a:pPr>
              <a:defRPr/>
            </a:pPr>
            <a:fld id="{927B6F65-7D16-4E06-BF9F-915E2C294680}" type="datetimeFigureOut">
              <a:rPr lang="en-US"/>
              <a:pPr>
                <a:defRPr/>
              </a:pPr>
              <a:t>6/24/2024</a:t>
            </a:fld>
            <a:endParaRPr lang="en-US" dirty="0"/>
          </a:p>
        </p:txBody>
      </p:sp>
      <p:sp>
        <p:nvSpPr>
          <p:cNvPr id="4" name="Slide Image Placeholder 3">
            <a:extLst>
              <a:ext uri="{FF2B5EF4-FFF2-40B4-BE49-F238E27FC236}">
                <a16:creationId xmlns:a16="http://schemas.microsoft.com/office/drawing/2014/main" id="{FDE5EE47-C612-4202-A538-338BE9C0E86B}"/>
              </a:ext>
            </a:extLst>
          </p:cNvPr>
          <p:cNvSpPr>
            <a:spLocks noGrp="1" noRot="1" noChangeAspect="1"/>
          </p:cNvSpPr>
          <p:nvPr>
            <p:ph type="sldImg" idx="2"/>
          </p:nvPr>
        </p:nvSpPr>
        <p:spPr>
          <a:xfrm>
            <a:off x="1150938" y="698500"/>
            <a:ext cx="4652962" cy="3490913"/>
          </a:xfrm>
          <a:prstGeom prst="rect">
            <a:avLst/>
          </a:prstGeom>
          <a:noFill/>
          <a:ln w="12700">
            <a:solidFill>
              <a:prstClr val="black"/>
            </a:solidFill>
          </a:ln>
        </p:spPr>
        <p:txBody>
          <a:bodyPr vert="horz" lIns="92930" tIns="46465" rIns="92930" bIns="46465" rtlCol="0" anchor="ctr"/>
          <a:lstStyle/>
          <a:p>
            <a:pPr lvl="0"/>
            <a:endParaRPr lang="en-US" noProof="0" dirty="0"/>
          </a:p>
        </p:txBody>
      </p:sp>
      <p:sp>
        <p:nvSpPr>
          <p:cNvPr id="5" name="Notes Placeholder 4">
            <a:extLst>
              <a:ext uri="{FF2B5EF4-FFF2-40B4-BE49-F238E27FC236}">
                <a16:creationId xmlns:a16="http://schemas.microsoft.com/office/drawing/2014/main" id="{6561AA7F-2FE1-4F34-A464-E652FBCFCED4}"/>
              </a:ext>
            </a:extLst>
          </p:cNvPr>
          <p:cNvSpPr>
            <a:spLocks noGrp="1"/>
          </p:cNvSpPr>
          <p:nvPr>
            <p:ph type="body" sz="quarter" idx="3"/>
          </p:nvPr>
        </p:nvSpPr>
        <p:spPr>
          <a:xfrm>
            <a:off x="695325" y="4421188"/>
            <a:ext cx="5564188" cy="4189412"/>
          </a:xfrm>
          <a:prstGeom prst="rect">
            <a:avLst/>
          </a:prstGeom>
        </p:spPr>
        <p:txBody>
          <a:bodyPr vert="horz" lIns="92930" tIns="46465" rIns="92930" bIns="46465"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9BE3F92A-8D4E-4171-80AB-C225A54AFD48}"/>
              </a:ext>
            </a:extLst>
          </p:cNvPr>
          <p:cNvSpPr>
            <a:spLocks noGrp="1"/>
          </p:cNvSpPr>
          <p:nvPr>
            <p:ph type="ftr" sz="quarter" idx="4"/>
          </p:nvPr>
        </p:nvSpPr>
        <p:spPr>
          <a:xfrm>
            <a:off x="0" y="8842375"/>
            <a:ext cx="3013075" cy="465138"/>
          </a:xfrm>
          <a:prstGeom prst="rect">
            <a:avLst/>
          </a:prstGeom>
        </p:spPr>
        <p:txBody>
          <a:bodyPr vert="horz" lIns="92930" tIns="46465" rIns="92930" bIns="46465" rtlCol="0" anchor="b"/>
          <a:lstStyle>
            <a:lvl1pPr algn="l" eaLnBrk="1" hangingPunct="1">
              <a:defRPr sz="1200"/>
            </a:lvl1pPr>
          </a:lstStyle>
          <a:p>
            <a:pPr>
              <a:defRPr/>
            </a:pPr>
            <a:endParaRPr lang="en-US"/>
          </a:p>
        </p:txBody>
      </p:sp>
      <p:sp>
        <p:nvSpPr>
          <p:cNvPr id="7" name="Slide Number Placeholder 6">
            <a:extLst>
              <a:ext uri="{FF2B5EF4-FFF2-40B4-BE49-F238E27FC236}">
                <a16:creationId xmlns:a16="http://schemas.microsoft.com/office/drawing/2014/main" id="{62334F50-798E-4291-8DF4-AE4E0615CEE2}"/>
              </a:ext>
            </a:extLst>
          </p:cNvPr>
          <p:cNvSpPr>
            <a:spLocks noGrp="1"/>
          </p:cNvSpPr>
          <p:nvPr>
            <p:ph type="sldNum" sz="quarter" idx="5"/>
          </p:nvPr>
        </p:nvSpPr>
        <p:spPr>
          <a:xfrm>
            <a:off x="3940175" y="8842375"/>
            <a:ext cx="3013075" cy="465138"/>
          </a:xfrm>
          <a:prstGeom prst="rect">
            <a:avLst/>
          </a:prstGeom>
        </p:spPr>
        <p:txBody>
          <a:bodyPr vert="horz" wrap="square" lIns="92930" tIns="46465" rIns="92930" bIns="46465" numCol="1" anchor="b" anchorCtr="0" compatLnSpc="1">
            <a:prstTxWarp prst="textNoShape">
              <a:avLst/>
            </a:prstTxWarp>
          </a:bodyPr>
          <a:lstStyle>
            <a:lvl1pPr algn="r" eaLnBrk="1" hangingPunct="1">
              <a:defRPr sz="1200"/>
            </a:lvl1pPr>
          </a:lstStyle>
          <a:p>
            <a:pPr>
              <a:defRPr/>
            </a:pPr>
            <a:fld id="{5E8D7F04-EA3E-4872-B1DD-E3105C0A4856}"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a:extLst>
              <a:ext uri="{FF2B5EF4-FFF2-40B4-BE49-F238E27FC236}">
                <a16:creationId xmlns:a16="http://schemas.microsoft.com/office/drawing/2014/main" id="{723FBCC4-9459-4C61-A2E2-20E80D38C89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Notes Placeholder 2">
            <a:extLst>
              <a:ext uri="{FF2B5EF4-FFF2-40B4-BE49-F238E27FC236}">
                <a16:creationId xmlns:a16="http://schemas.microsoft.com/office/drawing/2014/main" id="{41CF0E9F-EE36-406C-8F65-B82D384BFA5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3316" name="Slide Number Placeholder 3">
            <a:extLst>
              <a:ext uri="{FF2B5EF4-FFF2-40B4-BE49-F238E27FC236}">
                <a16:creationId xmlns:a16="http://schemas.microsoft.com/office/drawing/2014/main" id="{1038A7B5-33F3-48FD-B22F-042AC336E3F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147B0E2-BB4C-4A86-9EE5-C45DD9B20A5E}" type="slidenum">
              <a:rPr lang="en-US" altLang="en-US" smtClean="0">
                <a:solidFill>
                  <a:srgbClr val="990033"/>
                </a:solidFill>
                <a:latin typeface="Arial Narrow" panose="020B0606020202030204" pitchFamily="34" charset="0"/>
              </a:rPr>
              <a:pPr>
                <a:spcBef>
                  <a:spcPct val="0"/>
                </a:spcBef>
              </a:pPr>
              <a:t>1</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a:extLst>
              <a:ext uri="{FF2B5EF4-FFF2-40B4-BE49-F238E27FC236}">
                <a16:creationId xmlns:a16="http://schemas.microsoft.com/office/drawing/2014/main" id="{FBB5E011-5C6E-4781-B70E-0CC318D9CF6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a:extLst>
              <a:ext uri="{FF2B5EF4-FFF2-40B4-BE49-F238E27FC236}">
                <a16:creationId xmlns:a16="http://schemas.microsoft.com/office/drawing/2014/main" id="{2F62101B-2107-4258-ABF1-7229FA4B908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1748" name="Slide Number Placeholder 3">
            <a:extLst>
              <a:ext uri="{FF2B5EF4-FFF2-40B4-BE49-F238E27FC236}">
                <a16:creationId xmlns:a16="http://schemas.microsoft.com/office/drawing/2014/main" id="{3045F1F1-F789-4556-8675-87E1E875226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E69884F-8656-490C-A185-BDE29BB893EF}" type="slidenum">
              <a:rPr lang="en-US" altLang="en-US" smtClean="0">
                <a:solidFill>
                  <a:srgbClr val="990033"/>
                </a:solidFill>
                <a:latin typeface="Arial Narrow" panose="020B0606020202030204" pitchFamily="34" charset="0"/>
              </a:rPr>
              <a:pPr>
                <a:spcBef>
                  <a:spcPct val="0"/>
                </a:spcBef>
              </a:pPr>
              <a:t>10</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C7F6ACFE-46A2-44F3-98AC-3E8F8BFA140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a:extLst>
              <a:ext uri="{FF2B5EF4-FFF2-40B4-BE49-F238E27FC236}">
                <a16:creationId xmlns:a16="http://schemas.microsoft.com/office/drawing/2014/main" id="{6354EF83-0167-40B9-8BD7-6D19A38C985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3796" name="Slide Number Placeholder 3">
            <a:extLst>
              <a:ext uri="{FF2B5EF4-FFF2-40B4-BE49-F238E27FC236}">
                <a16:creationId xmlns:a16="http://schemas.microsoft.com/office/drawing/2014/main" id="{F8BF6AF7-34CB-4C00-8A8F-B1570F6D1D0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FC8B756-7F7C-4753-942A-10B405002932}" type="slidenum">
              <a:rPr lang="en-US" altLang="en-US" smtClean="0">
                <a:solidFill>
                  <a:srgbClr val="990033"/>
                </a:solidFill>
                <a:latin typeface="Arial Narrow" panose="020B0606020202030204" pitchFamily="34" charset="0"/>
              </a:rPr>
              <a:pPr>
                <a:spcBef>
                  <a:spcPct val="0"/>
                </a:spcBef>
              </a:pPr>
              <a:t>11</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a:extLst>
              <a:ext uri="{FF2B5EF4-FFF2-40B4-BE49-F238E27FC236}">
                <a16:creationId xmlns:a16="http://schemas.microsoft.com/office/drawing/2014/main" id="{A63E2F24-316D-49E0-BCCF-7C7DC1FED80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a:extLst>
              <a:ext uri="{FF2B5EF4-FFF2-40B4-BE49-F238E27FC236}">
                <a16:creationId xmlns:a16="http://schemas.microsoft.com/office/drawing/2014/main" id="{661B7524-BEC1-4796-A8D7-FDCE2D5EC2E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5844" name="Slide Number Placeholder 3">
            <a:extLst>
              <a:ext uri="{FF2B5EF4-FFF2-40B4-BE49-F238E27FC236}">
                <a16:creationId xmlns:a16="http://schemas.microsoft.com/office/drawing/2014/main" id="{55CE6BC1-DF06-4B40-9D7B-A512E16B1B3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4F8DF3C-5BC5-49C5-8821-320EB319D17A}" type="slidenum">
              <a:rPr lang="en-US" altLang="en-US" smtClean="0">
                <a:solidFill>
                  <a:srgbClr val="990033"/>
                </a:solidFill>
                <a:latin typeface="Arial Narrow" panose="020B0606020202030204" pitchFamily="34" charset="0"/>
              </a:rPr>
              <a:pPr>
                <a:spcBef>
                  <a:spcPct val="0"/>
                </a:spcBef>
              </a:pPr>
              <a:t>12</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a:extLst>
              <a:ext uri="{FF2B5EF4-FFF2-40B4-BE49-F238E27FC236}">
                <a16:creationId xmlns:a16="http://schemas.microsoft.com/office/drawing/2014/main" id="{AE30F37B-097A-44BA-A358-FFACB51C804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a:extLst>
              <a:ext uri="{FF2B5EF4-FFF2-40B4-BE49-F238E27FC236}">
                <a16:creationId xmlns:a16="http://schemas.microsoft.com/office/drawing/2014/main" id="{F7727972-9287-45B6-A8FA-A43E6C6AD0A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7892" name="Slide Number Placeholder 3">
            <a:extLst>
              <a:ext uri="{FF2B5EF4-FFF2-40B4-BE49-F238E27FC236}">
                <a16:creationId xmlns:a16="http://schemas.microsoft.com/office/drawing/2014/main" id="{C492935D-62CD-4166-9843-10F9266AE85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1C981CA-B52F-414B-A15A-02EF35483EA5}" type="slidenum">
              <a:rPr lang="en-US" altLang="en-US" smtClean="0">
                <a:solidFill>
                  <a:srgbClr val="990033"/>
                </a:solidFill>
                <a:latin typeface="Arial Narrow" panose="020B0606020202030204" pitchFamily="34" charset="0"/>
              </a:rPr>
              <a:pPr>
                <a:spcBef>
                  <a:spcPct val="0"/>
                </a:spcBef>
              </a:pPr>
              <a:t>13</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a:extLst>
              <a:ext uri="{FF2B5EF4-FFF2-40B4-BE49-F238E27FC236}">
                <a16:creationId xmlns:a16="http://schemas.microsoft.com/office/drawing/2014/main" id="{84A9184C-48D3-422A-9CBB-D27ED48489E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a:extLst>
              <a:ext uri="{FF2B5EF4-FFF2-40B4-BE49-F238E27FC236}">
                <a16:creationId xmlns:a16="http://schemas.microsoft.com/office/drawing/2014/main" id="{8789F9C8-1CC2-4FC1-BE79-7411007EE00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9940" name="Slide Number Placeholder 3">
            <a:extLst>
              <a:ext uri="{FF2B5EF4-FFF2-40B4-BE49-F238E27FC236}">
                <a16:creationId xmlns:a16="http://schemas.microsoft.com/office/drawing/2014/main" id="{2006C2BF-6CF0-459B-972B-5B2BC2D883E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FF1DE21-7A91-43EF-A825-14C5454ABCC2}" type="slidenum">
              <a:rPr lang="en-US" altLang="en-US" smtClean="0">
                <a:solidFill>
                  <a:srgbClr val="990033"/>
                </a:solidFill>
                <a:latin typeface="Arial Narrow" panose="020B0606020202030204" pitchFamily="34" charset="0"/>
              </a:rPr>
              <a:pPr>
                <a:spcBef>
                  <a:spcPct val="0"/>
                </a:spcBef>
              </a:pPr>
              <a:t>14</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a:extLst>
              <a:ext uri="{FF2B5EF4-FFF2-40B4-BE49-F238E27FC236}">
                <a16:creationId xmlns:a16="http://schemas.microsoft.com/office/drawing/2014/main" id="{14B05FC9-603C-4438-9659-C0A7D198A9C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Notes Placeholder 2">
            <a:extLst>
              <a:ext uri="{FF2B5EF4-FFF2-40B4-BE49-F238E27FC236}">
                <a16:creationId xmlns:a16="http://schemas.microsoft.com/office/drawing/2014/main" id="{9AA532D5-44F4-4666-AD50-43F16609882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1988" name="Slide Number Placeholder 3">
            <a:extLst>
              <a:ext uri="{FF2B5EF4-FFF2-40B4-BE49-F238E27FC236}">
                <a16:creationId xmlns:a16="http://schemas.microsoft.com/office/drawing/2014/main" id="{9935E23C-36CB-428C-B076-31E697FCAD9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C0363E1-7129-41FA-B515-6C99E05E76BA}" type="slidenum">
              <a:rPr lang="en-US" altLang="en-US" smtClean="0">
                <a:solidFill>
                  <a:srgbClr val="990033"/>
                </a:solidFill>
                <a:latin typeface="Arial Narrow" panose="020B0606020202030204" pitchFamily="34" charset="0"/>
              </a:rPr>
              <a:pPr>
                <a:spcBef>
                  <a:spcPct val="0"/>
                </a:spcBef>
              </a:pPr>
              <a:t>15</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a:extLst>
              <a:ext uri="{FF2B5EF4-FFF2-40B4-BE49-F238E27FC236}">
                <a16:creationId xmlns:a16="http://schemas.microsoft.com/office/drawing/2014/main" id="{07BC20DE-FF49-404D-8AE0-A7C303E3AEC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5" name="Notes Placeholder 2">
            <a:extLst>
              <a:ext uri="{FF2B5EF4-FFF2-40B4-BE49-F238E27FC236}">
                <a16:creationId xmlns:a16="http://schemas.microsoft.com/office/drawing/2014/main" id="{1CCDFC64-0B49-4566-A7AE-985E86DF420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4036" name="Slide Number Placeholder 3">
            <a:extLst>
              <a:ext uri="{FF2B5EF4-FFF2-40B4-BE49-F238E27FC236}">
                <a16:creationId xmlns:a16="http://schemas.microsoft.com/office/drawing/2014/main" id="{A3552D4F-5B7B-4B09-A9B5-A52020BF235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ADA8D1D-A2B5-4E50-8A95-E9941E62B780}" type="slidenum">
              <a:rPr lang="en-US" altLang="en-US" smtClean="0">
                <a:solidFill>
                  <a:srgbClr val="990033"/>
                </a:solidFill>
                <a:latin typeface="Arial Narrow" panose="020B0606020202030204" pitchFamily="34" charset="0"/>
              </a:rPr>
              <a:pPr>
                <a:spcBef>
                  <a:spcPct val="0"/>
                </a:spcBef>
              </a:pPr>
              <a:t>16</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a:extLst>
              <a:ext uri="{FF2B5EF4-FFF2-40B4-BE49-F238E27FC236}">
                <a16:creationId xmlns:a16="http://schemas.microsoft.com/office/drawing/2014/main" id="{A4DAC7AC-98B7-4732-8630-A2F622D9792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a:extLst>
              <a:ext uri="{FF2B5EF4-FFF2-40B4-BE49-F238E27FC236}">
                <a16:creationId xmlns:a16="http://schemas.microsoft.com/office/drawing/2014/main" id="{CBCE5940-0E86-4321-BB6F-57BC6EECE18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6084" name="Slide Number Placeholder 3">
            <a:extLst>
              <a:ext uri="{FF2B5EF4-FFF2-40B4-BE49-F238E27FC236}">
                <a16:creationId xmlns:a16="http://schemas.microsoft.com/office/drawing/2014/main" id="{B7BD4C34-4D0B-40DF-999C-059487408C0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2F9BD0A-D86D-4DB2-9C62-9C58CB619E7E}" type="slidenum">
              <a:rPr lang="en-US" altLang="en-US" smtClean="0">
                <a:solidFill>
                  <a:srgbClr val="990033"/>
                </a:solidFill>
                <a:latin typeface="Arial Narrow" panose="020B0606020202030204" pitchFamily="34" charset="0"/>
              </a:rPr>
              <a:pPr>
                <a:spcBef>
                  <a:spcPct val="0"/>
                </a:spcBef>
              </a:pPr>
              <a:t>17</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a:extLst>
              <a:ext uri="{FF2B5EF4-FFF2-40B4-BE49-F238E27FC236}">
                <a16:creationId xmlns:a16="http://schemas.microsoft.com/office/drawing/2014/main" id="{068706CF-4A6A-4118-B4BE-174E042FB8B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1" name="Notes Placeholder 2">
            <a:extLst>
              <a:ext uri="{FF2B5EF4-FFF2-40B4-BE49-F238E27FC236}">
                <a16:creationId xmlns:a16="http://schemas.microsoft.com/office/drawing/2014/main" id="{5EC23405-46C6-41B8-8228-FD434D6866C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8132" name="Slide Number Placeholder 3">
            <a:extLst>
              <a:ext uri="{FF2B5EF4-FFF2-40B4-BE49-F238E27FC236}">
                <a16:creationId xmlns:a16="http://schemas.microsoft.com/office/drawing/2014/main" id="{FC4544D5-E171-4E26-8DC5-1036F312C66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243C9C3-FABC-4685-8606-0D4A2F29E95A}" type="slidenum">
              <a:rPr lang="en-US" altLang="en-US" smtClean="0">
                <a:solidFill>
                  <a:srgbClr val="990033"/>
                </a:solidFill>
                <a:latin typeface="Arial Narrow" panose="020B0606020202030204" pitchFamily="34" charset="0"/>
              </a:rPr>
              <a:pPr>
                <a:spcBef>
                  <a:spcPct val="0"/>
                </a:spcBef>
              </a:pPr>
              <a:t>18</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a:extLst>
              <a:ext uri="{FF2B5EF4-FFF2-40B4-BE49-F238E27FC236}">
                <a16:creationId xmlns:a16="http://schemas.microsoft.com/office/drawing/2014/main" id="{32D0E2E3-7EEF-4818-A078-D941E9F14F2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9" name="Notes Placeholder 2">
            <a:extLst>
              <a:ext uri="{FF2B5EF4-FFF2-40B4-BE49-F238E27FC236}">
                <a16:creationId xmlns:a16="http://schemas.microsoft.com/office/drawing/2014/main" id="{784D40DD-47CB-43F2-BBA1-C7B0F6A9E8B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0180" name="Slide Number Placeholder 3">
            <a:extLst>
              <a:ext uri="{FF2B5EF4-FFF2-40B4-BE49-F238E27FC236}">
                <a16:creationId xmlns:a16="http://schemas.microsoft.com/office/drawing/2014/main" id="{CFBDEFA0-EE4E-4F26-A4E9-E4E20FB088C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B8AA53D-70B8-4557-AF0B-5A89B26ABBC8}" type="slidenum">
              <a:rPr lang="en-US" altLang="en-US" smtClean="0">
                <a:solidFill>
                  <a:srgbClr val="990033"/>
                </a:solidFill>
                <a:latin typeface="Arial Narrow" panose="020B0606020202030204" pitchFamily="34" charset="0"/>
              </a:rPr>
              <a:pPr>
                <a:spcBef>
                  <a:spcPct val="0"/>
                </a:spcBef>
              </a:pPr>
              <a:t>19</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a:extLst>
              <a:ext uri="{FF2B5EF4-FFF2-40B4-BE49-F238E27FC236}">
                <a16:creationId xmlns:a16="http://schemas.microsoft.com/office/drawing/2014/main" id="{9BFE9567-3D2B-4D82-8E28-4D1CA7A6039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Notes Placeholder 2">
            <a:extLst>
              <a:ext uri="{FF2B5EF4-FFF2-40B4-BE49-F238E27FC236}">
                <a16:creationId xmlns:a16="http://schemas.microsoft.com/office/drawing/2014/main" id="{B1A84B81-B047-4B7A-8173-4D714B59A2C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5364" name="Slide Number Placeholder 3">
            <a:extLst>
              <a:ext uri="{FF2B5EF4-FFF2-40B4-BE49-F238E27FC236}">
                <a16:creationId xmlns:a16="http://schemas.microsoft.com/office/drawing/2014/main" id="{84C30A91-3E2E-40C6-B50E-0D091506FEF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98CD95F-E490-4CA0-879D-61125A76AD48}" type="slidenum">
              <a:rPr lang="en-US" altLang="en-US" smtClean="0">
                <a:solidFill>
                  <a:srgbClr val="990033"/>
                </a:solidFill>
                <a:latin typeface="Arial Narrow" panose="020B0606020202030204" pitchFamily="34" charset="0"/>
              </a:rPr>
              <a:pPr>
                <a:spcBef>
                  <a:spcPct val="0"/>
                </a:spcBef>
              </a:pPr>
              <a:t>2</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a:extLst>
              <a:ext uri="{FF2B5EF4-FFF2-40B4-BE49-F238E27FC236}">
                <a16:creationId xmlns:a16="http://schemas.microsoft.com/office/drawing/2014/main" id="{5CD7EF99-24E7-47B0-9D16-826FB9EDD63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Notes Placeholder 2">
            <a:extLst>
              <a:ext uri="{FF2B5EF4-FFF2-40B4-BE49-F238E27FC236}">
                <a16:creationId xmlns:a16="http://schemas.microsoft.com/office/drawing/2014/main" id="{59A7BA6E-D61C-43F7-9356-7644C80B0A7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2228" name="Slide Number Placeholder 3">
            <a:extLst>
              <a:ext uri="{FF2B5EF4-FFF2-40B4-BE49-F238E27FC236}">
                <a16:creationId xmlns:a16="http://schemas.microsoft.com/office/drawing/2014/main" id="{B5C47C42-446F-46B6-8156-BF504FE34A5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554406E-730E-4218-B594-B99276D8F15D}" type="slidenum">
              <a:rPr lang="en-US" altLang="en-US" smtClean="0">
                <a:solidFill>
                  <a:srgbClr val="990033"/>
                </a:solidFill>
                <a:latin typeface="Arial Narrow" panose="020B0606020202030204" pitchFamily="34" charset="0"/>
              </a:rPr>
              <a:pPr>
                <a:spcBef>
                  <a:spcPct val="0"/>
                </a:spcBef>
              </a:pPr>
              <a:t>20</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a:extLst>
              <a:ext uri="{FF2B5EF4-FFF2-40B4-BE49-F238E27FC236}">
                <a16:creationId xmlns:a16="http://schemas.microsoft.com/office/drawing/2014/main" id="{52E5AE5D-93F8-40E0-B30A-0496F1AE5B1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Notes Placeholder 2">
            <a:extLst>
              <a:ext uri="{FF2B5EF4-FFF2-40B4-BE49-F238E27FC236}">
                <a16:creationId xmlns:a16="http://schemas.microsoft.com/office/drawing/2014/main" id="{AA11593A-CFE6-4CB3-8311-768CC2DFC30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4276" name="Slide Number Placeholder 3">
            <a:extLst>
              <a:ext uri="{FF2B5EF4-FFF2-40B4-BE49-F238E27FC236}">
                <a16:creationId xmlns:a16="http://schemas.microsoft.com/office/drawing/2014/main" id="{E513F7E6-4601-4187-B52B-41C7C3B2E1F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07BAF0D-3ADC-48F1-BA32-CB054D2FF5F8}" type="slidenum">
              <a:rPr lang="en-US" altLang="en-US" smtClean="0">
                <a:solidFill>
                  <a:srgbClr val="990033"/>
                </a:solidFill>
                <a:latin typeface="Arial Narrow" panose="020B0606020202030204" pitchFamily="34" charset="0"/>
              </a:rPr>
              <a:pPr>
                <a:spcBef>
                  <a:spcPct val="0"/>
                </a:spcBef>
              </a:pPr>
              <a:t>21</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a:extLst>
              <a:ext uri="{FF2B5EF4-FFF2-40B4-BE49-F238E27FC236}">
                <a16:creationId xmlns:a16="http://schemas.microsoft.com/office/drawing/2014/main" id="{D7122DBA-7EDF-43E4-A1BC-A542EE8B7E7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a:extLst>
              <a:ext uri="{FF2B5EF4-FFF2-40B4-BE49-F238E27FC236}">
                <a16:creationId xmlns:a16="http://schemas.microsoft.com/office/drawing/2014/main" id="{F28B12E6-9202-49A6-80C1-807BE84EBF3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6324" name="Slide Number Placeholder 3">
            <a:extLst>
              <a:ext uri="{FF2B5EF4-FFF2-40B4-BE49-F238E27FC236}">
                <a16:creationId xmlns:a16="http://schemas.microsoft.com/office/drawing/2014/main" id="{61601F7F-D96A-4017-A561-36341232798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9C26337-AB7C-4A71-A618-6BE6B650942E}" type="slidenum">
              <a:rPr lang="en-US" altLang="en-US" smtClean="0">
                <a:solidFill>
                  <a:srgbClr val="990033"/>
                </a:solidFill>
                <a:latin typeface="Arial Narrow" panose="020B0606020202030204" pitchFamily="34" charset="0"/>
              </a:rPr>
              <a:pPr>
                <a:spcBef>
                  <a:spcPct val="0"/>
                </a:spcBef>
              </a:pPr>
              <a:t>22</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a:extLst>
              <a:ext uri="{FF2B5EF4-FFF2-40B4-BE49-F238E27FC236}">
                <a16:creationId xmlns:a16="http://schemas.microsoft.com/office/drawing/2014/main" id="{05FBD359-B66E-4F2A-ABCF-63BAEF381E9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Notes Placeholder 2">
            <a:extLst>
              <a:ext uri="{FF2B5EF4-FFF2-40B4-BE49-F238E27FC236}">
                <a16:creationId xmlns:a16="http://schemas.microsoft.com/office/drawing/2014/main" id="{414F670A-568E-48F3-95A5-B777F3EE382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8372" name="Slide Number Placeholder 3">
            <a:extLst>
              <a:ext uri="{FF2B5EF4-FFF2-40B4-BE49-F238E27FC236}">
                <a16:creationId xmlns:a16="http://schemas.microsoft.com/office/drawing/2014/main" id="{7D15250F-83CA-4D00-B58D-B61C38BB709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4BA239A-EA53-49AE-99D5-8507344CB82B}" type="slidenum">
              <a:rPr lang="en-US" altLang="en-US" smtClean="0">
                <a:solidFill>
                  <a:srgbClr val="990033"/>
                </a:solidFill>
                <a:latin typeface="Arial Narrow" panose="020B0606020202030204" pitchFamily="34" charset="0"/>
              </a:rPr>
              <a:pPr>
                <a:spcBef>
                  <a:spcPct val="0"/>
                </a:spcBef>
              </a:pPr>
              <a:t>23</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a:extLst>
              <a:ext uri="{FF2B5EF4-FFF2-40B4-BE49-F238E27FC236}">
                <a16:creationId xmlns:a16="http://schemas.microsoft.com/office/drawing/2014/main" id="{33DBB395-71AE-44A1-9F91-AD074E9C6E8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0419" name="Notes Placeholder 2">
            <a:extLst>
              <a:ext uri="{FF2B5EF4-FFF2-40B4-BE49-F238E27FC236}">
                <a16:creationId xmlns:a16="http://schemas.microsoft.com/office/drawing/2014/main" id="{91BEE36E-AD23-425E-AD24-FC8FA0BC409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0420" name="Slide Number Placeholder 3">
            <a:extLst>
              <a:ext uri="{FF2B5EF4-FFF2-40B4-BE49-F238E27FC236}">
                <a16:creationId xmlns:a16="http://schemas.microsoft.com/office/drawing/2014/main" id="{9497428F-A86D-4674-A8E6-2D8D496DFD9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69304EA-0DBA-4265-BFC4-37943B9CC874}" type="slidenum">
              <a:rPr lang="en-US" altLang="en-US" smtClean="0">
                <a:solidFill>
                  <a:srgbClr val="990033"/>
                </a:solidFill>
                <a:latin typeface="Arial Narrow" panose="020B0606020202030204" pitchFamily="34" charset="0"/>
              </a:rPr>
              <a:pPr>
                <a:spcBef>
                  <a:spcPct val="0"/>
                </a:spcBef>
              </a:pPr>
              <a:t>24</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a:extLst>
              <a:ext uri="{FF2B5EF4-FFF2-40B4-BE49-F238E27FC236}">
                <a16:creationId xmlns:a16="http://schemas.microsoft.com/office/drawing/2014/main" id="{AA530E15-3710-496E-8262-BFF23279C33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2467" name="Notes Placeholder 2">
            <a:extLst>
              <a:ext uri="{FF2B5EF4-FFF2-40B4-BE49-F238E27FC236}">
                <a16:creationId xmlns:a16="http://schemas.microsoft.com/office/drawing/2014/main" id="{AA5DA2A2-EB8E-4EDB-9113-0EC90855FD6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2468" name="Slide Number Placeholder 3">
            <a:extLst>
              <a:ext uri="{FF2B5EF4-FFF2-40B4-BE49-F238E27FC236}">
                <a16:creationId xmlns:a16="http://schemas.microsoft.com/office/drawing/2014/main" id="{E3D89FAC-C37F-4733-B2A1-21431D689D3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439E8E7-C273-4ACB-9CD0-F2688B18E7E5}" type="slidenum">
              <a:rPr lang="en-US" altLang="en-US" smtClean="0">
                <a:solidFill>
                  <a:srgbClr val="990033"/>
                </a:solidFill>
                <a:latin typeface="Arial Narrow" panose="020B0606020202030204" pitchFamily="34" charset="0"/>
              </a:rPr>
              <a:pPr>
                <a:spcBef>
                  <a:spcPct val="0"/>
                </a:spcBef>
              </a:pPr>
              <a:t>25</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a:extLst>
              <a:ext uri="{FF2B5EF4-FFF2-40B4-BE49-F238E27FC236}">
                <a16:creationId xmlns:a16="http://schemas.microsoft.com/office/drawing/2014/main" id="{77DFE5C5-C5AA-449C-AB0E-3069F342F33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Notes Placeholder 2">
            <a:extLst>
              <a:ext uri="{FF2B5EF4-FFF2-40B4-BE49-F238E27FC236}">
                <a16:creationId xmlns:a16="http://schemas.microsoft.com/office/drawing/2014/main" id="{A6872DB5-A2D0-4F03-8DA3-6B79B4DCC4B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4516" name="Slide Number Placeholder 3">
            <a:extLst>
              <a:ext uri="{FF2B5EF4-FFF2-40B4-BE49-F238E27FC236}">
                <a16:creationId xmlns:a16="http://schemas.microsoft.com/office/drawing/2014/main" id="{07AA66C6-7C62-448A-911A-1D59C95CCAF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C4A9BB5-B78C-43D8-A712-D83D3C0FCE7B}" type="slidenum">
              <a:rPr lang="en-US" altLang="en-US" smtClean="0">
                <a:solidFill>
                  <a:srgbClr val="990033"/>
                </a:solidFill>
                <a:latin typeface="Arial Narrow" panose="020B0606020202030204" pitchFamily="34" charset="0"/>
              </a:rPr>
              <a:pPr>
                <a:spcBef>
                  <a:spcPct val="0"/>
                </a:spcBef>
              </a:pPr>
              <a:t>26</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a:extLst>
              <a:ext uri="{FF2B5EF4-FFF2-40B4-BE49-F238E27FC236}">
                <a16:creationId xmlns:a16="http://schemas.microsoft.com/office/drawing/2014/main" id="{CC1CDE1C-17CE-4D04-811C-AC1240542B7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6563" name="Notes Placeholder 2">
            <a:extLst>
              <a:ext uri="{FF2B5EF4-FFF2-40B4-BE49-F238E27FC236}">
                <a16:creationId xmlns:a16="http://schemas.microsoft.com/office/drawing/2014/main" id="{75FC5A37-176D-4480-BAD5-B0CA92FB783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6564" name="Slide Number Placeholder 3">
            <a:extLst>
              <a:ext uri="{FF2B5EF4-FFF2-40B4-BE49-F238E27FC236}">
                <a16:creationId xmlns:a16="http://schemas.microsoft.com/office/drawing/2014/main" id="{62C3390F-FFA5-463C-B517-742A7386638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115EBDE-2064-43B9-B7DA-C3F7145CE22A}" type="slidenum">
              <a:rPr lang="en-US" altLang="en-US" smtClean="0">
                <a:solidFill>
                  <a:srgbClr val="990033"/>
                </a:solidFill>
                <a:latin typeface="Arial Narrow" panose="020B0606020202030204" pitchFamily="34" charset="0"/>
              </a:rPr>
              <a:pPr>
                <a:spcBef>
                  <a:spcPct val="0"/>
                </a:spcBef>
              </a:pPr>
              <a:t>27</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a:extLst>
              <a:ext uri="{FF2B5EF4-FFF2-40B4-BE49-F238E27FC236}">
                <a16:creationId xmlns:a16="http://schemas.microsoft.com/office/drawing/2014/main" id="{450A2060-938F-4FE8-9096-4CA1730B289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1" name="Notes Placeholder 2">
            <a:extLst>
              <a:ext uri="{FF2B5EF4-FFF2-40B4-BE49-F238E27FC236}">
                <a16:creationId xmlns:a16="http://schemas.microsoft.com/office/drawing/2014/main" id="{3C7A79D0-0263-44B6-8604-51D6C53BF04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8612" name="Slide Number Placeholder 3">
            <a:extLst>
              <a:ext uri="{FF2B5EF4-FFF2-40B4-BE49-F238E27FC236}">
                <a16:creationId xmlns:a16="http://schemas.microsoft.com/office/drawing/2014/main" id="{4C07A526-C2D9-4374-B738-87A0521D1F7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8D1D61E-4657-4667-822F-DA6E575BBC37}" type="slidenum">
              <a:rPr lang="en-US" altLang="en-US" smtClean="0">
                <a:solidFill>
                  <a:srgbClr val="990033"/>
                </a:solidFill>
                <a:latin typeface="Arial Narrow" panose="020B0606020202030204" pitchFamily="34" charset="0"/>
              </a:rPr>
              <a:pPr>
                <a:spcBef>
                  <a:spcPct val="0"/>
                </a:spcBef>
              </a:pPr>
              <a:t>28</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a:extLst>
              <a:ext uri="{FF2B5EF4-FFF2-40B4-BE49-F238E27FC236}">
                <a16:creationId xmlns:a16="http://schemas.microsoft.com/office/drawing/2014/main" id="{03DC85B4-0247-405F-9C88-C0AB94D7DA2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0659" name="Notes Placeholder 2">
            <a:extLst>
              <a:ext uri="{FF2B5EF4-FFF2-40B4-BE49-F238E27FC236}">
                <a16:creationId xmlns:a16="http://schemas.microsoft.com/office/drawing/2014/main" id="{24B56A19-1E30-40B5-9113-BE84E4447F4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0660" name="Slide Number Placeholder 3">
            <a:extLst>
              <a:ext uri="{FF2B5EF4-FFF2-40B4-BE49-F238E27FC236}">
                <a16:creationId xmlns:a16="http://schemas.microsoft.com/office/drawing/2014/main" id="{D7AF3B09-41A0-471F-A78E-896D9E03549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9310E73-313E-4F1A-B6C4-8A29E829566B}" type="slidenum">
              <a:rPr lang="en-US" altLang="en-US" smtClean="0">
                <a:solidFill>
                  <a:srgbClr val="990033"/>
                </a:solidFill>
                <a:latin typeface="Arial Narrow" panose="020B0606020202030204" pitchFamily="34" charset="0"/>
              </a:rPr>
              <a:pPr>
                <a:spcBef>
                  <a:spcPct val="0"/>
                </a:spcBef>
              </a:pPr>
              <a:t>29</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a:extLst>
              <a:ext uri="{FF2B5EF4-FFF2-40B4-BE49-F238E27FC236}">
                <a16:creationId xmlns:a16="http://schemas.microsoft.com/office/drawing/2014/main" id="{71A7E956-3896-432A-82A4-DCE2649CA98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Notes Placeholder 2">
            <a:extLst>
              <a:ext uri="{FF2B5EF4-FFF2-40B4-BE49-F238E27FC236}">
                <a16:creationId xmlns:a16="http://schemas.microsoft.com/office/drawing/2014/main" id="{A644689A-3EF6-4207-A103-A3BE4D50C65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7412" name="Slide Number Placeholder 3">
            <a:extLst>
              <a:ext uri="{FF2B5EF4-FFF2-40B4-BE49-F238E27FC236}">
                <a16:creationId xmlns:a16="http://schemas.microsoft.com/office/drawing/2014/main" id="{4D824955-4B19-44B8-92F1-C5445679778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1D44BBF-E5FD-482E-AEF2-484C1D46810B}" type="slidenum">
              <a:rPr lang="en-US" altLang="en-US" smtClean="0">
                <a:solidFill>
                  <a:srgbClr val="990033"/>
                </a:solidFill>
                <a:latin typeface="Arial Narrow" panose="020B0606020202030204" pitchFamily="34" charset="0"/>
              </a:rPr>
              <a:pPr>
                <a:spcBef>
                  <a:spcPct val="0"/>
                </a:spcBef>
              </a:pPr>
              <a:t>3</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a:extLst>
              <a:ext uri="{FF2B5EF4-FFF2-40B4-BE49-F238E27FC236}">
                <a16:creationId xmlns:a16="http://schemas.microsoft.com/office/drawing/2014/main" id="{A0F88519-BACC-4755-A094-A70E3920FBA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2707" name="Notes Placeholder 2">
            <a:extLst>
              <a:ext uri="{FF2B5EF4-FFF2-40B4-BE49-F238E27FC236}">
                <a16:creationId xmlns:a16="http://schemas.microsoft.com/office/drawing/2014/main" id="{2FB8460B-D857-42F7-843E-7E34F5E0043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2708" name="Slide Number Placeholder 3">
            <a:extLst>
              <a:ext uri="{FF2B5EF4-FFF2-40B4-BE49-F238E27FC236}">
                <a16:creationId xmlns:a16="http://schemas.microsoft.com/office/drawing/2014/main" id="{8A5F330D-AFF0-4728-A9B0-5B4468031E5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205F125-F53F-4633-AEEC-0DCC9713ACA9}" type="slidenum">
              <a:rPr lang="en-US" altLang="en-US" smtClean="0">
                <a:solidFill>
                  <a:srgbClr val="990033"/>
                </a:solidFill>
                <a:latin typeface="Arial Narrow" panose="020B0606020202030204" pitchFamily="34" charset="0"/>
              </a:rPr>
              <a:pPr>
                <a:spcBef>
                  <a:spcPct val="0"/>
                </a:spcBef>
              </a:pPr>
              <a:t>30</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a:extLst>
              <a:ext uri="{FF2B5EF4-FFF2-40B4-BE49-F238E27FC236}">
                <a16:creationId xmlns:a16="http://schemas.microsoft.com/office/drawing/2014/main" id="{1EDD68C1-E8AE-4CE8-A80B-D775F2BE2DA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4755" name="Notes Placeholder 2">
            <a:extLst>
              <a:ext uri="{FF2B5EF4-FFF2-40B4-BE49-F238E27FC236}">
                <a16:creationId xmlns:a16="http://schemas.microsoft.com/office/drawing/2014/main" id="{9E8F109C-E208-4DCF-8091-735D4298ADA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4756" name="Slide Number Placeholder 3">
            <a:extLst>
              <a:ext uri="{FF2B5EF4-FFF2-40B4-BE49-F238E27FC236}">
                <a16:creationId xmlns:a16="http://schemas.microsoft.com/office/drawing/2014/main" id="{8B0A30BF-FC25-46C9-95BC-52D64A79820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BC68803-2BD4-4D66-A85E-A30B6E102D19}" type="slidenum">
              <a:rPr lang="en-US" altLang="en-US" smtClean="0">
                <a:solidFill>
                  <a:srgbClr val="990033"/>
                </a:solidFill>
                <a:latin typeface="Arial Narrow" panose="020B0606020202030204" pitchFamily="34" charset="0"/>
              </a:rPr>
              <a:pPr>
                <a:spcBef>
                  <a:spcPct val="0"/>
                </a:spcBef>
              </a:pPr>
              <a:t>31</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a:extLst>
              <a:ext uri="{FF2B5EF4-FFF2-40B4-BE49-F238E27FC236}">
                <a16:creationId xmlns:a16="http://schemas.microsoft.com/office/drawing/2014/main" id="{530B4A7E-D27A-4CE0-B0F5-DD7F4DA436C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6803" name="Notes Placeholder 2">
            <a:extLst>
              <a:ext uri="{FF2B5EF4-FFF2-40B4-BE49-F238E27FC236}">
                <a16:creationId xmlns:a16="http://schemas.microsoft.com/office/drawing/2014/main" id="{0B386330-2B76-46BC-A744-DCE6448F835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6804" name="Slide Number Placeholder 3">
            <a:extLst>
              <a:ext uri="{FF2B5EF4-FFF2-40B4-BE49-F238E27FC236}">
                <a16:creationId xmlns:a16="http://schemas.microsoft.com/office/drawing/2014/main" id="{7A0BE4F6-1292-4CF1-BFCD-729F7DA690A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85F43DE-4CB2-4712-A626-5B3D92A12EF9}" type="slidenum">
              <a:rPr lang="en-US" altLang="en-US" smtClean="0">
                <a:solidFill>
                  <a:srgbClr val="990033"/>
                </a:solidFill>
                <a:latin typeface="Arial Narrow" panose="020B0606020202030204" pitchFamily="34" charset="0"/>
              </a:rPr>
              <a:pPr>
                <a:spcBef>
                  <a:spcPct val="0"/>
                </a:spcBef>
              </a:pPr>
              <a:t>32</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a:extLst>
              <a:ext uri="{FF2B5EF4-FFF2-40B4-BE49-F238E27FC236}">
                <a16:creationId xmlns:a16="http://schemas.microsoft.com/office/drawing/2014/main" id="{8F2A850A-85C8-4967-8F05-9BD2BFED8DE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8851" name="Notes Placeholder 2">
            <a:extLst>
              <a:ext uri="{FF2B5EF4-FFF2-40B4-BE49-F238E27FC236}">
                <a16:creationId xmlns:a16="http://schemas.microsoft.com/office/drawing/2014/main" id="{9CACEB3A-C397-457B-B4D1-8791ACB9FDC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8852" name="Slide Number Placeholder 3">
            <a:extLst>
              <a:ext uri="{FF2B5EF4-FFF2-40B4-BE49-F238E27FC236}">
                <a16:creationId xmlns:a16="http://schemas.microsoft.com/office/drawing/2014/main" id="{BC1DE962-D350-406B-8DFD-675098C671E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3557C7F-6D7E-4049-8BB0-0622880BB9B5}" type="slidenum">
              <a:rPr lang="en-US" altLang="en-US" smtClean="0">
                <a:solidFill>
                  <a:srgbClr val="990033"/>
                </a:solidFill>
                <a:latin typeface="Arial Narrow" panose="020B0606020202030204" pitchFamily="34" charset="0"/>
              </a:rPr>
              <a:pPr>
                <a:spcBef>
                  <a:spcPct val="0"/>
                </a:spcBef>
              </a:pPr>
              <a:t>33</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a:extLst>
              <a:ext uri="{FF2B5EF4-FFF2-40B4-BE49-F238E27FC236}">
                <a16:creationId xmlns:a16="http://schemas.microsoft.com/office/drawing/2014/main" id="{D2107876-C467-4603-8122-A48C3A71D66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0899" name="Notes Placeholder 2">
            <a:extLst>
              <a:ext uri="{FF2B5EF4-FFF2-40B4-BE49-F238E27FC236}">
                <a16:creationId xmlns:a16="http://schemas.microsoft.com/office/drawing/2014/main" id="{372295AA-827E-437D-9D24-222DC90680D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0900" name="Slide Number Placeholder 3">
            <a:extLst>
              <a:ext uri="{FF2B5EF4-FFF2-40B4-BE49-F238E27FC236}">
                <a16:creationId xmlns:a16="http://schemas.microsoft.com/office/drawing/2014/main" id="{B4C4D72E-F42B-4A18-A438-EAC5C85F0EB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9A25D8D-C864-46D1-B64F-D1C4E7AB16E9}" type="slidenum">
              <a:rPr lang="en-US" altLang="en-US" smtClean="0">
                <a:solidFill>
                  <a:srgbClr val="990033"/>
                </a:solidFill>
                <a:latin typeface="Arial Narrow" panose="020B0606020202030204" pitchFamily="34" charset="0"/>
              </a:rPr>
              <a:pPr>
                <a:spcBef>
                  <a:spcPct val="0"/>
                </a:spcBef>
              </a:pPr>
              <a:t>34</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a:extLst>
              <a:ext uri="{FF2B5EF4-FFF2-40B4-BE49-F238E27FC236}">
                <a16:creationId xmlns:a16="http://schemas.microsoft.com/office/drawing/2014/main" id="{52DDFB0D-3BBD-4AD1-BCEE-62C763EC952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2947" name="Notes Placeholder 2">
            <a:extLst>
              <a:ext uri="{FF2B5EF4-FFF2-40B4-BE49-F238E27FC236}">
                <a16:creationId xmlns:a16="http://schemas.microsoft.com/office/drawing/2014/main" id="{1A74E482-4BF5-4302-A3A0-5F14A73A61D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2948" name="Slide Number Placeholder 3">
            <a:extLst>
              <a:ext uri="{FF2B5EF4-FFF2-40B4-BE49-F238E27FC236}">
                <a16:creationId xmlns:a16="http://schemas.microsoft.com/office/drawing/2014/main" id="{3D24A8D9-467B-46FE-A18B-DD4E9A03862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8AEA897-CE99-4534-8F7E-A4696A977C16}" type="slidenum">
              <a:rPr lang="en-US" altLang="en-US" smtClean="0">
                <a:solidFill>
                  <a:srgbClr val="990033"/>
                </a:solidFill>
                <a:latin typeface="Arial Narrow" panose="020B0606020202030204" pitchFamily="34" charset="0"/>
              </a:rPr>
              <a:pPr>
                <a:spcBef>
                  <a:spcPct val="0"/>
                </a:spcBef>
              </a:pPr>
              <a:t>35</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a:extLst>
              <a:ext uri="{FF2B5EF4-FFF2-40B4-BE49-F238E27FC236}">
                <a16:creationId xmlns:a16="http://schemas.microsoft.com/office/drawing/2014/main" id="{91A54FDE-2DA7-4F75-B17E-38E46C7CE17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4995" name="Notes Placeholder 2">
            <a:extLst>
              <a:ext uri="{FF2B5EF4-FFF2-40B4-BE49-F238E27FC236}">
                <a16:creationId xmlns:a16="http://schemas.microsoft.com/office/drawing/2014/main" id="{2B46ADD6-4799-42C6-990A-9794222F104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4996" name="Slide Number Placeholder 3">
            <a:extLst>
              <a:ext uri="{FF2B5EF4-FFF2-40B4-BE49-F238E27FC236}">
                <a16:creationId xmlns:a16="http://schemas.microsoft.com/office/drawing/2014/main" id="{CB3EDFF9-7AC1-4F4D-9E4D-D527A31452A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0922D8B-32B5-43CD-82A4-4B34396D9046}" type="slidenum">
              <a:rPr lang="en-US" altLang="en-US" smtClean="0">
                <a:solidFill>
                  <a:srgbClr val="990033"/>
                </a:solidFill>
                <a:latin typeface="Arial Narrow" panose="020B0606020202030204" pitchFamily="34" charset="0"/>
              </a:rPr>
              <a:pPr>
                <a:spcBef>
                  <a:spcPct val="0"/>
                </a:spcBef>
              </a:pPr>
              <a:t>36</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a:extLst>
              <a:ext uri="{FF2B5EF4-FFF2-40B4-BE49-F238E27FC236}">
                <a16:creationId xmlns:a16="http://schemas.microsoft.com/office/drawing/2014/main" id="{9E27E669-97FE-48BB-889E-7B34DBE040E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7043" name="Notes Placeholder 2">
            <a:extLst>
              <a:ext uri="{FF2B5EF4-FFF2-40B4-BE49-F238E27FC236}">
                <a16:creationId xmlns:a16="http://schemas.microsoft.com/office/drawing/2014/main" id="{D14BC55A-9A34-4E98-9354-0CDD3694172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7044" name="Slide Number Placeholder 3">
            <a:extLst>
              <a:ext uri="{FF2B5EF4-FFF2-40B4-BE49-F238E27FC236}">
                <a16:creationId xmlns:a16="http://schemas.microsoft.com/office/drawing/2014/main" id="{F9B82164-09B0-4AA8-8761-EA536A591EB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382C260-6DE0-41BB-BFBD-3F9C1665129D}" type="slidenum">
              <a:rPr lang="en-US" altLang="en-US" smtClean="0">
                <a:solidFill>
                  <a:srgbClr val="990033"/>
                </a:solidFill>
                <a:latin typeface="Arial Narrow" panose="020B0606020202030204" pitchFamily="34" charset="0"/>
              </a:rPr>
              <a:pPr>
                <a:spcBef>
                  <a:spcPct val="0"/>
                </a:spcBef>
              </a:pPr>
              <a:t>37</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Image Placeholder 1">
            <a:extLst>
              <a:ext uri="{FF2B5EF4-FFF2-40B4-BE49-F238E27FC236}">
                <a16:creationId xmlns:a16="http://schemas.microsoft.com/office/drawing/2014/main" id="{200AB9E0-AF18-46FF-AD57-68FB0F36243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9091" name="Notes Placeholder 2">
            <a:extLst>
              <a:ext uri="{FF2B5EF4-FFF2-40B4-BE49-F238E27FC236}">
                <a16:creationId xmlns:a16="http://schemas.microsoft.com/office/drawing/2014/main" id="{F18180C0-8137-4663-B6A3-A1E6ED7BAF3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9092" name="Slide Number Placeholder 3">
            <a:extLst>
              <a:ext uri="{FF2B5EF4-FFF2-40B4-BE49-F238E27FC236}">
                <a16:creationId xmlns:a16="http://schemas.microsoft.com/office/drawing/2014/main" id="{0A8109AA-5499-4407-9FE8-383DFD491F3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8A0EA45-53E5-4345-A0E2-B4313201F884}" type="slidenum">
              <a:rPr lang="en-US" altLang="en-US" smtClean="0">
                <a:solidFill>
                  <a:srgbClr val="990033"/>
                </a:solidFill>
                <a:latin typeface="Arial Narrow" panose="020B0606020202030204" pitchFamily="34" charset="0"/>
              </a:rPr>
              <a:pPr>
                <a:spcBef>
                  <a:spcPct val="0"/>
                </a:spcBef>
              </a:pPr>
              <a:t>38</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lide Image Placeholder 1">
            <a:extLst>
              <a:ext uri="{FF2B5EF4-FFF2-40B4-BE49-F238E27FC236}">
                <a16:creationId xmlns:a16="http://schemas.microsoft.com/office/drawing/2014/main" id="{DE032983-9786-41C0-9858-C8AAB5BC690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1139" name="Notes Placeholder 2">
            <a:extLst>
              <a:ext uri="{FF2B5EF4-FFF2-40B4-BE49-F238E27FC236}">
                <a16:creationId xmlns:a16="http://schemas.microsoft.com/office/drawing/2014/main" id="{1EE64B91-4EE3-46CC-B409-236AA283B34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1140" name="Slide Number Placeholder 3">
            <a:extLst>
              <a:ext uri="{FF2B5EF4-FFF2-40B4-BE49-F238E27FC236}">
                <a16:creationId xmlns:a16="http://schemas.microsoft.com/office/drawing/2014/main" id="{16977DD7-8498-4164-82EC-9BB6AF51EBA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D58D3C3-8406-4705-8109-8BA3DB262CD9}" type="slidenum">
              <a:rPr lang="en-US" altLang="en-US" smtClean="0">
                <a:solidFill>
                  <a:srgbClr val="990033"/>
                </a:solidFill>
                <a:latin typeface="Arial Narrow" panose="020B0606020202030204" pitchFamily="34" charset="0"/>
              </a:rPr>
              <a:pPr>
                <a:spcBef>
                  <a:spcPct val="0"/>
                </a:spcBef>
              </a:pPr>
              <a:t>39</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a:extLst>
              <a:ext uri="{FF2B5EF4-FFF2-40B4-BE49-F238E27FC236}">
                <a16:creationId xmlns:a16="http://schemas.microsoft.com/office/drawing/2014/main" id="{B055EBD8-5FE5-4FFF-B27D-9B07CA5F73F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a:extLst>
              <a:ext uri="{FF2B5EF4-FFF2-40B4-BE49-F238E27FC236}">
                <a16:creationId xmlns:a16="http://schemas.microsoft.com/office/drawing/2014/main" id="{9DC54B40-0BB6-43E8-818D-40389E3526F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9460" name="Slide Number Placeholder 3">
            <a:extLst>
              <a:ext uri="{FF2B5EF4-FFF2-40B4-BE49-F238E27FC236}">
                <a16:creationId xmlns:a16="http://schemas.microsoft.com/office/drawing/2014/main" id="{BCC815CC-B6C1-427B-9AAD-E27DE3C94C8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C7C3215-ACB2-4503-8036-9E0A3BA7257E}" type="slidenum">
              <a:rPr lang="en-US" altLang="en-US" smtClean="0">
                <a:solidFill>
                  <a:srgbClr val="990033"/>
                </a:solidFill>
                <a:latin typeface="Arial Narrow" panose="020B0606020202030204" pitchFamily="34" charset="0"/>
              </a:rPr>
              <a:pPr>
                <a:spcBef>
                  <a:spcPct val="0"/>
                </a:spcBef>
              </a:pPr>
              <a:t>4</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Slide Image Placeholder 1">
            <a:extLst>
              <a:ext uri="{FF2B5EF4-FFF2-40B4-BE49-F238E27FC236}">
                <a16:creationId xmlns:a16="http://schemas.microsoft.com/office/drawing/2014/main" id="{49E7475A-4816-4DC0-91F2-55122E81741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3187" name="Notes Placeholder 2">
            <a:extLst>
              <a:ext uri="{FF2B5EF4-FFF2-40B4-BE49-F238E27FC236}">
                <a16:creationId xmlns:a16="http://schemas.microsoft.com/office/drawing/2014/main" id="{1718E33A-AD0E-45FD-AF4F-1588C6600B9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3188" name="Slide Number Placeholder 3">
            <a:extLst>
              <a:ext uri="{FF2B5EF4-FFF2-40B4-BE49-F238E27FC236}">
                <a16:creationId xmlns:a16="http://schemas.microsoft.com/office/drawing/2014/main" id="{E326F783-DBC2-405F-87EE-61CC00F2B5E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E1F1CCC-FA59-4CF6-ACED-4B1D2B075697}" type="slidenum">
              <a:rPr lang="en-US" altLang="en-US" smtClean="0">
                <a:solidFill>
                  <a:srgbClr val="990033"/>
                </a:solidFill>
                <a:latin typeface="Arial Narrow" panose="020B0606020202030204" pitchFamily="34" charset="0"/>
              </a:rPr>
              <a:pPr>
                <a:spcBef>
                  <a:spcPct val="0"/>
                </a:spcBef>
              </a:pPr>
              <a:t>40</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Slide Image Placeholder 1">
            <a:extLst>
              <a:ext uri="{FF2B5EF4-FFF2-40B4-BE49-F238E27FC236}">
                <a16:creationId xmlns:a16="http://schemas.microsoft.com/office/drawing/2014/main" id="{AC485BB6-67B4-4B3E-AA3E-56DB88C6E09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5235" name="Notes Placeholder 2">
            <a:extLst>
              <a:ext uri="{FF2B5EF4-FFF2-40B4-BE49-F238E27FC236}">
                <a16:creationId xmlns:a16="http://schemas.microsoft.com/office/drawing/2014/main" id="{26AB59C8-DA54-4E93-838A-D882FE805CE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5236" name="Slide Number Placeholder 3">
            <a:extLst>
              <a:ext uri="{FF2B5EF4-FFF2-40B4-BE49-F238E27FC236}">
                <a16:creationId xmlns:a16="http://schemas.microsoft.com/office/drawing/2014/main" id="{5EE6BE67-A2CE-4ADF-AB8B-54BFD1297B3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A2E6284-D2E7-45C3-9940-CDCC25FD9CD7}" type="slidenum">
              <a:rPr lang="en-US" altLang="en-US" smtClean="0">
                <a:solidFill>
                  <a:srgbClr val="990033"/>
                </a:solidFill>
                <a:latin typeface="Arial Narrow" panose="020B0606020202030204" pitchFamily="34" charset="0"/>
              </a:rPr>
              <a:pPr>
                <a:spcBef>
                  <a:spcPct val="0"/>
                </a:spcBef>
              </a:pPr>
              <a:t>41</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Slide Image Placeholder 1">
            <a:extLst>
              <a:ext uri="{FF2B5EF4-FFF2-40B4-BE49-F238E27FC236}">
                <a16:creationId xmlns:a16="http://schemas.microsoft.com/office/drawing/2014/main" id="{C660F90A-A7FB-480A-B033-E354BF38C0B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7283" name="Notes Placeholder 2">
            <a:extLst>
              <a:ext uri="{FF2B5EF4-FFF2-40B4-BE49-F238E27FC236}">
                <a16:creationId xmlns:a16="http://schemas.microsoft.com/office/drawing/2014/main" id="{81B6D071-7184-4139-823E-B37003E33D8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7284" name="Slide Number Placeholder 3">
            <a:extLst>
              <a:ext uri="{FF2B5EF4-FFF2-40B4-BE49-F238E27FC236}">
                <a16:creationId xmlns:a16="http://schemas.microsoft.com/office/drawing/2014/main" id="{07EF3D4C-5759-4573-BD0B-0A0BB431B5A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90DD1ED-4FE0-4758-ACD9-580A63BBC62D}" type="slidenum">
              <a:rPr lang="en-US" altLang="en-US" smtClean="0">
                <a:solidFill>
                  <a:srgbClr val="990033"/>
                </a:solidFill>
                <a:latin typeface="Arial Narrow" panose="020B0606020202030204" pitchFamily="34" charset="0"/>
              </a:rPr>
              <a:pPr>
                <a:spcBef>
                  <a:spcPct val="0"/>
                </a:spcBef>
              </a:pPr>
              <a:t>42</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Slide Image Placeholder 1">
            <a:extLst>
              <a:ext uri="{FF2B5EF4-FFF2-40B4-BE49-F238E27FC236}">
                <a16:creationId xmlns:a16="http://schemas.microsoft.com/office/drawing/2014/main" id="{080A6240-1B4B-4F38-BF18-40DD2D997F8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9331" name="Notes Placeholder 2">
            <a:extLst>
              <a:ext uri="{FF2B5EF4-FFF2-40B4-BE49-F238E27FC236}">
                <a16:creationId xmlns:a16="http://schemas.microsoft.com/office/drawing/2014/main" id="{440B8AE3-0DC3-4EBF-B355-F1380C952BE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9332" name="Slide Number Placeholder 3">
            <a:extLst>
              <a:ext uri="{FF2B5EF4-FFF2-40B4-BE49-F238E27FC236}">
                <a16:creationId xmlns:a16="http://schemas.microsoft.com/office/drawing/2014/main" id="{6E094907-8C68-49F0-993D-167EE42222F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AF42279-DFCA-46AF-9B4B-863DA3C6D8EC}" type="slidenum">
              <a:rPr lang="en-US" altLang="en-US" smtClean="0">
                <a:solidFill>
                  <a:srgbClr val="990033"/>
                </a:solidFill>
                <a:latin typeface="Arial Narrow" panose="020B0606020202030204" pitchFamily="34" charset="0"/>
              </a:rPr>
              <a:pPr>
                <a:spcBef>
                  <a:spcPct val="0"/>
                </a:spcBef>
              </a:pPr>
              <a:t>43</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Slide Image Placeholder 1">
            <a:extLst>
              <a:ext uri="{FF2B5EF4-FFF2-40B4-BE49-F238E27FC236}">
                <a16:creationId xmlns:a16="http://schemas.microsoft.com/office/drawing/2014/main" id="{A0C1C896-AECE-46CE-8D25-BF8F265679E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1379" name="Notes Placeholder 2">
            <a:extLst>
              <a:ext uri="{FF2B5EF4-FFF2-40B4-BE49-F238E27FC236}">
                <a16:creationId xmlns:a16="http://schemas.microsoft.com/office/drawing/2014/main" id="{4792790D-DA62-4173-8CF4-E4EFABA21DC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01380" name="Slide Number Placeholder 3">
            <a:extLst>
              <a:ext uri="{FF2B5EF4-FFF2-40B4-BE49-F238E27FC236}">
                <a16:creationId xmlns:a16="http://schemas.microsoft.com/office/drawing/2014/main" id="{B8081A12-670C-46E1-BD28-60AB5366804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22ACB6A-7C6B-4DB3-BAA9-C76DFF530340}" type="slidenum">
              <a:rPr lang="en-US" altLang="en-US" smtClean="0">
                <a:solidFill>
                  <a:srgbClr val="990033"/>
                </a:solidFill>
                <a:latin typeface="Arial Narrow" panose="020B0606020202030204" pitchFamily="34" charset="0"/>
              </a:rPr>
              <a:pPr>
                <a:spcBef>
                  <a:spcPct val="0"/>
                </a:spcBef>
              </a:pPr>
              <a:t>44</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Slide Image Placeholder 1">
            <a:extLst>
              <a:ext uri="{FF2B5EF4-FFF2-40B4-BE49-F238E27FC236}">
                <a16:creationId xmlns:a16="http://schemas.microsoft.com/office/drawing/2014/main" id="{84592B5F-156A-4A78-AACC-FA91B8E5D8A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3427" name="Notes Placeholder 2">
            <a:extLst>
              <a:ext uri="{FF2B5EF4-FFF2-40B4-BE49-F238E27FC236}">
                <a16:creationId xmlns:a16="http://schemas.microsoft.com/office/drawing/2014/main" id="{FE0C3C68-745F-4EAF-9666-6034AEB4611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03428" name="Slide Number Placeholder 3">
            <a:extLst>
              <a:ext uri="{FF2B5EF4-FFF2-40B4-BE49-F238E27FC236}">
                <a16:creationId xmlns:a16="http://schemas.microsoft.com/office/drawing/2014/main" id="{2A44B133-3895-42C7-8D08-DCAF13EDBA4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41C0CAC-6758-428E-853D-C72E23419824}" type="slidenum">
              <a:rPr lang="en-US" altLang="en-US" smtClean="0">
                <a:solidFill>
                  <a:srgbClr val="990033"/>
                </a:solidFill>
                <a:latin typeface="Arial Narrow" panose="020B0606020202030204" pitchFamily="34" charset="0"/>
              </a:rPr>
              <a:pPr>
                <a:spcBef>
                  <a:spcPct val="0"/>
                </a:spcBef>
              </a:pPr>
              <a:t>45</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Slide Image Placeholder 1">
            <a:extLst>
              <a:ext uri="{FF2B5EF4-FFF2-40B4-BE49-F238E27FC236}">
                <a16:creationId xmlns:a16="http://schemas.microsoft.com/office/drawing/2014/main" id="{F7EE72B9-271B-4B43-B5E4-2DC9967A95C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5475" name="Notes Placeholder 2">
            <a:extLst>
              <a:ext uri="{FF2B5EF4-FFF2-40B4-BE49-F238E27FC236}">
                <a16:creationId xmlns:a16="http://schemas.microsoft.com/office/drawing/2014/main" id="{0A490E90-7B22-4591-A2B7-D79CFE626B0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05476" name="Slide Number Placeholder 3">
            <a:extLst>
              <a:ext uri="{FF2B5EF4-FFF2-40B4-BE49-F238E27FC236}">
                <a16:creationId xmlns:a16="http://schemas.microsoft.com/office/drawing/2014/main" id="{A0F90E19-1A36-48CB-9650-AADA4555808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6D00DED-793D-43F6-988F-ECDBBFD2BC12}" type="slidenum">
              <a:rPr lang="en-US" altLang="en-US" smtClean="0">
                <a:solidFill>
                  <a:srgbClr val="990033"/>
                </a:solidFill>
                <a:latin typeface="Arial Narrow" panose="020B0606020202030204" pitchFamily="34" charset="0"/>
              </a:rPr>
              <a:pPr>
                <a:spcBef>
                  <a:spcPct val="0"/>
                </a:spcBef>
              </a:pPr>
              <a:t>46</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Slide Image Placeholder 1">
            <a:extLst>
              <a:ext uri="{FF2B5EF4-FFF2-40B4-BE49-F238E27FC236}">
                <a16:creationId xmlns:a16="http://schemas.microsoft.com/office/drawing/2014/main" id="{7CCA30C8-B4ED-4868-86C9-79F443FCEEA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7523" name="Notes Placeholder 2">
            <a:extLst>
              <a:ext uri="{FF2B5EF4-FFF2-40B4-BE49-F238E27FC236}">
                <a16:creationId xmlns:a16="http://schemas.microsoft.com/office/drawing/2014/main" id="{D28279BB-5152-45AF-83D2-031E5FB4599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07524" name="Slide Number Placeholder 3">
            <a:extLst>
              <a:ext uri="{FF2B5EF4-FFF2-40B4-BE49-F238E27FC236}">
                <a16:creationId xmlns:a16="http://schemas.microsoft.com/office/drawing/2014/main" id="{73F70D23-C4AE-49E7-B299-C43377AFAD5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A9C22AF-991B-4E22-8E54-72773451CB50}" type="slidenum">
              <a:rPr lang="en-US" altLang="en-US" smtClean="0">
                <a:solidFill>
                  <a:srgbClr val="990033"/>
                </a:solidFill>
                <a:latin typeface="Arial Narrow" panose="020B0606020202030204" pitchFamily="34" charset="0"/>
              </a:rPr>
              <a:pPr>
                <a:spcBef>
                  <a:spcPct val="0"/>
                </a:spcBef>
              </a:pPr>
              <a:t>47</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Slide Image Placeholder 1">
            <a:extLst>
              <a:ext uri="{FF2B5EF4-FFF2-40B4-BE49-F238E27FC236}">
                <a16:creationId xmlns:a16="http://schemas.microsoft.com/office/drawing/2014/main" id="{83522E59-06D1-4C71-AE64-771ED5704B8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9571" name="Notes Placeholder 2">
            <a:extLst>
              <a:ext uri="{FF2B5EF4-FFF2-40B4-BE49-F238E27FC236}">
                <a16:creationId xmlns:a16="http://schemas.microsoft.com/office/drawing/2014/main" id="{54F0081C-A8CC-49E0-AAFB-95AE0004406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09572" name="Slide Number Placeholder 3">
            <a:extLst>
              <a:ext uri="{FF2B5EF4-FFF2-40B4-BE49-F238E27FC236}">
                <a16:creationId xmlns:a16="http://schemas.microsoft.com/office/drawing/2014/main" id="{EE046CC5-63B9-42F8-8DBD-3768B57C31E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4B9467D-DA70-43B8-8A32-1C64B577CDF7}" type="slidenum">
              <a:rPr lang="en-US" altLang="en-US" smtClean="0">
                <a:solidFill>
                  <a:srgbClr val="990033"/>
                </a:solidFill>
                <a:latin typeface="Arial Narrow" panose="020B0606020202030204" pitchFamily="34" charset="0"/>
              </a:rPr>
              <a:pPr>
                <a:spcBef>
                  <a:spcPct val="0"/>
                </a:spcBef>
              </a:pPr>
              <a:t>48</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Slide Image Placeholder 1">
            <a:extLst>
              <a:ext uri="{FF2B5EF4-FFF2-40B4-BE49-F238E27FC236}">
                <a16:creationId xmlns:a16="http://schemas.microsoft.com/office/drawing/2014/main" id="{876793BE-EF48-4D7C-9614-BAFB3BA092A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1619" name="Notes Placeholder 2">
            <a:extLst>
              <a:ext uri="{FF2B5EF4-FFF2-40B4-BE49-F238E27FC236}">
                <a16:creationId xmlns:a16="http://schemas.microsoft.com/office/drawing/2014/main" id="{35E45D1E-950D-4774-8682-8D1EE9C48D5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11620" name="Slide Number Placeholder 3">
            <a:extLst>
              <a:ext uri="{FF2B5EF4-FFF2-40B4-BE49-F238E27FC236}">
                <a16:creationId xmlns:a16="http://schemas.microsoft.com/office/drawing/2014/main" id="{6904E2F3-B7D0-4F16-8944-2DE37708277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FAB8454-6CB4-41D4-8082-378BBA05B9F5}" type="slidenum">
              <a:rPr lang="en-US" altLang="en-US" smtClean="0">
                <a:solidFill>
                  <a:srgbClr val="990033"/>
                </a:solidFill>
                <a:latin typeface="Arial Narrow" panose="020B0606020202030204" pitchFamily="34" charset="0"/>
              </a:rPr>
              <a:pPr>
                <a:spcBef>
                  <a:spcPct val="0"/>
                </a:spcBef>
              </a:pPr>
              <a:t>49</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a:extLst>
              <a:ext uri="{FF2B5EF4-FFF2-40B4-BE49-F238E27FC236}">
                <a16:creationId xmlns:a16="http://schemas.microsoft.com/office/drawing/2014/main" id="{65998C39-7AB4-464C-A8CD-0C123774F53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a:extLst>
              <a:ext uri="{FF2B5EF4-FFF2-40B4-BE49-F238E27FC236}">
                <a16:creationId xmlns:a16="http://schemas.microsoft.com/office/drawing/2014/main" id="{1B29264C-B750-4AB8-94FB-9120B40FC99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1508" name="Slide Number Placeholder 3">
            <a:extLst>
              <a:ext uri="{FF2B5EF4-FFF2-40B4-BE49-F238E27FC236}">
                <a16:creationId xmlns:a16="http://schemas.microsoft.com/office/drawing/2014/main" id="{3C39C5E4-FF37-4F89-8192-44FB1381A95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D9F3D36-63F8-4B3E-B7D0-08679E1D618B}" type="slidenum">
              <a:rPr lang="en-US" altLang="en-US" smtClean="0">
                <a:solidFill>
                  <a:srgbClr val="990033"/>
                </a:solidFill>
                <a:latin typeface="Arial Narrow" panose="020B0606020202030204" pitchFamily="34" charset="0"/>
              </a:rPr>
              <a:pPr>
                <a:spcBef>
                  <a:spcPct val="0"/>
                </a:spcBef>
              </a:pPr>
              <a:t>5</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Slide Image Placeholder 1">
            <a:extLst>
              <a:ext uri="{FF2B5EF4-FFF2-40B4-BE49-F238E27FC236}">
                <a16:creationId xmlns:a16="http://schemas.microsoft.com/office/drawing/2014/main" id="{49EDF80C-DAA4-4855-A369-58A08379C6B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3667" name="Notes Placeholder 2">
            <a:extLst>
              <a:ext uri="{FF2B5EF4-FFF2-40B4-BE49-F238E27FC236}">
                <a16:creationId xmlns:a16="http://schemas.microsoft.com/office/drawing/2014/main" id="{0A9DDCE9-F61B-4401-92C8-6FCF8E12258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13668" name="Slide Number Placeholder 3">
            <a:extLst>
              <a:ext uri="{FF2B5EF4-FFF2-40B4-BE49-F238E27FC236}">
                <a16:creationId xmlns:a16="http://schemas.microsoft.com/office/drawing/2014/main" id="{45E5C466-E184-44C7-8F7C-82BF28CBCD6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0637E81-9BBE-4F72-BB35-DE2A89FE55D9}" type="slidenum">
              <a:rPr lang="en-US" altLang="en-US" smtClean="0">
                <a:solidFill>
                  <a:srgbClr val="990033"/>
                </a:solidFill>
                <a:latin typeface="Arial Narrow" panose="020B0606020202030204" pitchFamily="34" charset="0"/>
              </a:rPr>
              <a:pPr>
                <a:spcBef>
                  <a:spcPct val="0"/>
                </a:spcBef>
              </a:pPr>
              <a:t>50</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Slide Image Placeholder 1">
            <a:extLst>
              <a:ext uri="{FF2B5EF4-FFF2-40B4-BE49-F238E27FC236}">
                <a16:creationId xmlns:a16="http://schemas.microsoft.com/office/drawing/2014/main" id="{10E5F5BD-33D3-412F-95C6-5451641B1F9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5715" name="Notes Placeholder 2">
            <a:extLst>
              <a:ext uri="{FF2B5EF4-FFF2-40B4-BE49-F238E27FC236}">
                <a16:creationId xmlns:a16="http://schemas.microsoft.com/office/drawing/2014/main" id="{2A2661E7-00DD-458C-9CE4-97A67B5AD5B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15716" name="Slide Number Placeholder 3">
            <a:extLst>
              <a:ext uri="{FF2B5EF4-FFF2-40B4-BE49-F238E27FC236}">
                <a16:creationId xmlns:a16="http://schemas.microsoft.com/office/drawing/2014/main" id="{36635D71-3278-4516-AFBD-3588D5A1C86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D8FCE7B-A75E-4C6B-AE26-C05E4AD22324}" type="slidenum">
              <a:rPr lang="en-US" altLang="en-US" smtClean="0">
                <a:solidFill>
                  <a:srgbClr val="990033"/>
                </a:solidFill>
                <a:latin typeface="Arial Narrow" panose="020B0606020202030204" pitchFamily="34" charset="0"/>
              </a:rPr>
              <a:pPr>
                <a:spcBef>
                  <a:spcPct val="0"/>
                </a:spcBef>
              </a:pPr>
              <a:t>51</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Slide Image Placeholder 1">
            <a:extLst>
              <a:ext uri="{FF2B5EF4-FFF2-40B4-BE49-F238E27FC236}">
                <a16:creationId xmlns:a16="http://schemas.microsoft.com/office/drawing/2014/main" id="{C15CCD4A-A0CB-4225-9728-26C19B4A8D3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7763" name="Notes Placeholder 2">
            <a:extLst>
              <a:ext uri="{FF2B5EF4-FFF2-40B4-BE49-F238E27FC236}">
                <a16:creationId xmlns:a16="http://schemas.microsoft.com/office/drawing/2014/main" id="{0F1F35B0-44AB-44DC-86BA-BD903EABBC4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17764" name="Slide Number Placeholder 3">
            <a:extLst>
              <a:ext uri="{FF2B5EF4-FFF2-40B4-BE49-F238E27FC236}">
                <a16:creationId xmlns:a16="http://schemas.microsoft.com/office/drawing/2014/main" id="{89584E52-3A97-4D8A-8629-605510D84D2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922AD98-7EFB-47D5-8EE8-8C9E59EE5C3F}" type="slidenum">
              <a:rPr lang="en-US" altLang="en-US" smtClean="0">
                <a:solidFill>
                  <a:srgbClr val="990033"/>
                </a:solidFill>
                <a:latin typeface="Arial Narrow" panose="020B0606020202030204" pitchFamily="34" charset="0"/>
              </a:rPr>
              <a:pPr>
                <a:spcBef>
                  <a:spcPct val="0"/>
                </a:spcBef>
              </a:pPr>
              <a:t>52</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Slide Image Placeholder 1">
            <a:extLst>
              <a:ext uri="{FF2B5EF4-FFF2-40B4-BE49-F238E27FC236}">
                <a16:creationId xmlns:a16="http://schemas.microsoft.com/office/drawing/2014/main" id="{2EC9DE13-C8D6-40AC-AB6C-9B7765A5F9D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9811" name="Notes Placeholder 2">
            <a:extLst>
              <a:ext uri="{FF2B5EF4-FFF2-40B4-BE49-F238E27FC236}">
                <a16:creationId xmlns:a16="http://schemas.microsoft.com/office/drawing/2014/main" id="{9E1B6059-3133-4E32-9E96-041F398E3EE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19812" name="Slide Number Placeholder 3">
            <a:extLst>
              <a:ext uri="{FF2B5EF4-FFF2-40B4-BE49-F238E27FC236}">
                <a16:creationId xmlns:a16="http://schemas.microsoft.com/office/drawing/2014/main" id="{FAE9E9F6-56BD-4CED-B3D3-396BF318EA5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7171470-73CB-41F6-877D-C1D1F1376E45}" type="slidenum">
              <a:rPr lang="en-US" altLang="en-US" smtClean="0">
                <a:solidFill>
                  <a:srgbClr val="990033"/>
                </a:solidFill>
                <a:latin typeface="Arial Narrow" panose="020B0606020202030204" pitchFamily="34" charset="0"/>
              </a:rPr>
              <a:pPr>
                <a:spcBef>
                  <a:spcPct val="0"/>
                </a:spcBef>
              </a:pPr>
              <a:t>53</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Slide Image Placeholder 1">
            <a:extLst>
              <a:ext uri="{FF2B5EF4-FFF2-40B4-BE49-F238E27FC236}">
                <a16:creationId xmlns:a16="http://schemas.microsoft.com/office/drawing/2014/main" id="{0C02B25C-2FF4-460F-A4E0-A2952E281A5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1859" name="Notes Placeholder 2">
            <a:extLst>
              <a:ext uri="{FF2B5EF4-FFF2-40B4-BE49-F238E27FC236}">
                <a16:creationId xmlns:a16="http://schemas.microsoft.com/office/drawing/2014/main" id="{FA5631A7-91B0-4B6D-B533-191B6445C75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21860" name="Slide Number Placeholder 3">
            <a:extLst>
              <a:ext uri="{FF2B5EF4-FFF2-40B4-BE49-F238E27FC236}">
                <a16:creationId xmlns:a16="http://schemas.microsoft.com/office/drawing/2014/main" id="{7ACFE196-0772-4234-93F9-4599BBE9AC6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E37E415-391D-48A3-8BA6-E6AEF0783FEC}" type="slidenum">
              <a:rPr lang="en-US" altLang="en-US" smtClean="0">
                <a:solidFill>
                  <a:srgbClr val="990033"/>
                </a:solidFill>
                <a:latin typeface="Arial Narrow" panose="020B0606020202030204" pitchFamily="34" charset="0"/>
              </a:rPr>
              <a:pPr>
                <a:spcBef>
                  <a:spcPct val="0"/>
                </a:spcBef>
              </a:pPr>
              <a:t>54</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Slide Image Placeholder 1">
            <a:extLst>
              <a:ext uri="{FF2B5EF4-FFF2-40B4-BE49-F238E27FC236}">
                <a16:creationId xmlns:a16="http://schemas.microsoft.com/office/drawing/2014/main" id="{5C8D3DB1-1080-49A1-814A-0F46D9BEEEB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3907" name="Notes Placeholder 2">
            <a:extLst>
              <a:ext uri="{FF2B5EF4-FFF2-40B4-BE49-F238E27FC236}">
                <a16:creationId xmlns:a16="http://schemas.microsoft.com/office/drawing/2014/main" id="{F7BFBA43-3406-468F-AD07-996B4826DE7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23908" name="Slide Number Placeholder 3">
            <a:extLst>
              <a:ext uri="{FF2B5EF4-FFF2-40B4-BE49-F238E27FC236}">
                <a16:creationId xmlns:a16="http://schemas.microsoft.com/office/drawing/2014/main" id="{4311F1CC-353D-42C7-8B58-1DEC05EDC02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E71F939-39D0-44F6-8E94-A3B2F751E047}" type="slidenum">
              <a:rPr lang="en-US" altLang="en-US" smtClean="0">
                <a:solidFill>
                  <a:srgbClr val="990033"/>
                </a:solidFill>
                <a:latin typeface="Arial Narrow" panose="020B0606020202030204" pitchFamily="34" charset="0"/>
              </a:rPr>
              <a:pPr>
                <a:spcBef>
                  <a:spcPct val="0"/>
                </a:spcBef>
              </a:pPr>
              <a:t>55</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Slide Image Placeholder 1">
            <a:extLst>
              <a:ext uri="{FF2B5EF4-FFF2-40B4-BE49-F238E27FC236}">
                <a16:creationId xmlns:a16="http://schemas.microsoft.com/office/drawing/2014/main" id="{FCDAC9F8-4E28-4B54-B073-DF0A837D3E3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5955" name="Notes Placeholder 2">
            <a:extLst>
              <a:ext uri="{FF2B5EF4-FFF2-40B4-BE49-F238E27FC236}">
                <a16:creationId xmlns:a16="http://schemas.microsoft.com/office/drawing/2014/main" id="{07D211C5-F72C-4525-BE10-B8B3BBB6455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25956" name="Slide Number Placeholder 3">
            <a:extLst>
              <a:ext uri="{FF2B5EF4-FFF2-40B4-BE49-F238E27FC236}">
                <a16:creationId xmlns:a16="http://schemas.microsoft.com/office/drawing/2014/main" id="{B941E9F0-7F3E-4724-839C-018E4979F57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0E13084-B13C-4215-AF4D-8AA3893514EF}" type="slidenum">
              <a:rPr lang="en-US" altLang="en-US" smtClean="0">
                <a:solidFill>
                  <a:srgbClr val="990033"/>
                </a:solidFill>
                <a:latin typeface="Arial Narrow" panose="020B0606020202030204" pitchFamily="34" charset="0"/>
              </a:rPr>
              <a:pPr>
                <a:spcBef>
                  <a:spcPct val="0"/>
                </a:spcBef>
              </a:pPr>
              <a:t>56</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Slide Image Placeholder 1">
            <a:extLst>
              <a:ext uri="{FF2B5EF4-FFF2-40B4-BE49-F238E27FC236}">
                <a16:creationId xmlns:a16="http://schemas.microsoft.com/office/drawing/2014/main" id="{813D79C5-C9AA-47B6-9EF7-31B7B6E27C0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8003" name="Notes Placeholder 2">
            <a:extLst>
              <a:ext uri="{FF2B5EF4-FFF2-40B4-BE49-F238E27FC236}">
                <a16:creationId xmlns:a16="http://schemas.microsoft.com/office/drawing/2014/main" id="{1D586693-BFCF-4B74-BD2A-298551276F4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28004" name="Slide Number Placeholder 3">
            <a:extLst>
              <a:ext uri="{FF2B5EF4-FFF2-40B4-BE49-F238E27FC236}">
                <a16:creationId xmlns:a16="http://schemas.microsoft.com/office/drawing/2014/main" id="{F193D8FC-8847-4C4E-8C0E-BBF3CE1ACDD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DF927FA-FC38-46BA-A6F7-ED341B4D3D73}" type="slidenum">
              <a:rPr lang="en-US" altLang="en-US" smtClean="0">
                <a:solidFill>
                  <a:srgbClr val="990033"/>
                </a:solidFill>
                <a:latin typeface="Arial Narrow" panose="020B0606020202030204" pitchFamily="34" charset="0"/>
              </a:rPr>
              <a:pPr>
                <a:spcBef>
                  <a:spcPct val="0"/>
                </a:spcBef>
              </a:pPr>
              <a:t>57</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Slide Image Placeholder 1">
            <a:extLst>
              <a:ext uri="{FF2B5EF4-FFF2-40B4-BE49-F238E27FC236}">
                <a16:creationId xmlns:a16="http://schemas.microsoft.com/office/drawing/2014/main" id="{75130260-C764-4A1F-A949-88855213F48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0051" name="Notes Placeholder 2">
            <a:extLst>
              <a:ext uri="{FF2B5EF4-FFF2-40B4-BE49-F238E27FC236}">
                <a16:creationId xmlns:a16="http://schemas.microsoft.com/office/drawing/2014/main" id="{AFFA5B5E-755B-456B-BE6B-F45EE6E2488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30052" name="Slide Number Placeholder 3">
            <a:extLst>
              <a:ext uri="{FF2B5EF4-FFF2-40B4-BE49-F238E27FC236}">
                <a16:creationId xmlns:a16="http://schemas.microsoft.com/office/drawing/2014/main" id="{008041E0-5A10-43CB-8FDF-4CE7FC05A61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B48480B-D29B-4B04-871D-07B40E2E15E4}" type="slidenum">
              <a:rPr lang="en-US" altLang="en-US" smtClean="0">
                <a:solidFill>
                  <a:srgbClr val="990033"/>
                </a:solidFill>
                <a:latin typeface="Arial Narrow" panose="020B0606020202030204" pitchFamily="34" charset="0"/>
              </a:rPr>
              <a:pPr>
                <a:spcBef>
                  <a:spcPct val="0"/>
                </a:spcBef>
              </a:pPr>
              <a:t>58</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Slide Image Placeholder 1">
            <a:extLst>
              <a:ext uri="{FF2B5EF4-FFF2-40B4-BE49-F238E27FC236}">
                <a16:creationId xmlns:a16="http://schemas.microsoft.com/office/drawing/2014/main" id="{51B3EE64-A0FD-4E7E-8AB0-03B304E1E23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2099" name="Notes Placeholder 2">
            <a:extLst>
              <a:ext uri="{FF2B5EF4-FFF2-40B4-BE49-F238E27FC236}">
                <a16:creationId xmlns:a16="http://schemas.microsoft.com/office/drawing/2014/main" id="{E4BB12EF-CD09-419C-9FE8-4BFDE350516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32100" name="Slide Number Placeholder 3">
            <a:extLst>
              <a:ext uri="{FF2B5EF4-FFF2-40B4-BE49-F238E27FC236}">
                <a16:creationId xmlns:a16="http://schemas.microsoft.com/office/drawing/2014/main" id="{83ABD9B2-852B-42C3-A537-A906B34657E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E8BE977-801B-41B0-9A6F-F7CAE9EB578D}" type="slidenum">
              <a:rPr lang="en-US" altLang="en-US" smtClean="0">
                <a:solidFill>
                  <a:srgbClr val="990033"/>
                </a:solidFill>
                <a:latin typeface="Arial Narrow" panose="020B0606020202030204" pitchFamily="34" charset="0"/>
              </a:rPr>
              <a:pPr>
                <a:spcBef>
                  <a:spcPct val="0"/>
                </a:spcBef>
              </a:pPr>
              <a:t>59</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a:extLst>
              <a:ext uri="{FF2B5EF4-FFF2-40B4-BE49-F238E27FC236}">
                <a16:creationId xmlns:a16="http://schemas.microsoft.com/office/drawing/2014/main" id="{7D381CD1-2C11-4F7F-A98A-D399903519E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a:extLst>
              <a:ext uri="{FF2B5EF4-FFF2-40B4-BE49-F238E27FC236}">
                <a16:creationId xmlns:a16="http://schemas.microsoft.com/office/drawing/2014/main" id="{99A2BAC2-BEBF-49DE-A872-689BB1BB58A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3556" name="Slide Number Placeholder 3">
            <a:extLst>
              <a:ext uri="{FF2B5EF4-FFF2-40B4-BE49-F238E27FC236}">
                <a16:creationId xmlns:a16="http://schemas.microsoft.com/office/drawing/2014/main" id="{D1645474-AA69-44AD-BF67-718802EA9F3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63E91B9-2432-4009-B63E-6BF9DDFF89BF}" type="slidenum">
              <a:rPr lang="en-US" altLang="en-US" smtClean="0">
                <a:solidFill>
                  <a:srgbClr val="990033"/>
                </a:solidFill>
                <a:latin typeface="Arial Narrow" panose="020B0606020202030204" pitchFamily="34" charset="0"/>
              </a:rPr>
              <a:pPr>
                <a:spcBef>
                  <a:spcPct val="0"/>
                </a:spcBef>
              </a:pPr>
              <a:t>6</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a:extLst>
              <a:ext uri="{FF2B5EF4-FFF2-40B4-BE49-F238E27FC236}">
                <a16:creationId xmlns:a16="http://schemas.microsoft.com/office/drawing/2014/main" id="{D9BDCD80-12FA-4891-962F-86E3FE4E834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4147" name="Notes Placeholder 2">
            <a:extLst>
              <a:ext uri="{FF2B5EF4-FFF2-40B4-BE49-F238E27FC236}">
                <a16:creationId xmlns:a16="http://schemas.microsoft.com/office/drawing/2014/main" id="{1BFCA0FE-7E63-4F94-9D27-166E882FBBC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34148" name="Slide Number Placeholder 3">
            <a:extLst>
              <a:ext uri="{FF2B5EF4-FFF2-40B4-BE49-F238E27FC236}">
                <a16:creationId xmlns:a16="http://schemas.microsoft.com/office/drawing/2014/main" id="{32D0087C-32BB-4659-AB54-2C00FCB3C6C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43A3439-39CC-4B69-922A-6F005E309843}" type="slidenum">
              <a:rPr lang="en-US" altLang="en-US" smtClean="0">
                <a:solidFill>
                  <a:srgbClr val="990033"/>
                </a:solidFill>
                <a:latin typeface="Arial Narrow" panose="020B0606020202030204" pitchFamily="34" charset="0"/>
              </a:rPr>
              <a:pPr>
                <a:spcBef>
                  <a:spcPct val="0"/>
                </a:spcBef>
              </a:pPr>
              <a:t>60</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Slide Image Placeholder 1">
            <a:extLst>
              <a:ext uri="{FF2B5EF4-FFF2-40B4-BE49-F238E27FC236}">
                <a16:creationId xmlns:a16="http://schemas.microsoft.com/office/drawing/2014/main" id="{C9E54A32-6971-47AB-9578-E41C01B8836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6195" name="Notes Placeholder 2">
            <a:extLst>
              <a:ext uri="{FF2B5EF4-FFF2-40B4-BE49-F238E27FC236}">
                <a16:creationId xmlns:a16="http://schemas.microsoft.com/office/drawing/2014/main" id="{0DA070EF-1994-4E6F-92AB-A39C059D098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36196" name="Slide Number Placeholder 3">
            <a:extLst>
              <a:ext uri="{FF2B5EF4-FFF2-40B4-BE49-F238E27FC236}">
                <a16:creationId xmlns:a16="http://schemas.microsoft.com/office/drawing/2014/main" id="{875974B8-A46A-47DB-A210-0EB84072251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92B839B-C2CE-45C6-83F2-FFC7E6B6A05F}" type="slidenum">
              <a:rPr lang="en-US" altLang="en-US" smtClean="0">
                <a:solidFill>
                  <a:srgbClr val="990033"/>
                </a:solidFill>
                <a:latin typeface="Arial Narrow" panose="020B0606020202030204" pitchFamily="34" charset="0"/>
              </a:rPr>
              <a:pPr>
                <a:spcBef>
                  <a:spcPct val="0"/>
                </a:spcBef>
              </a:pPr>
              <a:t>61</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Slide Image Placeholder 1">
            <a:extLst>
              <a:ext uri="{FF2B5EF4-FFF2-40B4-BE49-F238E27FC236}">
                <a16:creationId xmlns:a16="http://schemas.microsoft.com/office/drawing/2014/main" id="{508D5B07-0ED7-419A-8E8F-DF49E173EBE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8243" name="Notes Placeholder 2">
            <a:extLst>
              <a:ext uri="{FF2B5EF4-FFF2-40B4-BE49-F238E27FC236}">
                <a16:creationId xmlns:a16="http://schemas.microsoft.com/office/drawing/2014/main" id="{96624199-044A-4230-A32F-D41E88BC2A6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38244" name="Slide Number Placeholder 3">
            <a:extLst>
              <a:ext uri="{FF2B5EF4-FFF2-40B4-BE49-F238E27FC236}">
                <a16:creationId xmlns:a16="http://schemas.microsoft.com/office/drawing/2014/main" id="{350B79C7-8A2E-45D7-8D2B-CC0F6467722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EBA4629-5340-4848-9780-3D0948406621}" type="slidenum">
              <a:rPr lang="en-US" altLang="en-US" smtClean="0">
                <a:solidFill>
                  <a:srgbClr val="990033"/>
                </a:solidFill>
                <a:latin typeface="Arial Narrow" panose="020B0606020202030204" pitchFamily="34" charset="0"/>
              </a:rPr>
              <a:pPr>
                <a:spcBef>
                  <a:spcPct val="0"/>
                </a:spcBef>
              </a:pPr>
              <a:t>62</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a:extLst>
              <a:ext uri="{FF2B5EF4-FFF2-40B4-BE49-F238E27FC236}">
                <a16:creationId xmlns:a16="http://schemas.microsoft.com/office/drawing/2014/main" id="{EBCAFCA3-73A0-444B-800E-0AFA357A4E7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es Placeholder 2">
            <a:extLst>
              <a:ext uri="{FF2B5EF4-FFF2-40B4-BE49-F238E27FC236}">
                <a16:creationId xmlns:a16="http://schemas.microsoft.com/office/drawing/2014/main" id="{033D220B-ACEF-4343-9AA3-6F51BF4A06B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5604" name="Slide Number Placeholder 3">
            <a:extLst>
              <a:ext uri="{FF2B5EF4-FFF2-40B4-BE49-F238E27FC236}">
                <a16:creationId xmlns:a16="http://schemas.microsoft.com/office/drawing/2014/main" id="{9D10535A-CE13-426E-861D-E873E642CB0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4BA86EB-6DAA-4491-A7E8-E3B53CD8E7C4}" type="slidenum">
              <a:rPr lang="en-US" altLang="en-US" smtClean="0">
                <a:solidFill>
                  <a:srgbClr val="990033"/>
                </a:solidFill>
                <a:latin typeface="Arial Narrow" panose="020B0606020202030204" pitchFamily="34" charset="0"/>
              </a:rPr>
              <a:pPr>
                <a:spcBef>
                  <a:spcPct val="0"/>
                </a:spcBef>
              </a:pPr>
              <a:t>7</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132D2AAF-578D-46F7-8214-FE88829593A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a:extLst>
              <a:ext uri="{FF2B5EF4-FFF2-40B4-BE49-F238E27FC236}">
                <a16:creationId xmlns:a16="http://schemas.microsoft.com/office/drawing/2014/main" id="{B3FB07ED-86A4-46BB-BA41-4AF575993A4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7652" name="Slide Number Placeholder 3">
            <a:extLst>
              <a:ext uri="{FF2B5EF4-FFF2-40B4-BE49-F238E27FC236}">
                <a16:creationId xmlns:a16="http://schemas.microsoft.com/office/drawing/2014/main" id="{BE28A718-24EA-409B-A442-327428C4231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CC4B895-A01C-4EF3-8422-4D10E43EA448}" type="slidenum">
              <a:rPr lang="en-US" altLang="en-US" smtClean="0">
                <a:solidFill>
                  <a:srgbClr val="990033"/>
                </a:solidFill>
                <a:latin typeface="Arial Narrow" panose="020B0606020202030204" pitchFamily="34" charset="0"/>
              </a:rPr>
              <a:pPr>
                <a:spcBef>
                  <a:spcPct val="0"/>
                </a:spcBef>
              </a:pPr>
              <a:t>8</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a:extLst>
              <a:ext uri="{FF2B5EF4-FFF2-40B4-BE49-F238E27FC236}">
                <a16:creationId xmlns:a16="http://schemas.microsoft.com/office/drawing/2014/main" id="{6A2213CD-2A89-448B-B68A-D7D6C813A7B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Notes Placeholder 2">
            <a:extLst>
              <a:ext uri="{FF2B5EF4-FFF2-40B4-BE49-F238E27FC236}">
                <a16:creationId xmlns:a16="http://schemas.microsoft.com/office/drawing/2014/main" id="{B2D90D95-EEE6-42DE-8885-2FDFD19CE42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9700" name="Slide Number Placeholder 3">
            <a:extLst>
              <a:ext uri="{FF2B5EF4-FFF2-40B4-BE49-F238E27FC236}">
                <a16:creationId xmlns:a16="http://schemas.microsoft.com/office/drawing/2014/main" id="{3714DF65-A6BA-412F-B260-2A9718BB018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043CAE9-2A98-4F70-AB5B-C3CE7998A7E3}" type="slidenum">
              <a:rPr lang="en-US" altLang="en-US" smtClean="0">
                <a:solidFill>
                  <a:srgbClr val="990033"/>
                </a:solidFill>
                <a:latin typeface="Arial Narrow" panose="020B0606020202030204" pitchFamily="34" charset="0"/>
              </a:rPr>
              <a:pPr>
                <a:spcBef>
                  <a:spcPct val="0"/>
                </a:spcBef>
              </a:pPr>
              <a:t>9</a:t>
            </a:fld>
            <a:endParaRPr lang="en-US" altLang="en-US">
              <a:solidFill>
                <a:srgbClr val="990033"/>
              </a:solidFill>
              <a:latin typeface="Arial Narrow" panose="020B060602020203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Straight Connector 3">
            <a:extLst>
              <a:ext uri="{FF2B5EF4-FFF2-40B4-BE49-F238E27FC236}">
                <a16:creationId xmlns:a16="http://schemas.microsoft.com/office/drawing/2014/main" id="{FB8AE08C-BF85-452E-BAE6-652C9674C125}"/>
              </a:ext>
            </a:extLst>
          </p:cNvPr>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29" name="Title 28"/>
          <p:cNvSpPr>
            <a:spLocks noGrp="1"/>
          </p:cNvSpPr>
          <p:nvPr>
            <p:ph type="ctrTitle"/>
          </p:nvPr>
        </p:nvSpPr>
        <p:spPr>
          <a:xfrm>
            <a:off x="381000" y="4853411"/>
            <a:ext cx="8458200" cy="1222375"/>
          </a:xfrm>
        </p:spPr>
        <p:txBody>
          <a:bodyPr anchor="t"/>
          <a:lstStyle/>
          <a:p>
            <a:r>
              <a:rPr lang="en-US"/>
              <a:t>Click to edit Master title style</a:t>
            </a:r>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5" name="Date Placeholder 15">
            <a:extLst>
              <a:ext uri="{FF2B5EF4-FFF2-40B4-BE49-F238E27FC236}">
                <a16:creationId xmlns:a16="http://schemas.microsoft.com/office/drawing/2014/main" id="{D000792D-EFBB-4679-BD47-9AFF762A1251}"/>
              </a:ext>
            </a:extLst>
          </p:cNvPr>
          <p:cNvSpPr>
            <a:spLocks noGrp="1"/>
          </p:cNvSpPr>
          <p:nvPr>
            <p:ph type="dt" sz="half" idx="10"/>
          </p:nvPr>
        </p:nvSpPr>
        <p:spPr/>
        <p:txBody>
          <a:bodyPr/>
          <a:lstStyle>
            <a:lvl1pPr>
              <a:defRPr/>
            </a:lvl1pPr>
          </a:lstStyle>
          <a:p>
            <a:pPr>
              <a:defRPr/>
            </a:pPr>
            <a:endParaRPr lang="en-US"/>
          </a:p>
        </p:txBody>
      </p:sp>
      <p:sp>
        <p:nvSpPr>
          <p:cNvPr id="6" name="Footer Placeholder 1">
            <a:extLst>
              <a:ext uri="{FF2B5EF4-FFF2-40B4-BE49-F238E27FC236}">
                <a16:creationId xmlns:a16="http://schemas.microsoft.com/office/drawing/2014/main" id="{E23E0D1D-FB04-4162-BBE8-AC4DFE2535C9}"/>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14">
            <a:extLst>
              <a:ext uri="{FF2B5EF4-FFF2-40B4-BE49-F238E27FC236}">
                <a16:creationId xmlns:a16="http://schemas.microsoft.com/office/drawing/2014/main" id="{9EAB8F17-A719-4014-846E-E2DB16ACCF0E}"/>
              </a:ext>
            </a:extLst>
          </p:cNvPr>
          <p:cNvSpPr>
            <a:spLocks noGrp="1"/>
          </p:cNvSpPr>
          <p:nvPr>
            <p:ph type="sldNum" sz="quarter" idx="12"/>
          </p:nvPr>
        </p:nvSpPr>
        <p:spPr>
          <a:xfrm>
            <a:off x="8229600" y="6473825"/>
            <a:ext cx="758825" cy="247650"/>
          </a:xfrm>
        </p:spPr>
        <p:txBody>
          <a:bodyPr/>
          <a:lstStyle>
            <a:lvl1pPr>
              <a:defRPr/>
            </a:lvl1pPr>
          </a:lstStyle>
          <a:p>
            <a:pPr>
              <a:defRPr/>
            </a:pPr>
            <a:fld id="{2D439D6A-A940-407D-AEE6-45B85F8B228C}" type="slidenum">
              <a:rPr lang="en-US" altLang="en-US"/>
              <a:pPr>
                <a:defRPr/>
              </a:pPr>
              <a:t>‹#›</a:t>
            </a:fld>
            <a:endParaRPr lang="en-US" altLang="en-US"/>
          </a:p>
        </p:txBody>
      </p:sp>
    </p:spTree>
    <p:extLst>
      <p:ext uri="{BB962C8B-B14F-4D97-AF65-F5344CB8AC3E}">
        <p14:creationId xmlns:p14="http://schemas.microsoft.com/office/powerpoint/2010/main" val="4262140256"/>
      </p:ext>
    </p:extLst>
  </p:cSld>
  <p:clrMapOvr>
    <a:masterClrMapping/>
  </p:clrMapOvr>
  <p:transition>
    <p:dissolv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0">
            <a:extLst>
              <a:ext uri="{FF2B5EF4-FFF2-40B4-BE49-F238E27FC236}">
                <a16:creationId xmlns:a16="http://schemas.microsoft.com/office/drawing/2014/main" id="{47C710F9-CF36-4AFD-90E2-0DBB1CC1BDED}"/>
              </a:ext>
            </a:extLst>
          </p:cNvPr>
          <p:cNvSpPr>
            <a:spLocks noGrp="1"/>
          </p:cNvSpPr>
          <p:nvPr>
            <p:ph type="dt" sz="half" idx="10"/>
          </p:nvPr>
        </p:nvSpPr>
        <p:spPr/>
        <p:txBody>
          <a:bodyPr/>
          <a:lstStyle>
            <a:lvl1pPr>
              <a:defRPr/>
            </a:lvl1pPr>
          </a:lstStyle>
          <a:p>
            <a:pPr>
              <a:defRPr/>
            </a:pPr>
            <a:endParaRPr lang="en-US"/>
          </a:p>
        </p:txBody>
      </p:sp>
      <p:sp>
        <p:nvSpPr>
          <p:cNvPr id="5" name="Footer Placeholder 27">
            <a:extLst>
              <a:ext uri="{FF2B5EF4-FFF2-40B4-BE49-F238E27FC236}">
                <a16:creationId xmlns:a16="http://schemas.microsoft.com/office/drawing/2014/main" id="{6712F8CA-F859-4AA3-AF2B-49D5999112C5}"/>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4">
            <a:extLst>
              <a:ext uri="{FF2B5EF4-FFF2-40B4-BE49-F238E27FC236}">
                <a16:creationId xmlns:a16="http://schemas.microsoft.com/office/drawing/2014/main" id="{4F2821CC-149F-4691-BF2A-FB57F7B9024B}"/>
              </a:ext>
            </a:extLst>
          </p:cNvPr>
          <p:cNvSpPr>
            <a:spLocks noGrp="1"/>
          </p:cNvSpPr>
          <p:nvPr>
            <p:ph type="sldNum" sz="quarter" idx="12"/>
          </p:nvPr>
        </p:nvSpPr>
        <p:spPr/>
        <p:txBody>
          <a:bodyPr/>
          <a:lstStyle>
            <a:lvl1pPr>
              <a:defRPr/>
            </a:lvl1pPr>
          </a:lstStyle>
          <a:p>
            <a:pPr>
              <a:defRPr/>
            </a:pPr>
            <a:fld id="{F6D6DF05-F66C-42F3-90F3-0B208EE5802B}" type="slidenum">
              <a:rPr lang="en-US" altLang="en-US"/>
              <a:pPr>
                <a:defRPr/>
              </a:pPr>
              <a:t>‹#›</a:t>
            </a:fld>
            <a:endParaRPr lang="en-US" altLang="en-US"/>
          </a:p>
        </p:txBody>
      </p:sp>
    </p:spTree>
    <p:extLst>
      <p:ext uri="{BB962C8B-B14F-4D97-AF65-F5344CB8AC3E}">
        <p14:creationId xmlns:p14="http://schemas.microsoft.com/office/powerpoint/2010/main" val="1529126707"/>
      </p:ext>
    </p:extLst>
  </p:cSld>
  <p:clrMapOvr>
    <a:masterClrMapping/>
  </p:clrMapOvr>
  <p:transition>
    <p:dissolv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549276"/>
            <a:ext cx="6248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FA6E1A0-AB83-4D82-A272-A3FDA56DAFC9}"/>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B7C87CD6-11F0-42E9-87B6-BA4E993040ED}"/>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2A823386-251F-40B8-A031-99DA15AC3294}"/>
              </a:ext>
            </a:extLst>
          </p:cNvPr>
          <p:cNvSpPr>
            <a:spLocks noGrp="1"/>
          </p:cNvSpPr>
          <p:nvPr>
            <p:ph type="sldNum" sz="quarter" idx="12"/>
          </p:nvPr>
        </p:nvSpPr>
        <p:spPr/>
        <p:txBody>
          <a:bodyPr/>
          <a:lstStyle>
            <a:lvl1pPr>
              <a:defRPr/>
            </a:lvl1pPr>
          </a:lstStyle>
          <a:p>
            <a:pPr>
              <a:defRPr/>
            </a:pPr>
            <a:fld id="{66FF1040-FBCD-4D83-B5EC-8100CB7ACF15}" type="slidenum">
              <a:rPr lang="en-US" altLang="en-US"/>
              <a:pPr>
                <a:defRPr/>
              </a:pPr>
              <a:t>‹#›</a:t>
            </a:fld>
            <a:endParaRPr lang="en-US" altLang="en-US"/>
          </a:p>
        </p:txBody>
      </p:sp>
    </p:spTree>
    <p:extLst>
      <p:ext uri="{BB962C8B-B14F-4D97-AF65-F5344CB8AC3E}">
        <p14:creationId xmlns:p14="http://schemas.microsoft.com/office/powerpoint/2010/main" val="3335786224"/>
      </p:ext>
    </p:extLst>
  </p:cSld>
  <p:clrMapOvr>
    <a:masterClrMapping/>
  </p:clrMapOvr>
  <p:transition>
    <p:dissolv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lang="en-US"/>
              <a:t>Click to edit Master title style</a:t>
            </a:r>
          </a:p>
        </p:txBody>
      </p:sp>
      <p:sp>
        <p:nvSpPr>
          <p:cNvPr id="27" name="Content Placeholder 26"/>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24">
            <a:extLst>
              <a:ext uri="{FF2B5EF4-FFF2-40B4-BE49-F238E27FC236}">
                <a16:creationId xmlns:a16="http://schemas.microsoft.com/office/drawing/2014/main" id="{519BD23D-C2AA-49F5-98C1-C5118221BBDA}"/>
              </a:ext>
            </a:extLst>
          </p:cNvPr>
          <p:cNvSpPr>
            <a:spLocks noGrp="1"/>
          </p:cNvSpPr>
          <p:nvPr>
            <p:ph type="dt" sz="half" idx="10"/>
          </p:nvPr>
        </p:nvSpPr>
        <p:spPr/>
        <p:txBody>
          <a:bodyPr/>
          <a:lstStyle>
            <a:lvl1pPr>
              <a:defRPr/>
            </a:lvl1pPr>
          </a:lstStyle>
          <a:p>
            <a:pPr>
              <a:defRPr/>
            </a:pPr>
            <a:endParaRPr lang="en-US"/>
          </a:p>
        </p:txBody>
      </p:sp>
      <p:sp>
        <p:nvSpPr>
          <p:cNvPr id="5" name="Footer Placeholder 18">
            <a:extLst>
              <a:ext uri="{FF2B5EF4-FFF2-40B4-BE49-F238E27FC236}">
                <a16:creationId xmlns:a16="http://schemas.microsoft.com/office/drawing/2014/main" id="{4E6EA181-EC2A-4456-8868-6AC0D58ED17D}"/>
              </a:ext>
            </a:extLst>
          </p:cNvPr>
          <p:cNvSpPr>
            <a:spLocks noGrp="1"/>
          </p:cNvSpPr>
          <p:nvPr>
            <p:ph type="ftr" sz="quarter" idx="11"/>
          </p:nvPr>
        </p:nvSpPr>
        <p:spPr>
          <a:xfrm>
            <a:off x="3581400" y="76200"/>
            <a:ext cx="2895600" cy="288925"/>
          </a:xfrm>
        </p:spPr>
        <p:txBody>
          <a:bodyPr/>
          <a:lstStyle>
            <a:lvl1pPr>
              <a:defRPr/>
            </a:lvl1pPr>
          </a:lstStyle>
          <a:p>
            <a:pPr>
              <a:defRPr/>
            </a:pPr>
            <a:endParaRPr lang="en-US"/>
          </a:p>
        </p:txBody>
      </p:sp>
      <p:sp>
        <p:nvSpPr>
          <p:cNvPr id="6" name="Slide Number Placeholder 15">
            <a:extLst>
              <a:ext uri="{FF2B5EF4-FFF2-40B4-BE49-F238E27FC236}">
                <a16:creationId xmlns:a16="http://schemas.microsoft.com/office/drawing/2014/main" id="{8D6F66B1-8BB4-4CC6-9C55-5073A0A7F558}"/>
              </a:ext>
            </a:extLst>
          </p:cNvPr>
          <p:cNvSpPr>
            <a:spLocks noGrp="1"/>
          </p:cNvSpPr>
          <p:nvPr>
            <p:ph type="sldNum" sz="quarter" idx="12"/>
          </p:nvPr>
        </p:nvSpPr>
        <p:spPr>
          <a:xfrm>
            <a:off x="8229600" y="6473825"/>
            <a:ext cx="758825" cy="247650"/>
          </a:xfrm>
        </p:spPr>
        <p:txBody>
          <a:bodyPr/>
          <a:lstStyle>
            <a:lvl1pPr>
              <a:defRPr/>
            </a:lvl1pPr>
          </a:lstStyle>
          <a:p>
            <a:pPr>
              <a:defRPr/>
            </a:pPr>
            <a:fld id="{557E2CBF-BFE1-4E67-9E79-DE8F04E00560}" type="slidenum">
              <a:rPr lang="en-US" altLang="en-US"/>
              <a:pPr>
                <a:defRPr/>
              </a:pPr>
              <a:t>‹#›</a:t>
            </a:fld>
            <a:endParaRPr lang="en-US" altLang="en-US"/>
          </a:p>
        </p:txBody>
      </p:sp>
    </p:spTree>
    <p:extLst>
      <p:ext uri="{BB962C8B-B14F-4D97-AF65-F5344CB8AC3E}">
        <p14:creationId xmlns:p14="http://schemas.microsoft.com/office/powerpoint/2010/main" val="1233864504"/>
      </p:ext>
    </p:extLst>
  </p:cSld>
  <p:clrMapOvr>
    <a:masterClrMapping/>
  </p:clrMapOvr>
  <p:transition>
    <p:dissolv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4" name="Straight Connector 3">
            <a:extLst>
              <a:ext uri="{FF2B5EF4-FFF2-40B4-BE49-F238E27FC236}">
                <a16:creationId xmlns:a16="http://schemas.microsoft.com/office/drawing/2014/main" id="{68B9A31B-B07F-4766-A3B6-609250C00A46}"/>
              </a:ext>
            </a:extLst>
          </p:cNvPr>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lang="en-US"/>
              <a:t>Click to edit Master title style</a:t>
            </a:r>
          </a:p>
        </p:txBody>
      </p:sp>
      <p:sp>
        <p:nvSpPr>
          <p:cNvPr id="5" name="Date Placeholder 18">
            <a:extLst>
              <a:ext uri="{FF2B5EF4-FFF2-40B4-BE49-F238E27FC236}">
                <a16:creationId xmlns:a16="http://schemas.microsoft.com/office/drawing/2014/main" id="{FC843B5B-6914-47FD-8337-45A396C23950}"/>
              </a:ext>
            </a:extLst>
          </p:cNvPr>
          <p:cNvSpPr>
            <a:spLocks noGrp="1"/>
          </p:cNvSpPr>
          <p:nvPr>
            <p:ph type="dt" sz="half" idx="10"/>
          </p:nvPr>
        </p:nvSpPr>
        <p:spPr/>
        <p:txBody>
          <a:bodyPr/>
          <a:lstStyle>
            <a:lvl1pPr>
              <a:defRPr/>
            </a:lvl1pPr>
          </a:lstStyle>
          <a:p>
            <a:pPr>
              <a:defRPr/>
            </a:pPr>
            <a:endParaRPr lang="en-US"/>
          </a:p>
        </p:txBody>
      </p:sp>
      <p:sp>
        <p:nvSpPr>
          <p:cNvPr id="7" name="Footer Placeholder 10">
            <a:extLst>
              <a:ext uri="{FF2B5EF4-FFF2-40B4-BE49-F238E27FC236}">
                <a16:creationId xmlns:a16="http://schemas.microsoft.com/office/drawing/2014/main" id="{925333C4-208A-4DB7-BA21-C84FD57B02C4}"/>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15">
            <a:extLst>
              <a:ext uri="{FF2B5EF4-FFF2-40B4-BE49-F238E27FC236}">
                <a16:creationId xmlns:a16="http://schemas.microsoft.com/office/drawing/2014/main" id="{54059C88-C6B1-4AD9-A59A-0EBD5569E709}"/>
              </a:ext>
            </a:extLst>
          </p:cNvPr>
          <p:cNvSpPr>
            <a:spLocks noGrp="1"/>
          </p:cNvSpPr>
          <p:nvPr>
            <p:ph type="sldNum" sz="quarter" idx="12"/>
          </p:nvPr>
        </p:nvSpPr>
        <p:spPr/>
        <p:txBody>
          <a:bodyPr/>
          <a:lstStyle>
            <a:lvl1pPr>
              <a:defRPr/>
            </a:lvl1pPr>
          </a:lstStyle>
          <a:p>
            <a:pPr>
              <a:defRPr/>
            </a:pPr>
            <a:fld id="{EC6AE844-BAB0-4A24-9813-EBEE3D9D923E}" type="slidenum">
              <a:rPr lang="en-US" altLang="en-US"/>
              <a:pPr>
                <a:defRPr/>
              </a:pPr>
              <a:t>‹#›</a:t>
            </a:fld>
            <a:endParaRPr lang="en-US" altLang="en-US"/>
          </a:p>
        </p:txBody>
      </p:sp>
    </p:spTree>
    <p:extLst>
      <p:ext uri="{BB962C8B-B14F-4D97-AF65-F5344CB8AC3E}">
        <p14:creationId xmlns:p14="http://schemas.microsoft.com/office/powerpoint/2010/main" val="1062316967"/>
      </p:ext>
    </p:extLst>
  </p:cSld>
  <p:clrMapOvr>
    <a:overrideClrMapping bg1="dk1" tx1="lt1" bg2="dk2" tx2="lt2" accent1="accent1" accent2="accent2" accent3="accent3" accent4="accent4" accent5="accent5" accent6="accent6" hlink="hlink" folHlink="folHlink"/>
  </p:clrMapOvr>
  <p:transition>
    <p:dissolv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lang="en-US"/>
              <a:t>Click to edit Master title style</a:t>
            </a:r>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0">
            <a:extLst>
              <a:ext uri="{FF2B5EF4-FFF2-40B4-BE49-F238E27FC236}">
                <a16:creationId xmlns:a16="http://schemas.microsoft.com/office/drawing/2014/main" id="{E69B622D-FFA5-4E89-9C98-BC791D290145}"/>
              </a:ext>
            </a:extLst>
          </p:cNvPr>
          <p:cNvSpPr>
            <a:spLocks noGrp="1"/>
          </p:cNvSpPr>
          <p:nvPr>
            <p:ph type="dt" sz="half" idx="10"/>
          </p:nvPr>
        </p:nvSpPr>
        <p:spPr/>
        <p:txBody>
          <a:bodyPr/>
          <a:lstStyle>
            <a:lvl1pPr>
              <a:defRPr/>
            </a:lvl1pPr>
          </a:lstStyle>
          <a:p>
            <a:pPr>
              <a:defRPr/>
            </a:pPr>
            <a:endParaRPr lang="en-US"/>
          </a:p>
        </p:txBody>
      </p:sp>
      <p:sp>
        <p:nvSpPr>
          <p:cNvPr id="6" name="Footer Placeholder 27">
            <a:extLst>
              <a:ext uri="{FF2B5EF4-FFF2-40B4-BE49-F238E27FC236}">
                <a16:creationId xmlns:a16="http://schemas.microsoft.com/office/drawing/2014/main" id="{F42B13EC-F802-4DFC-BB2C-B0E810CBF830}"/>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4">
            <a:extLst>
              <a:ext uri="{FF2B5EF4-FFF2-40B4-BE49-F238E27FC236}">
                <a16:creationId xmlns:a16="http://schemas.microsoft.com/office/drawing/2014/main" id="{60F0CE04-1A21-49F0-9F6F-2E6249773E7B}"/>
              </a:ext>
            </a:extLst>
          </p:cNvPr>
          <p:cNvSpPr>
            <a:spLocks noGrp="1"/>
          </p:cNvSpPr>
          <p:nvPr>
            <p:ph type="sldNum" sz="quarter" idx="12"/>
          </p:nvPr>
        </p:nvSpPr>
        <p:spPr/>
        <p:txBody>
          <a:bodyPr/>
          <a:lstStyle>
            <a:lvl1pPr>
              <a:defRPr/>
            </a:lvl1pPr>
          </a:lstStyle>
          <a:p>
            <a:pPr>
              <a:defRPr/>
            </a:pPr>
            <a:fld id="{142ACD37-C5A9-45FF-9D57-DE4C8EEE10FD}" type="slidenum">
              <a:rPr lang="en-US" altLang="en-US"/>
              <a:pPr>
                <a:defRPr/>
              </a:pPr>
              <a:t>‹#›</a:t>
            </a:fld>
            <a:endParaRPr lang="en-US" altLang="en-US"/>
          </a:p>
        </p:txBody>
      </p:sp>
    </p:spTree>
    <p:extLst>
      <p:ext uri="{BB962C8B-B14F-4D97-AF65-F5344CB8AC3E}">
        <p14:creationId xmlns:p14="http://schemas.microsoft.com/office/powerpoint/2010/main" val="1980775862"/>
      </p:ext>
    </p:extLst>
  </p:cSld>
  <p:clrMapOvr>
    <a:masterClrMapping/>
  </p:clrMapOvr>
  <p:transition>
    <p:dissolv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7" name="Straight Connector 6">
            <a:extLst>
              <a:ext uri="{FF2B5EF4-FFF2-40B4-BE49-F238E27FC236}">
                <a16:creationId xmlns:a16="http://schemas.microsoft.com/office/drawing/2014/main" id="{77557699-C483-44F2-AB27-A8DC71681FA1}"/>
              </a:ext>
            </a:extLst>
          </p:cNvPr>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29" name="Title 28"/>
          <p:cNvSpPr>
            <a:spLocks noGrp="1"/>
          </p:cNvSpPr>
          <p:nvPr>
            <p:ph type="title"/>
          </p:nvPr>
        </p:nvSpPr>
        <p:spPr>
          <a:xfrm>
            <a:off x="304800" y="5410200"/>
            <a:ext cx="8610600" cy="882650"/>
          </a:xfrm>
        </p:spPr>
        <p:txBody>
          <a:bodyPr/>
          <a:lstStyle>
            <a:lvl1pPr>
              <a:defRPr/>
            </a:lvl1pPr>
          </a:lstStyle>
          <a:p>
            <a:r>
              <a:rPr lang="en-US"/>
              <a:t>Click to edit Master title style</a:t>
            </a:r>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9">
            <a:extLst>
              <a:ext uri="{FF2B5EF4-FFF2-40B4-BE49-F238E27FC236}">
                <a16:creationId xmlns:a16="http://schemas.microsoft.com/office/drawing/2014/main" id="{B87BF331-05BF-4A26-A33C-13E2DF0BD469}"/>
              </a:ext>
            </a:extLst>
          </p:cNvPr>
          <p:cNvSpPr>
            <a:spLocks noGrp="1"/>
          </p:cNvSpPr>
          <p:nvPr>
            <p:ph type="dt" sz="half" idx="10"/>
          </p:nvPr>
        </p:nvSpPr>
        <p:spPr/>
        <p:txBody>
          <a:bodyPr/>
          <a:lstStyle>
            <a:lvl1pPr>
              <a:defRPr/>
            </a:lvl1pPr>
          </a:lstStyle>
          <a:p>
            <a:pPr>
              <a:defRPr/>
            </a:pPr>
            <a:endParaRPr lang="en-US"/>
          </a:p>
        </p:txBody>
      </p:sp>
      <p:sp>
        <p:nvSpPr>
          <p:cNvPr id="9" name="Footer Placeholder 5">
            <a:extLst>
              <a:ext uri="{FF2B5EF4-FFF2-40B4-BE49-F238E27FC236}">
                <a16:creationId xmlns:a16="http://schemas.microsoft.com/office/drawing/2014/main" id="{908C95A6-2BBA-4E46-AE7A-C02CDFBAA475}"/>
              </a:ext>
            </a:extLst>
          </p:cNvPr>
          <p:cNvSpPr>
            <a:spLocks noGrp="1"/>
          </p:cNvSpPr>
          <p:nvPr>
            <p:ph type="ftr" sz="quarter" idx="11"/>
          </p:nvPr>
        </p:nvSpPr>
        <p:spPr/>
        <p:txBody>
          <a:bodyPr/>
          <a:lstStyle>
            <a:lvl1pPr>
              <a:defRPr/>
            </a:lvl1pPr>
          </a:lstStyle>
          <a:p>
            <a:pPr>
              <a:defRPr/>
            </a:pPr>
            <a:endParaRPr lang="en-US"/>
          </a:p>
        </p:txBody>
      </p:sp>
      <p:sp>
        <p:nvSpPr>
          <p:cNvPr id="10" name="Slide Number Placeholder 6">
            <a:extLst>
              <a:ext uri="{FF2B5EF4-FFF2-40B4-BE49-F238E27FC236}">
                <a16:creationId xmlns:a16="http://schemas.microsoft.com/office/drawing/2014/main" id="{140E7F13-72B9-4C4E-86A9-982FCA122BF2}"/>
              </a:ext>
            </a:extLst>
          </p:cNvPr>
          <p:cNvSpPr>
            <a:spLocks noGrp="1"/>
          </p:cNvSpPr>
          <p:nvPr>
            <p:ph type="sldNum" sz="quarter" idx="12"/>
          </p:nvPr>
        </p:nvSpPr>
        <p:spPr>
          <a:xfrm>
            <a:off x="8229600" y="6477000"/>
            <a:ext cx="762000" cy="247650"/>
          </a:xfrm>
        </p:spPr>
        <p:txBody>
          <a:bodyPr/>
          <a:lstStyle>
            <a:lvl1pPr>
              <a:defRPr/>
            </a:lvl1pPr>
          </a:lstStyle>
          <a:p>
            <a:pPr>
              <a:defRPr/>
            </a:pPr>
            <a:fld id="{872F9DEA-B137-4282-90C4-A00171ACBD5E}" type="slidenum">
              <a:rPr lang="en-US" altLang="en-US"/>
              <a:pPr>
                <a:defRPr/>
              </a:pPr>
              <a:t>‹#›</a:t>
            </a:fld>
            <a:endParaRPr lang="en-US" altLang="en-US"/>
          </a:p>
        </p:txBody>
      </p:sp>
    </p:spTree>
    <p:extLst>
      <p:ext uri="{BB962C8B-B14F-4D97-AF65-F5344CB8AC3E}">
        <p14:creationId xmlns:p14="http://schemas.microsoft.com/office/powerpoint/2010/main" val="1471989982"/>
      </p:ext>
    </p:extLst>
  </p:cSld>
  <p:clrMapOvr>
    <a:masterClrMapping/>
  </p:clrMapOvr>
  <p:transition>
    <p:dissolv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lang="en-US"/>
              <a:t>Click to edit Master title style</a:t>
            </a:r>
          </a:p>
        </p:txBody>
      </p:sp>
      <p:sp>
        <p:nvSpPr>
          <p:cNvPr id="3" name="Date Placeholder 10">
            <a:extLst>
              <a:ext uri="{FF2B5EF4-FFF2-40B4-BE49-F238E27FC236}">
                <a16:creationId xmlns:a16="http://schemas.microsoft.com/office/drawing/2014/main" id="{631B052D-4B62-4DFB-8CE5-E2EEDEE0598C}"/>
              </a:ext>
            </a:extLst>
          </p:cNvPr>
          <p:cNvSpPr>
            <a:spLocks noGrp="1"/>
          </p:cNvSpPr>
          <p:nvPr>
            <p:ph type="dt" sz="half" idx="10"/>
          </p:nvPr>
        </p:nvSpPr>
        <p:spPr/>
        <p:txBody>
          <a:bodyPr/>
          <a:lstStyle>
            <a:lvl1pPr>
              <a:defRPr/>
            </a:lvl1pPr>
          </a:lstStyle>
          <a:p>
            <a:pPr>
              <a:defRPr/>
            </a:pPr>
            <a:endParaRPr lang="en-US"/>
          </a:p>
        </p:txBody>
      </p:sp>
      <p:sp>
        <p:nvSpPr>
          <p:cNvPr id="4" name="Footer Placeholder 27">
            <a:extLst>
              <a:ext uri="{FF2B5EF4-FFF2-40B4-BE49-F238E27FC236}">
                <a16:creationId xmlns:a16="http://schemas.microsoft.com/office/drawing/2014/main" id="{79C5E72F-64BE-4E77-ABF7-7638B5D26F95}"/>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4">
            <a:extLst>
              <a:ext uri="{FF2B5EF4-FFF2-40B4-BE49-F238E27FC236}">
                <a16:creationId xmlns:a16="http://schemas.microsoft.com/office/drawing/2014/main" id="{715C8DDA-162E-49F8-8B10-C6C853E4DA34}"/>
              </a:ext>
            </a:extLst>
          </p:cNvPr>
          <p:cNvSpPr>
            <a:spLocks noGrp="1"/>
          </p:cNvSpPr>
          <p:nvPr>
            <p:ph type="sldNum" sz="quarter" idx="12"/>
          </p:nvPr>
        </p:nvSpPr>
        <p:spPr/>
        <p:txBody>
          <a:bodyPr/>
          <a:lstStyle>
            <a:lvl1pPr>
              <a:defRPr/>
            </a:lvl1pPr>
          </a:lstStyle>
          <a:p>
            <a:pPr>
              <a:defRPr/>
            </a:pPr>
            <a:fld id="{E4B13571-7CD7-4C7E-BCBB-25B98FC1D70C}" type="slidenum">
              <a:rPr lang="en-US" altLang="en-US"/>
              <a:pPr>
                <a:defRPr/>
              </a:pPr>
              <a:t>‹#›</a:t>
            </a:fld>
            <a:endParaRPr lang="en-US" altLang="en-US"/>
          </a:p>
        </p:txBody>
      </p:sp>
    </p:spTree>
    <p:extLst>
      <p:ext uri="{BB962C8B-B14F-4D97-AF65-F5344CB8AC3E}">
        <p14:creationId xmlns:p14="http://schemas.microsoft.com/office/powerpoint/2010/main" val="3355479861"/>
      </p:ext>
    </p:extLst>
  </p:cSld>
  <p:clrMapOvr>
    <a:masterClrMapping/>
  </p:clrMapOvr>
  <p:transition>
    <p:dissolv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2">
            <a:extLst>
              <a:ext uri="{FF2B5EF4-FFF2-40B4-BE49-F238E27FC236}">
                <a16:creationId xmlns:a16="http://schemas.microsoft.com/office/drawing/2014/main" id="{240F8B86-54DA-438F-A2D0-224FFB50C062}"/>
              </a:ext>
            </a:extLst>
          </p:cNvPr>
          <p:cNvSpPr>
            <a:spLocks noGrp="1"/>
          </p:cNvSpPr>
          <p:nvPr>
            <p:ph type="dt" sz="half" idx="10"/>
          </p:nvPr>
        </p:nvSpPr>
        <p:spPr/>
        <p:txBody>
          <a:bodyPr/>
          <a:lstStyle>
            <a:lvl1pPr>
              <a:defRPr/>
            </a:lvl1pPr>
          </a:lstStyle>
          <a:p>
            <a:pPr>
              <a:defRPr/>
            </a:pPr>
            <a:endParaRPr lang="en-US"/>
          </a:p>
        </p:txBody>
      </p:sp>
      <p:sp>
        <p:nvSpPr>
          <p:cNvPr id="3" name="Footer Placeholder 23">
            <a:extLst>
              <a:ext uri="{FF2B5EF4-FFF2-40B4-BE49-F238E27FC236}">
                <a16:creationId xmlns:a16="http://schemas.microsoft.com/office/drawing/2014/main" id="{5AC326D0-BF80-4353-9FC5-5A04633C7A78}"/>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6">
            <a:extLst>
              <a:ext uri="{FF2B5EF4-FFF2-40B4-BE49-F238E27FC236}">
                <a16:creationId xmlns:a16="http://schemas.microsoft.com/office/drawing/2014/main" id="{65999B26-5A4E-4EA4-BAB1-D6AB4801C5CB}"/>
              </a:ext>
            </a:extLst>
          </p:cNvPr>
          <p:cNvSpPr>
            <a:spLocks noGrp="1"/>
          </p:cNvSpPr>
          <p:nvPr>
            <p:ph type="sldNum" sz="quarter" idx="12"/>
          </p:nvPr>
        </p:nvSpPr>
        <p:spPr/>
        <p:txBody>
          <a:bodyPr/>
          <a:lstStyle>
            <a:lvl1pPr>
              <a:defRPr/>
            </a:lvl1pPr>
          </a:lstStyle>
          <a:p>
            <a:pPr>
              <a:defRPr/>
            </a:pPr>
            <a:fld id="{42FDABA0-1708-4A94-89CC-864D8D703872}" type="slidenum">
              <a:rPr lang="en-US" altLang="en-US"/>
              <a:pPr>
                <a:defRPr/>
              </a:pPr>
              <a:t>‹#›</a:t>
            </a:fld>
            <a:endParaRPr lang="en-US" altLang="en-US"/>
          </a:p>
        </p:txBody>
      </p:sp>
    </p:spTree>
    <p:extLst>
      <p:ext uri="{BB962C8B-B14F-4D97-AF65-F5344CB8AC3E}">
        <p14:creationId xmlns:p14="http://schemas.microsoft.com/office/powerpoint/2010/main" val="3850431665"/>
      </p:ext>
    </p:extLst>
  </p:cSld>
  <p:clrMapOvr>
    <a:masterClrMapping/>
  </p:clrMapOvr>
  <p:transition>
    <p:dissolv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Straight Connector 4">
            <a:extLst>
              <a:ext uri="{FF2B5EF4-FFF2-40B4-BE49-F238E27FC236}">
                <a16:creationId xmlns:a16="http://schemas.microsoft.com/office/drawing/2014/main" id="{B355D743-0668-4A7E-90F6-6DF06F1B0D41}"/>
              </a:ext>
            </a:extLst>
          </p:cNvPr>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12" name="Title 11"/>
          <p:cNvSpPr>
            <a:spLocks noGrp="1"/>
          </p:cNvSpPr>
          <p:nvPr>
            <p:ph type="title"/>
          </p:nvPr>
        </p:nvSpPr>
        <p:spPr>
          <a:xfrm>
            <a:off x="457200" y="5486400"/>
            <a:ext cx="8458200" cy="520700"/>
          </a:xfrm>
        </p:spPr>
        <p:txBody>
          <a:bodyPr/>
          <a:lstStyle>
            <a:lvl1pPr algn="l">
              <a:buNone/>
              <a:defRPr sz="2000" b="1"/>
            </a:lvl1pPr>
          </a:lstStyle>
          <a:p>
            <a:r>
              <a:rPr lang="en-US"/>
              <a:t>Click to edit Master title style</a:t>
            </a:r>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24">
            <a:extLst>
              <a:ext uri="{FF2B5EF4-FFF2-40B4-BE49-F238E27FC236}">
                <a16:creationId xmlns:a16="http://schemas.microsoft.com/office/drawing/2014/main" id="{A166E333-A42A-4290-9FF1-32688CA47396}"/>
              </a:ext>
            </a:extLst>
          </p:cNvPr>
          <p:cNvSpPr>
            <a:spLocks noGrp="1"/>
          </p:cNvSpPr>
          <p:nvPr>
            <p:ph type="dt" sz="half" idx="10"/>
          </p:nvPr>
        </p:nvSpPr>
        <p:spPr/>
        <p:txBody>
          <a:bodyPr/>
          <a:lstStyle>
            <a:lvl1pPr>
              <a:defRPr/>
            </a:lvl1pPr>
          </a:lstStyle>
          <a:p>
            <a:pPr>
              <a:defRPr/>
            </a:pPr>
            <a:endParaRPr lang="en-US"/>
          </a:p>
        </p:txBody>
      </p:sp>
      <p:sp>
        <p:nvSpPr>
          <p:cNvPr id="7" name="Footer Placeholder 28">
            <a:extLst>
              <a:ext uri="{FF2B5EF4-FFF2-40B4-BE49-F238E27FC236}">
                <a16:creationId xmlns:a16="http://schemas.microsoft.com/office/drawing/2014/main" id="{5570B47F-0B5E-42AC-B9E0-7B46680DD2CD}"/>
              </a:ext>
            </a:extLst>
          </p:cNvPr>
          <p:cNvSpPr>
            <a:spLocks noGrp="1"/>
          </p:cNvSpPr>
          <p:nvPr>
            <p:ph type="ftr" sz="quarter" idx="11"/>
          </p:nvPr>
        </p:nvSpPr>
        <p:spPr/>
        <p:txBody>
          <a:bodyPr/>
          <a:lstStyle>
            <a:lvl1pPr>
              <a:defRPr/>
            </a:lvl1pPr>
          </a:lstStyle>
          <a:p>
            <a:pPr>
              <a:defRPr/>
            </a:pPr>
            <a:endParaRPr lang="en-US"/>
          </a:p>
        </p:txBody>
      </p:sp>
      <p:sp>
        <p:nvSpPr>
          <p:cNvPr id="8" name="Slide Number Placeholder 6">
            <a:extLst>
              <a:ext uri="{FF2B5EF4-FFF2-40B4-BE49-F238E27FC236}">
                <a16:creationId xmlns:a16="http://schemas.microsoft.com/office/drawing/2014/main" id="{309D1C21-8619-41E4-95B0-3AF3D51EEF0D}"/>
              </a:ext>
            </a:extLst>
          </p:cNvPr>
          <p:cNvSpPr>
            <a:spLocks noGrp="1"/>
          </p:cNvSpPr>
          <p:nvPr>
            <p:ph type="sldNum" sz="quarter" idx="12"/>
          </p:nvPr>
        </p:nvSpPr>
        <p:spPr/>
        <p:txBody>
          <a:bodyPr/>
          <a:lstStyle>
            <a:lvl1pPr>
              <a:defRPr/>
            </a:lvl1pPr>
          </a:lstStyle>
          <a:p>
            <a:pPr>
              <a:defRPr/>
            </a:pPr>
            <a:fld id="{16DA0EF0-B1DC-46BF-8C88-9C35652024E4}" type="slidenum">
              <a:rPr lang="en-US" altLang="en-US"/>
              <a:pPr>
                <a:defRPr/>
              </a:pPr>
              <a:t>‹#›</a:t>
            </a:fld>
            <a:endParaRPr lang="en-US" altLang="en-US"/>
          </a:p>
        </p:txBody>
      </p:sp>
    </p:spTree>
    <p:extLst>
      <p:ext uri="{BB962C8B-B14F-4D97-AF65-F5344CB8AC3E}">
        <p14:creationId xmlns:p14="http://schemas.microsoft.com/office/powerpoint/2010/main" val="3929150845"/>
      </p:ext>
    </p:extLst>
  </p:cSld>
  <p:clrMapOvr>
    <a:masterClrMapping/>
  </p:clrMapOvr>
  <p:transition>
    <p:dissolv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normAutofit/>
          </a:bodyPr>
          <a:lstStyle>
            <a:lvl1pPr marL="0" indent="0">
              <a:buNone/>
              <a:defRPr sz="3200"/>
            </a:lvl1pPr>
          </a:lstStyle>
          <a:p>
            <a:pPr lvl="0"/>
            <a:r>
              <a:rPr lang="en-US" noProof="0" dirty="0"/>
              <a:t>Click icon to add picture</a:t>
            </a:r>
          </a:p>
        </p:txBody>
      </p:sp>
      <p:sp>
        <p:nvSpPr>
          <p:cNvPr id="17" name="Title 16"/>
          <p:cNvSpPr>
            <a:spLocks noGrp="1"/>
          </p:cNvSpPr>
          <p:nvPr>
            <p:ph type="title"/>
          </p:nvPr>
        </p:nvSpPr>
        <p:spPr>
          <a:xfrm>
            <a:off x="381000" y="4993760"/>
            <a:ext cx="5867400" cy="522288"/>
          </a:xfrm>
        </p:spPr>
        <p:txBody>
          <a:bodyPr/>
          <a:lstStyle>
            <a:lvl1pPr algn="l">
              <a:buNone/>
              <a:defRPr sz="2000" b="1"/>
            </a:lvl1pPr>
          </a:lstStyle>
          <a:p>
            <a:r>
              <a:rPr lang="en-US"/>
              <a:t>Click to edit Master title style</a:t>
            </a:r>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a:r>
              <a:rPr lang="en-US"/>
              <a:t>Click to edit Master text styles</a:t>
            </a:r>
          </a:p>
        </p:txBody>
      </p:sp>
      <p:sp>
        <p:nvSpPr>
          <p:cNvPr id="5" name="Date Placeholder 6">
            <a:extLst>
              <a:ext uri="{FF2B5EF4-FFF2-40B4-BE49-F238E27FC236}">
                <a16:creationId xmlns:a16="http://schemas.microsoft.com/office/drawing/2014/main" id="{B20AA39E-E367-41CC-AA99-5DCE38CF8332}"/>
              </a:ext>
            </a:extLst>
          </p:cNvPr>
          <p:cNvSpPr>
            <a:spLocks noGrp="1"/>
          </p:cNvSpPr>
          <p:nvPr>
            <p:ph type="dt" sz="half" idx="10"/>
          </p:nvPr>
        </p:nvSpPr>
        <p:spPr/>
        <p:txBody>
          <a:bodyPr/>
          <a:lstStyle>
            <a:lvl1pPr>
              <a:defRPr/>
            </a:lvl1pPr>
          </a:lstStyle>
          <a:p>
            <a:pPr>
              <a:defRPr/>
            </a:pPr>
            <a:endParaRPr lang="en-US"/>
          </a:p>
        </p:txBody>
      </p:sp>
      <p:sp>
        <p:nvSpPr>
          <p:cNvPr id="6" name="Footer Placeholder 4">
            <a:extLst>
              <a:ext uri="{FF2B5EF4-FFF2-40B4-BE49-F238E27FC236}">
                <a16:creationId xmlns:a16="http://schemas.microsoft.com/office/drawing/2014/main" id="{41FD4AA1-6C0F-4242-BD63-4AE72236241F}"/>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30">
            <a:extLst>
              <a:ext uri="{FF2B5EF4-FFF2-40B4-BE49-F238E27FC236}">
                <a16:creationId xmlns:a16="http://schemas.microsoft.com/office/drawing/2014/main" id="{9AE99C10-FDB4-4B38-B5BF-E1B0542AB9E0}"/>
              </a:ext>
            </a:extLst>
          </p:cNvPr>
          <p:cNvSpPr>
            <a:spLocks noGrp="1"/>
          </p:cNvSpPr>
          <p:nvPr>
            <p:ph type="sldNum" sz="quarter" idx="12"/>
          </p:nvPr>
        </p:nvSpPr>
        <p:spPr/>
        <p:txBody>
          <a:bodyPr/>
          <a:lstStyle>
            <a:lvl1pPr>
              <a:defRPr/>
            </a:lvl1pPr>
          </a:lstStyle>
          <a:p>
            <a:pPr>
              <a:defRPr/>
            </a:pPr>
            <a:fld id="{D8F5EFA2-5592-469C-9357-1679F2344348}" type="slidenum">
              <a:rPr lang="en-US" altLang="en-US"/>
              <a:pPr>
                <a:defRPr/>
              </a:pPr>
              <a:t>‹#›</a:t>
            </a:fld>
            <a:endParaRPr lang="en-US" altLang="en-US"/>
          </a:p>
        </p:txBody>
      </p:sp>
    </p:spTree>
    <p:extLst>
      <p:ext uri="{BB962C8B-B14F-4D97-AF65-F5344CB8AC3E}">
        <p14:creationId xmlns:p14="http://schemas.microsoft.com/office/powerpoint/2010/main" val="479599598"/>
      </p:ext>
    </p:extLst>
  </p:cSld>
  <p:clrMapOvr>
    <a:masterClrMapping/>
  </p:clrMapOvr>
  <p:transition>
    <p:dissolv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 name="Straight Connector 6">
            <a:extLst>
              <a:ext uri="{FF2B5EF4-FFF2-40B4-BE49-F238E27FC236}">
                <a16:creationId xmlns:a16="http://schemas.microsoft.com/office/drawing/2014/main" id="{020796ED-5CC8-4C69-B237-00EEB70F044B}"/>
              </a:ext>
            </a:extLst>
          </p:cNvPr>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1029" name="Text Placeholder 7">
            <a:extLst>
              <a:ext uri="{FF2B5EF4-FFF2-40B4-BE49-F238E27FC236}">
                <a16:creationId xmlns:a16="http://schemas.microsoft.com/office/drawing/2014/main" id="{0F458A1B-E4FE-4415-A8B7-DA65599BD93F}"/>
              </a:ext>
            </a:extLst>
          </p:cNvPr>
          <p:cNvSpPr>
            <a:spLocks noGrp="1"/>
          </p:cNvSpPr>
          <p:nvPr>
            <p:ph type="body" idx="1"/>
          </p:nvPr>
        </p:nvSpPr>
        <p:spPr bwMode="auto">
          <a:xfrm>
            <a:off x="304800" y="1554163"/>
            <a:ext cx="86868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1" name="Date Placeholder 10">
            <a:extLst>
              <a:ext uri="{FF2B5EF4-FFF2-40B4-BE49-F238E27FC236}">
                <a16:creationId xmlns:a16="http://schemas.microsoft.com/office/drawing/2014/main" id="{57962672-7B7B-4B86-A53B-3024A372A2B9}"/>
              </a:ext>
            </a:extLst>
          </p:cNvPr>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pPr>
              <a:defRPr/>
            </a:pPr>
            <a:endParaRPr lang="en-US"/>
          </a:p>
        </p:txBody>
      </p:sp>
      <p:sp>
        <p:nvSpPr>
          <p:cNvPr id="28" name="Footer Placeholder 27">
            <a:extLst>
              <a:ext uri="{FF2B5EF4-FFF2-40B4-BE49-F238E27FC236}">
                <a16:creationId xmlns:a16="http://schemas.microsoft.com/office/drawing/2014/main" id="{B42B1C4C-58FF-4E8B-A1B7-B8D58BEF0FB1}"/>
              </a:ext>
            </a:extLst>
          </p:cNvPr>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pPr>
              <a:defRPr/>
            </a:pPr>
            <a:endParaRPr lang="en-US"/>
          </a:p>
        </p:txBody>
      </p:sp>
      <p:sp>
        <p:nvSpPr>
          <p:cNvPr id="5" name="Slide Number Placeholder 4">
            <a:extLst>
              <a:ext uri="{FF2B5EF4-FFF2-40B4-BE49-F238E27FC236}">
                <a16:creationId xmlns:a16="http://schemas.microsoft.com/office/drawing/2014/main" id="{179A5336-3DE7-4F1C-A96A-B013FFE59B34}"/>
              </a:ext>
            </a:extLst>
          </p:cNvPr>
          <p:cNvSpPr>
            <a:spLocks noGrp="1"/>
          </p:cNvSpPr>
          <p:nvPr>
            <p:ph type="sldNum" sz="quarter" idx="4"/>
          </p:nvPr>
        </p:nvSpPr>
        <p:spPr>
          <a:xfrm>
            <a:off x="8229600" y="6477000"/>
            <a:ext cx="762000" cy="244475"/>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solidFill>
                  <a:srgbClr val="D38E27"/>
                </a:solidFill>
              </a:defRPr>
            </a:lvl1pPr>
          </a:lstStyle>
          <a:p>
            <a:pPr>
              <a:defRPr/>
            </a:pPr>
            <a:fld id="{8EC2CEE3-1F06-42B6-932B-74AEC913C42B}" type="slidenum">
              <a:rPr lang="en-US" altLang="en-US"/>
              <a:pPr>
                <a:defRPr/>
              </a:pPr>
              <a:t>‹#›</a:t>
            </a:fld>
            <a:endParaRPr lang="en-US" altLang="en-US"/>
          </a:p>
        </p:txBody>
      </p:sp>
      <p:sp>
        <p:nvSpPr>
          <p:cNvPr id="10" name="Title Placeholder 9">
            <a:extLst>
              <a:ext uri="{FF2B5EF4-FFF2-40B4-BE49-F238E27FC236}">
                <a16:creationId xmlns:a16="http://schemas.microsoft.com/office/drawing/2014/main" id="{AD33EED4-DA4D-40C0-A686-7F39E4ABF4CA}"/>
              </a:ext>
            </a:extLst>
          </p:cNvPr>
          <p:cNvSpPr>
            <a:spLocks noGrp="1"/>
          </p:cNvSpPr>
          <p:nvPr>
            <p:ph type="title"/>
          </p:nvPr>
        </p:nvSpPr>
        <p:spPr>
          <a:xfrm>
            <a:off x="304800" y="457200"/>
            <a:ext cx="8686800" cy="838200"/>
          </a:xfrm>
          <a:prstGeom prst="rect">
            <a:avLst/>
          </a:prstGeom>
        </p:spPr>
        <p:txBody>
          <a:bodyPr vert="horz" anchor="ctr">
            <a:normAutofit/>
          </a:bodyPr>
          <a:lstStyle/>
          <a:p>
            <a:r>
              <a:rPr lang="en-US"/>
              <a:t>Click to edit Master title style</a:t>
            </a:r>
          </a:p>
        </p:txBody>
      </p:sp>
      <p:sp>
        <p:nvSpPr>
          <p:cNvPr id="9" name="Straight Connector 8">
            <a:extLst>
              <a:ext uri="{FF2B5EF4-FFF2-40B4-BE49-F238E27FC236}">
                <a16:creationId xmlns:a16="http://schemas.microsoft.com/office/drawing/2014/main" id="{CB30197D-6539-4AD3-B7C6-FD8601BA36EC}"/>
              </a:ext>
            </a:extLst>
          </p:cNvPr>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12" name="Straight Connector 11">
            <a:extLst>
              <a:ext uri="{FF2B5EF4-FFF2-40B4-BE49-F238E27FC236}">
                <a16:creationId xmlns:a16="http://schemas.microsoft.com/office/drawing/2014/main" id="{B5F181BF-6B07-4CF4-B5F4-76EDC5275F40}"/>
              </a:ext>
            </a:extLst>
          </p:cNvPr>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Tree>
  </p:cSld>
  <p:clrMap bg1="lt1" tx1="dk1" bg2="lt2" tx2="dk2" accent1="accent1" accent2="accent2" accent3="accent3" accent4="accent4" accent5="accent5" accent6="accent6" hlink="hlink" folHlink="folHlink"/>
  <p:sldLayoutIdLst>
    <p:sldLayoutId id="2147484778" r:id="rId1"/>
    <p:sldLayoutId id="2147484779" r:id="rId2"/>
    <p:sldLayoutId id="2147484780" r:id="rId3"/>
    <p:sldLayoutId id="2147484775" r:id="rId4"/>
    <p:sldLayoutId id="2147484781" r:id="rId5"/>
    <p:sldLayoutId id="2147484776" r:id="rId6"/>
    <p:sldLayoutId id="2147484782" r:id="rId7"/>
    <p:sldLayoutId id="2147484783" r:id="rId8"/>
    <p:sldLayoutId id="2147484784" r:id="rId9"/>
    <p:sldLayoutId id="2147484777" r:id="rId10"/>
    <p:sldLayoutId id="2147484785" r:id="rId11"/>
  </p:sldLayoutIdLst>
  <p:transition>
    <p:dissolve/>
  </p:transition>
  <p:txStyles>
    <p:titleStyle>
      <a:lvl1pPr algn="l" rtl="0" eaLnBrk="0" fontAlgn="base" hangingPunct="0">
        <a:spcBef>
          <a:spcPct val="0"/>
        </a:spcBef>
        <a:spcAft>
          <a:spcPct val="0"/>
        </a:spcAft>
        <a:defRPr sz="3600" kern="1200" cap="all">
          <a:solidFill>
            <a:schemeClr val="tx2"/>
          </a:solidFill>
          <a:effectLst>
            <a:reflection blurRad="12700" stA="48000" endA="300" endPos="55000" dir="5400000" sy="-90000" algn="bl" rotWithShape="0"/>
          </a:effectLst>
          <a:latin typeface="+mj-lt"/>
          <a:ea typeface="+mj-ea"/>
          <a:cs typeface="+mj-cs"/>
        </a:defRPr>
      </a:lvl1pPr>
      <a:lvl2pPr algn="l" rtl="0" eaLnBrk="0" fontAlgn="base" hangingPunct="0">
        <a:spcBef>
          <a:spcPct val="0"/>
        </a:spcBef>
        <a:spcAft>
          <a:spcPct val="0"/>
        </a:spcAft>
        <a:defRPr sz="3600">
          <a:solidFill>
            <a:schemeClr val="tx2"/>
          </a:solidFill>
          <a:latin typeface="Lucida Sans Unicode" pitchFamily="34" charset="0"/>
        </a:defRPr>
      </a:lvl2pPr>
      <a:lvl3pPr algn="l" rtl="0" eaLnBrk="0" fontAlgn="base" hangingPunct="0">
        <a:spcBef>
          <a:spcPct val="0"/>
        </a:spcBef>
        <a:spcAft>
          <a:spcPct val="0"/>
        </a:spcAft>
        <a:defRPr sz="3600">
          <a:solidFill>
            <a:schemeClr val="tx2"/>
          </a:solidFill>
          <a:latin typeface="Lucida Sans Unicode" pitchFamily="34" charset="0"/>
        </a:defRPr>
      </a:lvl3pPr>
      <a:lvl4pPr algn="l" rtl="0" eaLnBrk="0" fontAlgn="base" hangingPunct="0">
        <a:spcBef>
          <a:spcPct val="0"/>
        </a:spcBef>
        <a:spcAft>
          <a:spcPct val="0"/>
        </a:spcAft>
        <a:defRPr sz="3600">
          <a:solidFill>
            <a:schemeClr val="tx2"/>
          </a:solidFill>
          <a:latin typeface="Lucida Sans Unicode" pitchFamily="34" charset="0"/>
        </a:defRPr>
      </a:lvl4pPr>
      <a:lvl5pPr algn="l" rtl="0" eaLnBrk="0" fontAlgn="base" hangingPunct="0">
        <a:spcBef>
          <a:spcPct val="0"/>
        </a:spcBef>
        <a:spcAft>
          <a:spcPct val="0"/>
        </a:spcAft>
        <a:defRPr sz="3600">
          <a:solidFill>
            <a:schemeClr val="tx2"/>
          </a:solidFill>
          <a:latin typeface="Lucida Sans Unicode" pitchFamily="34" charset="0"/>
        </a:defRPr>
      </a:lvl5pPr>
      <a:lvl6pPr marL="457200" algn="l" rtl="0" fontAlgn="base">
        <a:spcBef>
          <a:spcPct val="0"/>
        </a:spcBef>
        <a:spcAft>
          <a:spcPct val="0"/>
        </a:spcAft>
        <a:defRPr sz="3600">
          <a:solidFill>
            <a:schemeClr val="tx2"/>
          </a:solidFill>
          <a:latin typeface="Franklin Gothic Medium" pitchFamily="34" charset="0"/>
        </a:defRPr>
      </a:lvl6pPr>
      <a:lvl7pPr marL="914400" algn="l" rtl="0" fontAlgn="base">
        <a:spcBef>
          <a:spcPct val="0"/>
        </a:spcBef>
        <a:spcAft>
          <a:spcPct val="0"/>
        </a:spcAft>
        <a:defRPr sz="3600">
          <a:solidFill>
            <a:schemeClr val="tx2"/>
          </a:solidFill>
          <a:latin typeface="Franklin Gothic Medium" pitchFamily="34" charset="0"/>
        </a:defRPr>
      </a:lvl7pPr>
      <a:lvl8pPr marL="1371600" algn="l" rtl="0" fontAlgn="base">
        <a:spcBef>
          <a:spcPct val="0"/>
        </a:spcBef>
        <a:spcAft>
          <a:spcPct val="0"/>
        </a:spcAft>
        <a:defRPr sz="3600">
          <a:solidFill>
            <a:schemeClr val="tx2"/>
          </a:solidFill>
          <a:latin typeface="Franklin Gothic Medium" pitchFamily="34" charset="0"/>
        </a:defRPr>
      </a:lvl8pPr>
      <a:lvl9pPr marL="1828800" algn="l" rtl="0" fontAlgn="base">
        <a:spcBef>
          <a:spcPct val="0"/>
        </a:spcBef>
        <a:spcAft>
          <a:spcPct val="0"/>
        </a:spcAft>
        <a:defRPr sz="3600">
          <a:solidFill>
            <a:schemeClr val="tx2"/>
          </a:solidFill>
          <a:latin typeface="Franklin Gothic Medium" pitchFamily="34" charset="0"/>
        </a:defRPr>
      </a:lvl9pPr>
    </p:titleStyle>
    <p:bodyStyle>
      <a:lvl1pPr marL="342900" indent="-342900" algn="l" rtl="0" eaLnBrk="0" fontAlgn="base" hangingPunct="0">
        <a:spcBef>
          <a:spcPct val="20000"/>
        </a:spcBef>
        <a:spcAft>
          <a:spcPct val="0"/>
        </a:spcAft>
        <a:buClr>
          <a:schemeClr val="accent1"/>
        </a:buClr>
        <a:buSzPct val="70000"/>
        <a:buFont typeface="Wingdings 2" panose="05020102010507070707" pitchFamily="18" charset="2"/>
        <a:buChar char=""/>
        <a:defRPr sz="3200" kern="1200">
          <a:solidFill>
            <a:schemeClr val="tx2"/>
          </a:solidFill>
          <a:latin typeface="+mn-lt"/>
          <a:ea typeface="+mn-ea"/>
          <a:cs typeface="+mn-cs"/>
        </a:defRPr>
      </a:lvl1pPr>
      <a:lvl2pPr marL="742950" indent="-285750" algn="l" rtl="0" eaLnBrk="0" fontAlgn="base" hangingPunct="0">
        <a:spcBef>
          <a:spcPct val="20000"/>
        </a:spcBef>
        <a:spcAft>
          <a:spcPct val="0"/>
        </a:spcAft>
        <a:buClr>
          <a:schemeClr val="accent1"/>
        </a:buClr>
        <a:buSzPct val="70000"/>
        <a:buFont typeface="Wingdings 2" panose="05020102010507070707" pitchFamily="18" charset="2"/>
        <a:buChar char=""/>
        <a:defRPr sz="2800" kern="1200">
          <a:solidFill>
            <a:schemeClr val="tx2"/>
          </a:solidFill>
          <a:latin typeface="+mn-lt"/>
          <a:ea typeface="+mn-ea"/>
          <a:cs typeface="+mn-cs"/>
        </a:defRPr>
      </a:lvl2pPr>
      <a:lvl3pPr marL="1143000" indent="-228600" algn="l" rtl="0" eaLnBrk="0" fontAlgn="base" hangingPunct="0">
        <a:spcBef>
          <a:spcPct val="20000"/>
        </a:spcBef>
        <a:spcAft>
          <a:spcPct val="0"/>
        </a:spcAft>
        <a:buClr>
          <a:schemeClr val="accent1"/>
        </a:buClr>
        <a:buSzPct val="70000"/>
        <a:buFont typeface="Wingdings 2" panose="05020102010507070707" pitchFamily="18" charset="2"/>
        <a:buChar char=""/>
        <a:defRPr sz="2400" kern="1200">
          <a:solidFill>
            <a:schemeClr val="tx2"/>
          </a:solidFill>
          <a:latin typeface="+mn-lt"/>
          <a:ea typeface="+mn-ea"/>
          <a:cs typeface="+mn-cs"/>
        </a:defRPr>
      </a:lvl3pPr>
      <a:lvl4pPr marL="1600200" indent="-228600" algn="l" rtl="0" eaLnBrk="0" fontAlgn="base" hangingPunct="0">
        <a:spcBef>
          <a:spcPct val="20000"/>
        </a:spcBef>
        <a:spcAft>
          <a:spcPct val="0"/>
        </a:spcAft>
        <a:buClr>
          <a:schemeClr val="accent1"/>
        </a:buClr>
        <a:buSzPct val="70000"/>
        <a:buFont typeface="Wingdings 2" panose="05020102010507070707" pitchFamily="18" charset="2"/>
        <a:buChar char=""/>
        <a:defRPr sz="2000" kern="1200">
          <a:solidFill>
            <a:schemeClr val="tx2"/>
          </a:solidFill>
          <a:latin typeface="+mn-lt"/>
          <a:ea typeface="+mn-ea"/>
          <a:cs typeface="+mn-cs"/>
        </a:defRPr>
      </a:lvl4pPr>
      <a:lvl5pPr marL="2057400" indent="-228600" algn="l" rtl="0" eaLnBrk="0" fontAlgn="base" hangingPunct="0">
        <a:spcBef>
          <a:spcPct val="20000"/>
        </a:spcBef>
        <a:spcAft>
          <a:spcPct val="0"/>
        </a:spcAft>
        <a:buClr>
          <a:schemeClr val="accent1"/>
        </a:buClr>
        <a:buSzPct val="60000"/>
        <a:buFont typeface="Wingdings 2" panose="05020102010507070707" pitchFamily="18" charset="2"/>
        <a:buChar char=""/>
        <a:defRPr sz="20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186" name="Rectangle 1026">
            <a:extLst>
              <a:ext uri="{FF2B5EF4-FFF2-40B4-BE49-F238E27FC236}">
                <a16:creationId xmlns:a16="http://schemas.microsoft.com/office/drawing/2014/main" id="{FA9CF6A0-75B6-4E31-B04E-F13583E3A1EC}"/>
              </a:ext>
            </a:extLst>
          </p:cNvPr>
          <p:cNvSpPr>
            <a:spLocks noGrp="1" noChangeArrowheads="1"/>
          </p:cNvSpPr>
          <p:nvPr>
            <p:ph type="title"/>
          </p:nvPr>
        </p:nvSpPr>
        <p:spPr>
          <a:xfrm>
            <a:off x="533400" y="1143000"/>
            <a:ext cx="7772400" cy="4800600"/>
          </a:xfrm>
        </p:spPr>
        <p:txBody>
          <a:bodyPr/>
          <a:lstStyle/>
          <a:p>
            <a:pPr algn="ctr" eaLnBrk="1" fontAlgn="auto" hangingPunct="1">
              <a:spcAft>
                <a:spcPts val="0"/>
              </a:spcAft>
              <a:defRPr/>
            </a:pPr>
            <a:r>
              <a:rPr lang="en-US" sz="6600" b="1" dirty="0">
                <a:solidFill>
                  <a:srgbClr val="002060"/>
                </a:solidFill>
                <a:effectLst>
                  <a:outerShdw blurRad="38100" dist="38100" dir="2700000" algn="tl">
                    <a:srgbClr val="000000">
                      <a:alpha val="43137"/>
                    </a:srgbClr>
                  </a:outerShdw>
                </a:effectLst>
              </a:rPr>
              <a:t>Gay  is  an adjective!</a:t>
            </a:r>
          </a:p>
        </p:txBody>
      </p:sp>
    </p:spTree>
  </p:cSld>
  <p:clrMapOvr>
    <a:masterClrMapping/>
  </p:clrMapOvr>
  <p:transition>
    <p:dissolv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4AA3D0D9-DC71-43BB-A313-ACD95E883FB8}"/>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B7404BE1-1086-4994-BD29-332667036253}"/>
              </a:ext>
            </a:extLst>
          </p:cNvPr>
          <p:cNvSpPr>
            <a:spLocks noGrp="1" noChangeArrowheads="1"/>
          </p:cNvSpPr>
          <p:nvPr>
            <p:ph idx="1"/>
          </p:nvPr>
        </p:nvSpPr>
        <p:spPr>
          <a:xfrm>
            <a:off x="457200" y="1143000"/>
            <a:ext cx="8229600" cy="5715000"/>
          </a:xfrm>
        </p:spPr>
        <p:txBody>
          <a:bodyPr>
            <a:no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3</a:t>
            </a:r>
            <a:r>
              <a:rPr lang="en-US" sz="4400" b="1">
                <a:solidFill>
                  <a:srgbClr val="990033"/>
                </a:solidFill>
                <a:effectLst>
                  <a:outerShdw blurRad="38100" dist="38100" dir="2700000" algn="tl">
                    <a:srgbClr val="000000">
                      <a:alpha val="43137"/>
                    </a:srgbClr>
                  </a:outerShdw>
                </a:effectLst>
                <a:latin typeface="Arial Narrow" pitchFamily="34" charset="0"/>
              </a:rPr>
              <a:t>. </a:t>
            </a:r>
            <a:r>
              <a:rPr lang="en-US" sz="4400" b="1" dirty="0">
                <a:solidFill>
                  <a:srgbClr val="990033"/>
                </a:solidFill>
                <a:effectLst>
                  <a:outerShdw blurRad="38100" dist="38100" dir="2700000" algn="tl">
                    <a:srgbClr val="000000">
                      <a:alpha val="43137"/>
                    </a:srgbClr>
                  </a:outerShdw>
                </a:effectLst>
                <a:latin typeface="Arial Narrow" pitchFamily="34" charset="0"/>
              </a:rPr>
              <a:t>Arguments in favor of the homo-sexual lifestyle.</a:t>
            </a:r>
          </a:p>
          <a:p>
            <a:pPr marL="609600" indent="-609600" algn="just" eaLnBrk="1" fontAlgn="auto" hangingPunct="1">
              <a:spcAft>
                <a:spcPts val="0"/>
              </a:spcAft>
              <a:buFont typeface="Wingdings 2" panose="05020102010507070707" pitchFamily="18" charset="2"/>
              <a:buNone/>
              <a:defRPr/>
            </a:pPr>
            <a:r>
              <a:rPr lang="en-US" sz="4000" b="1">
                <a:solidFill>
                  <a:srgbClr val="990033"/>
                </a:solidFill>
                <a:effectLst>
                  <a:outerShdw blurRad="38100" dist="38100" dir="2700000" algn="tl">
                    <a:srgbClr val="000000">
                      <a:alpha val="43137"/>
                    </a:srgbClr>
                  </a:outerShdw>
                </a:effectLst>
                <a:latin typeface="Arial Narrow" pitchFamily="34" charset="0"/>
              </a:rPr>
              <a:t>	d. Why not just let us alone to do our 	own thing? We’re not hurting 	anyone. </a:t>
            </a:r>
            <a:endParaRPr lang="en-US" sz="4000" b="1" dirty="0">
              <a:solidFill>
                <a:srgbClr val="990033"/>
              </a:solidFill>
              <a:effectLst>
                <a:outerShdw blurRad="38100" dist="38100" dir="2700000" algn="tl">
                  <a:srgbClr val="000000">
                    <a:alpha val="43137"/>
                  </a:srgbClr>
                </a:outerShdw>
              </a:effectLst>
              <a:latin typeface="Arial Narrow" pitchFamily="34" charset="0"/>
            </a:endParaRPr>
          </a:p>
        </p:txBody>
      </p:sp>
    </p:spTree>
  </p:cSld>
  <p:clrMapOvr>
    <a:masterClrMapping/>
  </p:clrMapOvr>
  <p:transition>
    <p:dissolv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8FB3B793-E95E-404E-83B7-6391AB8FAC6C}"/>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4BE81229-E682-4CF1-8E29-92B03D5530BD}"/>
              </a:ext>
            </a:extLst>
          </p:cNvPr>
          <p:cNvSpPr>
            <a:spLocks noGrp="1" noChangeArrowheads="1"/>
          </p:cNvSpPr>
          <p:nvPr>
            <p:ph idx="1"/>
          </p:nvPr>
        </p:nvSpPr>
        <p:spPr>
          <a:xfrm>
            <a:off x="457200" y="1143000"/>
            <a:ext cx="8229600" cy="5410200"/>
          </a:xfrm>
        </p:spPr>
        <p:txBody>
          <a:bodyPr>
            <a:no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4</a:t>
            </a:r>
            <a:r>
              <a:rPr lang="en-US" sz="4400" b="1">
                <a:solidFill>
                  <a:srgbClr val="990033"/>
                </a:solidFill>
                <a:effectLst>
                  <a:outerShdw blurRad="38100" dist="38100" dir="2700000" algn="tl">
                    <a:srgbClr val="000000">
                      <a:alpha val="43137"/>
                    </a:srgbClr>
                  </a:outerShdw>
                </a:effectLst>
                <a:latin typeface="Arial Narrow" pitchFamily="34" charset="0"/>
              </a:rPr>
              <a:t>.  </a:t>
            </a:r>
            <a:r>
              <a:rPr lang="en-US" sz="4400" b="1" dirty="0">
                <a:solidFill>
                  <a:srgbClr val="990033"/>
                </a:solidFill>
                <a:effectLst>
                  <a:outerShdw blurRad="38100" dist="38100" dir="2700000" algn="tl">
                    <a:srgbClr val="000000">
                      <a:alpha val="43137"/>
                    </a:srgbClr>
                  </a:outerShdw>
                </a:effectLst>
                <a:latin typeface="Arial Narrow" pitchFamily="34" charset="0"/>
              </a:rPr>
              <a:t>So - why get so disturbed &amp; battle the gay agenda?</a:t>
            </a:r>
          </a:p>
        </p:txBody>
      </p:sp>
    </p:spTree>
  </p:cSld>
  <p:clrMapOvr>
    <a:masterClrMapping/>
  </p:clrMapOvr>
  <p:transition>
    <p:dissolv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A583C21F-6716-49F7-92E6-13DA27533A00}"/>
              </a:ext>
            </a:extLst>
          </p:cNvPr>
          <p:cNvSpPr>
            <a:spLocks noGrp="1" noChangeArrowheads="1"/>
          </p:cNvSpPr>
          <p:nvPr>
            <p:ph type="title"/>
          </p:nvPr>
        </p:nvSpPr>
        <p:spPr>
          <a:xfrm>
            <a:off x="457200" y="1524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2B09ED2D-0299-4FA0-AE17-6CEF4986AD00}"/>
              </a:ext>
            </a:extLst>
          </p:cNvPr>
          <p:cNvSpPr>
            <a:spLocks noGrp="1" noChangeArrowheads="1"/>
          </p:cNvSpPr>
          <p:nvPr>
            <p:ph idx="1"/>
          </p:nvPr>
        </p:nvSpPr>
        <p:spPr>
          <a:xfrm>
            <a:off x="457200" y="1066800"/>
            <a:ext cx="8229600" cy="4648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a:solidFill>
                  <a:srgbClr val="002060"/>
                </a:solidFill>
                <a:effectLst>
                  <a:outerShdw blurRad="38100" dist="38100" dir="2700000" algn="tl">
                    <a:srgbClr val="000000">
                      <a:alpha val="43137"/>
                    </a:srgbClr>
                  </a:outerShdw>
                </a:effectLst>
                <a:latin typeface="Arial Narrow" pitchFamily="34" charset="0"/>
              </a:rPr>
              <a:t>I</a:t>
            </a:r>
            <a:r>
              <a:rPr lang="en-US" sz="4400" b="1" dirty="0">
                <a:solidFill>
                  <a:srgbClr val="002060"/>
                </a:solidFill>
                <a:effectLst>
                  <a:outerShdw blurRad="38100" dist="38100" dir="2700000" algn="tl">
                    <a:srgbClr val="000000">
                      <a:alpha val="43137"/>
                    </a:srgbClr>
                  </a:outerShdw>
                </a:effectLst>
                <a:latin typeface="Arial Narrow" pitchFamily="34" charset="0"/>
              </a:rPr>
              <a:t>. What About the Arguments in Favor of the Gay Lifestyle? </a:t>
            </a:r>
          </a:p>
        </p:txBody>
      </p:sp>
    </p:spTree>
  </p:cSld>
  <p:clrMapOvr>
    <a:masterClrMapping/>
  </p:clrMapOvr>
  <p:transition>
    <p:dissolv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C8F06228-32B6-4371-B760-A428C26AAAF9}"/>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E0A349D9-B3E0-4E60-BF35-A52E30108278}"/>
              </a:ext>
            </a:extLst>
          </p:cNvPr>
          <p:cNvSpPr>
            <a:spLocks noGrp="1" noChangeArrowheads="1"/>
          </p:cNvSpPr>
          <p:nvPr>
            <p:ph idx="1"/>
          </p:nvPr>
        </p:nvSpPr>
        <p:spPr>
          <a:xfrm>
            <a:off x="457200" y="1066800"/>
            <a:ext cx="8229600" cy="53340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“I was born that way.  I just can’t help it!”</a:t>
            </a:r>
          </a:p>
        </p:txBody>
      </p:sp>
      <p:sp>
        <p:nvSpPr>
          <p:cNvPr id="4" name="Rectangle 3">
            <a:extLst>
              <a:ext uri="{FF2B5EF4-FFF2-40B4-BE49-F238E27FC236}">
                <a16:creationId xmlns:a16="http://schemas.microsoft.com/office/drawing/2014/main" id="{9A65E2F6-2C14-4F2F-AE41-4D6633A0B037}"/>
              </a:ext>
            </a:extLst>
          </p:cNvPr>
          <p:cNvSpPr/>
          <p:nvPr/>
        </p:nvSpPr>
        <p:spPr>
          <a:xfrm>
            <a:off x="838200" y="152400"/>
            <a:ext cx="7848600" cy="954088"/>
          </a:xfrm>
          <a:prstGeom prst="rect">
            <a:avLst/>
          </a:prstGeom>
        </p:spPr>
        <p:txBody>
          <a:bodyPr>
            <a:spAutoFit/>
          </a:bodyPr>
          <a:lstStyle/>
          <a:p>
            <a:pPr algn="ctr" eaLnBrk="1" hangingPunct="1">
              <a:defRPr/>
            </a:pPr>
            <a:r>
              <a:rPr lang="en-US">
                <a:solidFill>
                  <a:srgbClr val="002060"/>
                </a:solidFill>
                <a:effectLst>
                  <a:outerShdw blurRad="38100" dist="38100" dir="2700000" algn="tl">
                    <a:srgbClr val="000000">
                      <a:alpha val="43137"/>
                    </a:srgbClr>
                  </a:outerShdw>
                </a:effectLst>
              </a:rPr>
              <a:t>I</a:t>
            </a:r>
            <a:r>
              <a:rPr lang="en-US" dirty="0">
                <a:solidFill>
                  <a:srgbClr val="002060"/>
                </a:solidFill>
                <a:effectLst>
                  <a:outerShdw blurRad="38100" dist="38100" dir="2700000" algn="tl">
                    <a:srgbClr val="000000">
                      <a:alpha val="43137"/>
                    </a:srgbClr>
                  </a:outerShdw>
                </a:effectLst>
              </a:rPr>
              <a:t>.  What About the Arguments</a:t>
            </a:r>
          </a:p>
          <a:p>
            <a:pPr algn="ctr" eaLnBrk="1" hangingPunct="1">
              <a:defRPr/>
            </a:pPr>
            <a:r>
              <a:rPr lang="en-US" dirty="0">
                <a:solidFill>
                  <a:srgbClr val="002060"/>
                </a:solidFill>
                <a:effectLst>
                  <a:outerShdw blurRad="38100" dist="38100" dir="2700000" algn="tl">
                    <a:srgbClr val="000000">
                      <a:alpha val="43137"/>
                    </a:srgbClr>
                  </a:outerShdw>
                </a:effectLst>
              </a:rPr>
              <a:t>in Favor of the Gay Lifestyle?</a:t>
            </a:r>
            <a:endParaRPr lang="en-US" dirty="0"/>
          </a:p>
        </p:txBody>
      </p:sp>
    </p:spTree>
  </p:cSld>
  <p:clrMapOvr>
    <a:masterClrMapping/>
  </p:clrMapOvr>
  <p:transition>
    <p:dissolv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FD8A7E93-C977-4111-ABC9-9F22524EB6E6}"/>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DCD03A57-80A5-45E8-924D-62CA2D53F7A2}"/>
              </a:ext>
            </a:extLst>
          </p:cNvPr>
          <p:cNvSpPr>
            <a:spLocks noGrp="1" noChangeArrowheads="1"/>
          </p:cNvSpPr>
          <p:nvPr>
            <p:ph idx="1"/>
          </p:nvPr>
        </p:nvSpPr>
        <p:spPr>
          <a:xfrm>
            <a:off x="457200" y="1066800"/>
            <a:ext cx="8229600" cy="53340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“I was born that way.  I just can’t help </a:t>
            </a:r>
            <a:r>
              <a:rPr lang="en-US" sz="4400" b="1">
                <a:solidFill>
                  <a:srgbClr val="990033"/>
                </a:solidFill>
                <a:effectLst>
                  <a:outerShdw blurRad="38100" dist="38100" dir="2700000" algn="tl">
                    <a:srgbClr val="000000">
                      <a:alpha val="43137"/>
                    </a:srgbClr>
                  </a:outerShdw>
                </a:effectLst>
                <a:latin typeface="Arial Narrow" pitchFamily="34" charset="0"/>
              </a:rPr>
              <a:t>it!”</a:t>
            </a:r>
          </a:p>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	1. Misguided by current cultural 	stereotypes.</a:t>
            </a:r>
            <a:endParaRPr lang="en-US" sz="4400" b="1" dirty="0">
              <a:solidFill>
                <a:srgbClr val="990033"/>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9FCD75BA-FEE5-472B-865B-ADFEEF66E057}"/>
              </a:ext>
            </a:extLst>
          </p:cNvPr>
          <p:cNvSpPr/>
          <p:nvPr/>
        </p:nvSpPr>
        <p:spPr>
          <a:xfrm>
            <a:off x="838200" y="152400"/>
            <a:ext cx="7848600" cy="954088"/>
          </a:xfrm>
          <a:prstGeom prst="rect">
            <a:avLst/>
          </a:prstGeom>
        </p:spPr>
        <p:txBody>
          <a:bodyPr>
            <a:spAutoFit/>
          </a:bodyPr>
          <a:lstStyle/>
          <a:p>
            <a:pPr algn="ctr" eaLnBrk="1" hangingPunct="1">
              <a:defRPr/>
            </a:pPr>
            <a:r>
              <a:rPr lang="en-US">
                <a:solidFill>
                  <a:srgbClr val="002060"/>
                </a:solidFill>
                <a:effectLst>
                  <a:outerShdw blurRad="38100" dist="38100" dir="2700000" algn="tl">
                    <a:srgbClr val="000000">
                      <a:alpha val="43137"/>
                    </a:srgbClr>
                  </a:outerShdw>
                </a:effectLst>
              </a:rPr>
              <a:t>I</a:t>
            </a:r>
            <a:r>
              <a:rPr lang="en-US" dirty="0">
                <a:solidFill>
                  <a:srgbClr val="002060"/>
                </a:solidFill>
                <a:effectLst>
                  <a:outerShdw blurRad="38100" dist="38100" dir="2700000" algn="tl">
                    <a:srgbClr val="000000">
                      <a:alpha val="43137"/>
                    </a:srgbClr>
                  </a:outerShdw>
                </a:effectLst>
              </a:rPr>
              <a:t>.  What About the Arguments</a:t>
            </a:r>
          </a:p>
          <a:p>
            <a:pPr algn="ctr" eaLnBrk="1" hangingPunct="1">
              <a:defRPr/>
            </a:pPr>
            <a:r>
              <a:rPr lang="en-US" dirty="0">
                <a:solidFill>
                  <a:srgbClr val="002060"/>
                </a:solidFill>
                <a:effectLst>
                  <a:outerShdw blurRad="38100" dist="38100" dir="2700000" algn="tl">
                    <a:srgbClr val="000000">
                      <a:alpha val="43137"/>
                    </a:srgbClr>
                  </a:outerShdw>
                </a:effectLst>
              </a:rPr>
              <a:t>in Favor of the Gay Lifestyle?</a:t>
            </a:r>
            <a:endParaRPr lang="en-US" dirty="0"/>
          </a:p>
        </p:txBody>
      </p:sp>
    </p:spTree>
  </p:cSld>
  <p:clrMapOvr>
    <a:masterClrMapping/>
  </p:clrMapOvr>
  <p:transition>
    <p:dissolv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CC708BD3-130F-455B-AC07-556F816B6EC7}"/>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7C86707A-8E88-4727-99CA-92DFAFF7EA8B}"/>
              </a:ext>
            </a:extLst>
          </p:cNvPr>
          <p:cNvSpPr>
            <a:spLocks noGrp="1" noChangeArrowheads="1"/>
          </p:cNvSpPr>
          <p:nvPr>
            <p:ph idx="1"/>
          </p:nvPr>
        </p:nvSpPr>
        <p:spPr>
          <a:xfrm>
            <a:off x="457200" y="1066800"/>
            <a:ext cx="8229600" cy="53340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“I was born that way.  I just can’t help </a:t>
            </a:r>
            <a:r>
              <a:rPr lang="en-US" sz="4400" b="1">
                <a:solidFill>
                  <a:srgbClr val="990033"/>
                </a:solidFill>
                <a:effectLst>
                  <a:outerShdw blurRad="38100" dist="38100" dir="2700000" algn="tl">
                    <a:srgbClr val="000000">
                      <a:alpha val="43137"/>
                    </a:srgbClr>
                  </a:outerShdw>
                </a:effectLst>
                <a:latin typeface="Arial Narrow" pitchFamily="34" charset="0"/>
              </a:rPr>
              <a:t>it!”</a:t>
            </a:r>
          </a:p>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	1. Misguided by current cultural 	stereotypes.</a:t>
            </a:r>
          </a:p>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	2. Most all come from 	dysfunctional families.</a:t>
            </a:r>
            <a:endParaRPr lang="en-US" sz="4400" b="1" dirty="0">
              <a:solidFill>
                <a:srgbClr val="990033"/>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B47EF0F7-8FA3-48BD-AF22-24DA1B7CAF26}"/>
              </a:ext>
            </a:extLst>
          </p:cNvPr>
          <p:cNvSpPr/>
          <p:nvPr/>
        </p:nvSpPr>
        <p:spPr>
          <a:xfrm>
            <a:off x="838200" y="152400"/>
            <a:ext cx="7848600" cy="954088"/>
          </a:xfrm>
          <a:prstGeom prst="rect">
            <a:avLst/>
          </a:prstGeom>
        </p:spPr>
        <p:txBody>
          <a:bodyPr>
            <a:spAutoFit/>
          </a:bodyPr>
          <a:lstStyle/>
          <a:p>
            <a:pPr algn="ctr" eaLnBrk="1" hangingPunct="1">
              <a:defRPr/>
            </a:pPr>
            <a:r>
              <a:rPr lang="en-US">
                <a:solidFill>
                  <a:srgbClr val="002060"/>
                </a:solidFill>
                <a:effectLst>
                  <a:outerShdw blurRad="38100" dist="38100" dir="2700000" algn="tl">
                    <a:srgbClr val="000000">
                      <a:alpha val="43137"/>
                    </a:srgbClr>
                  </a:outerShdw>
                </a:effectLst>
              </a:rPr>
              <a:t>I</a:t>
            </a:r>
            <a:r>
              <a:rPr lang="en-US" dirty="0">
                <a:solidFill>
                  <a:srgbClr val="002060"/>
                </a:solidFill>
                <a:effectLst>
                  <a:outerShdw blurRad="38100" dist="38100" dir="2700000" algn="tl">
                    <a:srgbClr val="000000">
                      <a:alpha val="43137"/>
                    </a:srgbClr>
                  </a:outerShdw>
                </a:effectLst>
              </a:rPr>
              <a:t>.  What About the Arguments</a:t>
            </a:r>
          </a:p>
          <a:p>
            <a:pPr algn="ctr" eaLnBrk="1" hangingPunct="1">
              <a:defRPr/>
            </a:pPr>
            <a:r>
              <a:rPr lang="en-US" dirty="0">
                <a:solidFill>
                  <a:srgbClr val="002060"/>
                </a:solidFill>
                <a:effectLst>
                  <a:outerShdw blurRad="38100" dist="38100" dir="2700000" algn="tl">
                    <a:srgbClr val="000000">
                      <a:alpha val="43137"/>
                    </a:srgbClr>
                  </a:outerShdw>
                </a:effectLst>
              </a:rPr>
              <a:t>in Favor of the Gay Lifestyle?</a:t>
            </a:r>
            <a:endParaRPr lang="en-US" dirty="0"/>
          </a:p>
        </p:txBody>
      </p:sp>
    </p:spTree>
  </p:cSld>
  <p:clrMapOvr>
    <a:masterClrMapping/>
  </p:clrMapOvr>
  <p:transition>
    <p:dissolv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19368F2D-754F-4A80-93D6-9E4FF7F1C939}"/>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F286B31B-2680-45B8-AF36-75AD73C6678E}"/>
              </a:ext>
            </a:extLst>
          </p:cNvPr>
          <p:cNvSpPr>
            <a:spLocks noGrp="1" noChangeArrowheads="1"/>
          </p:cNvSpPr>
          <p:nvPr>
            <p:ph idx="1"/>
          </p:nvPr>
        </p:nvSpPr>
        <p:spPr>
          <a:xfrm>
            <a:off x="457200" y="1066800"/>
            <a:ext cx="8229600" cy="53340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“Why can’t two people of the same gender live together”?</a:t>
            </a:r>
          </a:p>
        </p:txBody>
      </p:sp>
      <p:sp>
        <p:nvSpPr>
          <p:cNvPr id="4" name="Rectangle 3">
            <a:extLst>
              <a:ext uri="{FF2B5EF4-FFF2-40B4-BE49-F238E27FC236}">
                <a16:creationId xmlns:a16="http://schemas.microsoft.com/office/drawing/2014/main" id="{CC87501F-7BF6-4CFC-A64F-BD31AA83269E}"/>
              </a:ext>
            </a:extLst>
          </p:cNvPr>
          <p:cNvSpPr/>
          <p:nvPr/>
        </p:nvSpPr>
        <p:spPr>
          <a:xfrm>
            <a:off x="838200" y="152400"/>
            <a:ext cx="7848600" cy="954088"/>
          </a:xfrm>
          <a:prstGeom prst="rect">
            <a:avLst/>
          </a:prstGeom>
        </p:spPr>
        <p:txBody>
          <a:bodyPr>
            <a:spAutoFit/>
          </a:bodyPr>
          <a:lstStyle/>
          <a:p>
            <a:pPr algn="ctr" eaLnBrk="1" hangingPunct="1">
              <a:defRPr/>
            </a:pPr>
            <a:r>
              <a:rPr lang="en-US">
                <a:solidFill>
                  <a:srgbClr val="002060"/>
                </a:solidFill>
                <a:effectLst>
                  <a:outerShdw blurRad="38100" dist="38100" dir="2700000" algn="tl">
                    <a:srgbClr val="000000">
                      <a:alpha val="43137"/>
                    </a:srgbClr>
                  </a:outerShdw>
                </a:effectLst>
              </a:rPr>
              <a:t>I</a:t>
            </a:r>
            <a:r>
              <a:rPr lang="en-US" dirty="0">
                <a:solidFill>
                  <a:srgbClr val="002060"/>
                </a:solidFill>
                <a:effectLst>
                  <a:outerShdw blurRad="38100" dist="38100" dir="2700000" algn="tl">
                    <a:srgbClr val="000000">
                      <a:alpha val="43137"/>
                    </a:srgbClr>
                  </a:outerShdw>
                </a:effectLst>
              </a:rPr>
              <a:t>.  What About the Arguments</a:t>
            </a:r>
          </a:p>
          <a:p>
            <a:pPr algn="ctr" eaLnBrk="1" hangingPunct="1">
              <a:defRPr/>
            </a:pPr>
            <a:r>
              <a:rPr lang="en-US" dirty="0">
                <a:solidFill>
                  <a:srgbClr val="002060"/>
                </a:solidFill>
                <a:effectLst>
                  <a:outerShdw blurRad="38100" dist="38100" dir="2700000" algn="tl">
                    <a:srgbClr val="000000">
                      <a:alpha val="43137"/>
                    </a:srgbClr>
                  </a:outerShdw>
                </a:effectLst>
              </a:rPr>
              <a:t>in Favor of the Gay Lifestyle?</a:t>
            </a:r>
            <a:endParaRPr lang="en-US" dirty="0"/>
          </a:p>
        </p:txBody>
      </p:sp>
    </p:spTree>
  </p:cSld>
  <p:clrMapOvr>
    <a:masterClrMapping/>
  </p:clrMapOvr>
  <p:transition>
    <p:dissolv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8AE9F091-1D28-4351-9982-2C4C4D5E61AD}"/>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DDAE4570-3E68-4FF9-9EF9-01D411EE3C5D}"/>
              </a:ext>
            </a:extLst>
          </p:cNvPr>
          <p:cNvSpPr>
            <a:spLocks noGrp="1" noChangeArrowheads="1"/>
          </p:cNvSpPr>
          <p:nvPr>
            <p:ph idx="1"/>
          </p:nvPr>
        </p:nvSpPr>
        <p:spPr>
          <a:xfrm>
            <a:off x="457200" y="1066800"/>
            <a:ext cx="8229600" cy="53340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“Why can’t two people of the same gender live together”?</a:t>
            </a:r>
          </a:p>
          <a:p>
            <a:pPr marL="609600" indent="-609600" algn="just" eaLnBrk="1" fontAlgn="auto" hangingPunct="1">
              <a:spcAft>
                <a:spcPts val="0"/>
              </a:spcAft>
              <a:buFont typeface="Wingdings 2" panose="05020102010507070707" pitchFamily="18" charset="2"/>
              <a:buNone/>
              <a:defRPr/>
            </a:pPr>
            <a:r>
              <a:rPr lang="en-US" sz="4400" b="1" dirty="0">
                <a:solidFill>
                  <a:srgbClr val="C00000"/>
                </a:solidFill>
                <a:effectLst>
                  <a:outerShdw blurRad="38100" dist="38100" dir="2700000" algn="tl">
                    <a:srgbClr val="000000">
                      <a:alpha val="43137"/>
                    </a:srgbClr>
                  </a:outerShdw>
                </a:effectLst>
                <a:latin typeface="Arial Narrow" pitchFamily="34" charset="0"/>
              </a:rPr>
              <a:t>	</a:t>
            </a:r>
            <a:r>
              <a:rPr lang="en-US" sz="4400" b="1" dirty="0">
                <a:solidFill>
                  <a:srgbClr val="990033"/>
                </a:solidFill>
                <a:effectLst>
                  <a:outerShdw blurRad="38100" dist="38100" dir="2700000" algn="tl">
                    <a:srgbClr val="000000">
                      <a:alpha val="43137"/>
                    </a:srgbClr>
                  </a:outerShdw>
                </a:effectLst>
                <a:latin typeface="Arial Narrow" pitchFamily="34" charset="0"/>
              </a:rPr>
              <a:t>1</a:t>
            </a:r>
            <a:r>
              <a:rPr lang="en-US" sz="4400" b="1">
                <a:solidFill>
                  <a:srgbClr val="990033"/>
                </a:solidFill>
                <a:effectLst>
                  <a:outerShdw blurRad="38100" dist="38100" dir="2700000" algn="tl">
                    <a:srgbClr val="000000">
                      <a:alpha val="43137"/>
                    </a:srgbClr>
                  </a:outerShdw>
                </a:effectLst>
                <a:latin typeface="Arial Narrow" pitchFamily="34" charset="0"/>
              </a:rPr>
              <a:t>. </a:t>
            </a:r>
            <a:r>
              <a:rPr lang="en-US" sz="4400" b="1">
                <a:solidFill>
                  <a:srgbClr val="006600"/>
                </a:solidFill>
                <a:effectLst>
                  <a:outerShdw blurRad="38100" dist="38100" dir="2700000" algn="tl">
                    <a:srgbClr val="000000">
                      <a:alpha val="43137"/>
                    </a:srgbClr>
                  </a:outerShdw>
                </a:effectLst>
                <a:latin typeface="Arial Narrow" pitchFamily="34" charset="0"/>
              </a:rPr>
              <a:t>Fornication</a:t>
            </a:r>
            <a:r>
              <a:rPr lang="en-US" sz="4400" b="1">
                <a:solidFill>
                  <a:srgbClr val="C00000"/>
                </a:solidFill>
                <a:effectLst>
                  <a:outerShdw blurRad="38100" dist="38100" dir="2700000" algn="tl">
                    <a:srgbClr val="000000">
                      <a:alpha val="43137"/>
                    </a:srgbClr>
                  </a:outerShdw>
                </a:effectLst>
                <a:latin typeface="Arial Narrow" pitchFamily="34" charset="0"/>
              </a:rPr>
              <a:t> </a:t>
            </a:r>
            <a:r>
              <a:rPr lang="en-US" sz="4400" b="1" dirty="0">
                <a:solidFill>
                  <a:srgbClr val="990033"/>
                </a:solidFill>
                <a:effectLst>
                  <a:outerShdw blurRad="38100" dist="38100" dir="2700000" algn="tl">
                    <a:srgbClr val="000000">
                      <a:alpha val="43137"/>
                    </a:srgbClr>
                  </a:outerShdw>
                </a:effectLst>
                <a:latin typeface="Arial Narrow" pitchFamily="34" charset="0"/>
              </a:rPr>
              <a:t>= they do what </a:t>
            </a:r>
            <a:r>
              <a:rPr lang="en-US" sz="4400" b="1">
                <a:solidFill>
                  <a:srgbClr val="990033"/>
                </a:solidFill>
                <a:effectLst>
                  <a:outerShdw blurRad="38100" dist="38100" dir="2700000" algn="tl">
                    <a:srgbClr val="000000">
                      <a:alpha val="43137"/>
                    </a:srgbClr>
                  </a:outerShdw>
                </a:effectLst>
                <a:latin typeface="Arial Narrow" pitchFamily="34" charset="0"/>
              </a:rPr>
              <a:t>God 	designed </a:t>
            </a:r>
            <a:r>
              <a:rPr lang="en-US" sz="4400" b="1" dirty="0">
                <a:solidFill>
                  <a:srgbClr val="990033"/>
                </a:solidFill>
                <a:effectLst>
                  <a:outerShdw blurRad="38100" dist="38100" dir="2700000" algn="tl">
                    <a:srgbClr val="000000">
                      <a:alpha val="43137"/>
                    </a:srgbClr>
                  </a:outerShdw>
                </a:effectLst>
                <a:latin typeface="Arial Narrow" pitchFamily="34" charset="0"/>
              </a:rPr>
              <a:t>but they do it </a:t>
            </a:r>
            <a:r>
              <a:rPr lang="en-US" sz="4400" b="1">
                <a:solidFill>
                  <a:srgbClr val="990033"/>
                </a:solidFill>
                <a:effectLst>
                  <a:outerShdw blurRad="38100" dist="38100" dir="2700000" algn="tl">
                    <a:srgbClr val="000000">
                      <a:alpha val="43137"/>
                    </a:srgbClr>
                  </a:outerShdw>
                </a:effectLst>
                <a:latin typeface="Arial Narrow" pitchFamily="34" charset="0"/>
              </a:rPr>
              <a:t>before 	He </a:t>
            </a:r>
            <a:r>
              <a:rPr lang="en-US" sz="4400" b="1" dirty="0">
                <a:solidFill>
                  <a:srgbClr val="990033"/>
                </a:solidFill>
                <a:effectLst>
                  <a:outerShdw blurRad="38100" dist="38100" dir="2700000" algn="tl">
                    <a:srgbClr val="000000">
                      <a:alpha val="43137"/>
                    </a:srgbClr>
                  </a:outerShdw>
                </a:effectLst>
                <a:latin typeface="Arial Narrow" pitchFamily="34" charset="0"/>
              </a:rPr>
              <a:t>designed it to happen.</a:t>
            </a:r>
          </a:p>
        </p:txBody>
      </p:sp>
      <p:sp>
        <p:nvSpPr>
          <p:cNvPr id="4" name="Rectangle 3">
            <a:extLst>
              <a:ext uri="{FF2B5EF4-FFF2-40B4-BE49-F238E27FC236}">
                <a16:creationId xmlns:a16="http://schemas.microsoft.com/office/drawing/2014/main" id="{3ED03156-20A7-4DBF-80CC-C6646A3CD66E}"/>
              </a:ext>
            </a:extLst>
          </p:cNvPr>
          <p:cNvSpPr/>
          <p:nvPr/>
        </p:nvSpPr>
        <p:spPr>
          <a:xfrm>
            <a:off x="838200" y="152400"/>
            <a:ext cx="7848600" cy="954088"/>
          </a:xfrm>
          <a:prstGeom prst="rect">
            <a:avLst/>
          </a:prstGeom>
        </p:spPr>
        <p:txBody>
          <a:bodyPr>
            <a:spAutoFit/>
          </a:bodyPr>
          <a:lstStyle/>
          <a:p>
            <a:pPr algn="ctr" eaLnBrk="1" hangingPunct="1">
              <a:defRPr/>
            </a:pPr>
            <a:r>
              <a:rPr lang="en-US">
                <a:solidFill>
                  <a:srgbClr val="002060"/>
                </a:solidFill>
                <a:effectLst>
                  <a:outerShdw blurRad="38100" dist="38100" dir="2700000" algn="tl">
                    <a:srgbClr val="000000">
                      <a:alpha val="43137"/>
                    </a:srgbClr>
                  </a:outerShdw>
                </a:effectLst>
              </a:rPr>
              <a:t>I</a:t>
            </a:r>
            <a:r>
              <a:rPr lang="en-US" dirty="0">
                <a:solidFill>
                  <a:srgbClr val="002060"/>
                </a:solidFill>
                <a:effectLst>
                  <a:outerShdw blurRad="38100" dist="38100" dir="2700000" algn="tl">
                    <a:srgbClr val="000000">
                      <a:alpha val="43137"/>
                    </a:srgbClr>
                  </a:outerShdw>
                </a:effectLst>
              </a:rPr>
              <a:t>.  What About the Arguments</a:t>
            </a:r>
          </a:p>
          <a:p>
            <a:pPr algn="ctr" eaLnBrk="1" hangingPunct="1">
              <a:defRPr/>
            </a:pPr>
            <a:r>
              <a:rPr lang="en-US" dirty="0">
                <a:solidFill>
                  <a:srgbClr val="002060"/>
                </a:solidFill>
                <a:effectLst>
                  <a:outerShdw blurRad="38100" dist="38100" dir="2700000" algn="tl">
                    <a:srgbClr val="000000">
                      <a:alpha val="43137"/>
                    </a:srgbClr>
                  </a:outerShdw>
                </a:effectLst>
              </a:rPr>
              <a:t>in Favor of the Gay Lifestyle?</a:t>
            </a:r>
            <a:endParaRPr lang="en-US" dirty="0"/>
          </a:p>
        </p:txBody>
      </p:sp>
    </p:spTree>
  </p:cSld>
  <p:clrMapOvr>
    <a:masterClrMapping/>
  </p:clrMapOvr>
  <p:transition>
    <p:dissolv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BAE6809B-7C74-4253-B065-93475653BE67}"/>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EC64D0B-BC5F-443C-BF09-995BFBD858F9}"/>
              </a:ext>
            </a:extLst>
          </p:cNvPr>
          <p:cNvSpPr>
            <a:spLocks noGrp="1" noChangeArrowheads="1"/>
          </p:cNvSpPr>
          <p:nvPr>
            <p:ph idx="1"/>
          </p:nvPr>
        </p:nvSpPr>
        <p:spPr>
          <a:xfrm>
            <a:off x="457200" y="1066800"/>
            <a:ext cx="8229600" cy="53340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“Why can’t two people of the same gender live together”?</a:t>
            </a:r>
          </a:p>
          <a:p>
            <a:pPr marL="609600" indent="-609600" algn="just" eaLnBrk="1" fontAlgn="auto" hangingPunct="1">
              <a:spcAft>
                <a:spcPts val="0"/>
              </a:spcAft>
              <a:buFont typeface="Wingdings 2" panose="05020102010507070707" pitchFamily="18" charset="2"/>
              <a:buNone/>
              <a:defRPr/>
            </a:pPr>
            <a:r>
              <a:rPr lang="en-US" sz="4400" b="1" dirty="0">
                <a:solidFill>
                  <a:srgbClr val="C00000"/>
                </a:solidFill>
                <a:effectLst>
                  <a:outerShdw blurRad="38100" dist="38100" dir="2700000" algn="tl">
                    <a:srgbClr val="000000">
                      <a:alpha val="43137"/>
                    </a:srgbClr>
                  </a:outerShdw>
                </a:effectLst>
                <a:latin typeface="Arial Narrow" pitchFamily="34" charset="0"/>
              </a:rPr>
              <a:t>	</a:t>
            </a:r>
            <a:r>
              <a:rPr lang="en-US" sz="4400" b="1" dirty="0">
                <a:solidFill>
                  <a:srgbClr val="990033"/>
                </a:solidFill>
                <a:effectLst>
                  <a:outerShdw blurRad="38100" dist="38100" dir="2700000" algn="tl">
                    <a:srgbClr val="000000">
                      <a:alpha val="43137"/>
                    </a:srgbClr>
                  </a:outerShdw>
                </a:effectLst>
                <a:latin typeface="Arial Narrow" pitchFamily="34" charset="0"/>
              </a:rPr>
              <a:t>1</a:t>
            </a:r>
            <a:r>
              <a:rPr lang="en-US" sz="4400" b="1">
                <a:solidFill>
                  <a:srgbClr val="990033"/>
                </a:solidFill>
                <a:effectLst>
                  <a:outerShdw blurRad="38100" dist="38100" dir="2700000" algn="tl">
                    <a:srgbClr val="000000">
                      <a:alpha val="43137"/>
                    </a:srgbClr>
                  </a:outerShdw>
                </a:effectLst>
                <a:latin typeface="Arial Narrow" pitchFamily="34" charset="0"/>
              </a:rPr>
              <a:t>. </a:t>
            </a:r>
            <a:r>
              <a:rPr lang="en-US" sz="4400" b="1">
                <a:solidFill>
                  <a:srgbClr val="006600"/>
                </a:solidFill>
                <a:effectLst>
                  <a:outerShdw blurRad="38100" dist="38100" dir="2700000" algn="tl">
                    <a:srgbClr val="000000">
                      <a:alpha val="43137"/>
                    </a:srgbClr>
                  </a:outerShdw>
                </a:effectLst>
                <a:latin typeface="Arial Narrow" pitchFamily="34" charset="0"/>
              </a:rPr>
              <a:t>Fornication</a:t>
            </a:r>
            <a:r>
              <a:rPr lang="en-US" sz="4400" b="1">
                <a:solidFill>
                  <a:srgbClr val="C00000"/>
                </a:solidFill>
                <a:effectLst>
                  <a:outerShdw blurRad="38100" dist="38100" dir="2700000" algn="tl">
                    <a:srgbClr val="000000">
                      <a:alpha val="43137"/>
                    </a:srgbClr>
                  </a:outerShdw>
                </a:effectLst>
                <a:latin typeface="Arial Narrow" pitchFamily="34" charset="0"/>
              </a:rPr>
              <a:t> </a:t>
            </a:r>
            <a:r>
              <a:rPr lang="en-US" sz="4400" b="1" dirty="0">
                <a:solidFill>
                  <a:srgbClr val="990033"/>
                </a:solidFill>
                <a:effectLst>
                  <a:outerShdw blurRad="38100" dist="38100" dir="2700000" algn="tl">
                    <a:srgbClr val="000000">
                      <a:alpha val="43137"/>
                    </a:srgbClr>
                  </a:outerShdw>
                </a:effectLst>
                <a:latin typeface="Arial Narrow" pitchFamily="34" charset="0"/>
              </a:rPr>
              <a:t>= they do what </a:t>
            </a:r>
            <a:r>
              <a:rPr lang="en-US" sz="4400" b="1">
                <a:solidFill>
                  <a:srgbClr val="990033"/>
                </a:solidFill>
                <a:effectLst>
                  <a:outerShdw blurRad="38100" dist="38100" dir="2700000" algn="tl">
                    <a:srgbClr val="000000">
                      <a:alpha val="43137"/>
                    </a:srgbClr>
                  </a:outerShdw>
                </a:effectLst>
                <a:latin typeface="Arial Narrow" pitchFamily="34" charset="0"/>
              </a:rPr>
              <a:t>God 	designed </a:t>
            </a:r>
            <a:r>
              <a:rPr lang="en-US" sz="4400" b="1" dirty="0">
                <a:solidFill>
                  <a:srgbClr val="990033"/>
                </a:solidFill>
                <a:effectLst>
                  <a:outerShdw blurRad="38100" dist="38100" dir="2700000" algn="tl">
                    <a:srgbClr val="000000">
                      <a:alpha val="43137"/>
                    </a:srgbClr>
                  </a:outerShdw>
                </a:effectLst>
                <a:latin typeface="Arial Narrow" pitchFamily="34" charset="0"/>
              </a:rPr>
              <a:t>but they do it </a:t>
            </a:r>
            <a:r>
              <a:rPr lang="en-US" sz="4400" b="1">
                <a:solidFill>
                  <a:srgbClr val="990033"/>
                </a:solidFill>
                <a:effectLst>
                  <a:outerShdw blurRad="38100" dist="38100" dir="2700000" algn="tl">
                    <a:srgbClr val="000000">
                      <a:alpha val="43137"/>
                    </a:srgbClr>
                  </a:outerShdw>
                </a:effectLst>
                <a:latin typeface="Arial Narrow" pitchFamily="34" charset="0"/>
              </a:rPr>
              <a:t>before 	He </a:t>
            </a:r>
            <a:r>
              <a:rPr lang="en-US" sz="4400" b="1" dirty="0">
                <a:solidFill>
                  <a:srgbClr val="990033"/>
                </a:solidFill>
                <a:effectLst>
                  <a:outerShdw blurRad="38100" dist="38100" dir="2700000" algn="tl">
                    <a:srgbClr val="000000">
                      <a:alpha val="43137"/>
                    </a:srgbClr>
                  </a:outerShdw>
                </a:effectLst>
                <a:latin typeface="Arial Narrow" pitchFamily="34" charset="0"/>
              </a:rPr>
              <a:t>designed it to happen.</a:t>
            </a:r>
          </a:p>
          <a:p>
            <a:pPr marL="609600" indent="-609600" algn="just" eaLnBrk="1" fontAlgn="auto" hangingPunct="1">
              <a:spcAft>
                <a:spcPts val="0"/>
              </a:spcAft>
              <a:buFont typeface="Wingdings 2" panose="05020102010507070707" pitchFamily="18" charset="2"/>
              <a:buNone/>
              <a:defRPr/>
            </a:pPr>
            <a:r>
              <a:rPr lang="en-US" sz="4400" b="1" dirty="0">
                <a:solidFill>
                  <a:srgbClr val="C00000"/>
                </a:solidFill>
                <a:effectLst>
                  <a:outerShdw blurRad="38100" dist="38100" dir="2700000" algn="tl">
                    <a:srgbClr val="000000">
                      <a:alpha val="43137"/>
                    </a:srgbClr>
                  </a:outerShdw>
                </a:effectLst>
                <a:latin typeface="Arial Narrow" pitchFamily="34" charset="0"/>
              </a:rPr>
              <a:t>	</a:t>
            </a:r>
            <a:r>
              <a:rPr lang="en-US" sz="4400" b="1" dirty="0">
                <a:solidFill>
                  <a:srgbClr val="990033"/>
                </a:solidFill>
                <a:effectLst>
                  <a:outerShdw blurRad="38100" dist="38100" dir="2700000" algn="tl">
                    <a:srgbClr val="000000">
                      <a:alpha val="43137"/>
                    </a:srgbClr>
                  </a:outerShdw>
                </a:effectLst>
                <a:latin typeface="Arial Narrow" pitchFamily="34" charset="0"/>
              </a:rPr>
              <a:t>2. </a:t>
            </a:r>
            <a:r>
              <a:rPr lang="en-US" sz="4400" b="1" dirty="0">
                <a:solidFill>
                  <a:srgbClr val="006600"/>
                </a:solidFill>
                <a:effectLst>
                  <a:outerShdw blurRad="38100" dist="38100" dir="2700000" algn="tl">
                    <a:srgbClr val="000000">
                      <a:alpha val="43137"/>
                    </a:srgbClr>
                  </a:outerShdw>
                </a:effectLst>
                <a:latin typeface="Arial Narrow" pitchFamily="34" charset="0"/>
              </a:rPr>
              <a:t>Homosexual acts</a:t>
            </a:r>
            <a:r>
              <a:rPr lang="en-US" sz="4400" b="1" dirty="0">
                <a:solidFill>
                  <a:srgbClr val="339966"/>
                </a:solidFill>
                <a:effectLst>
                  <a:outerShdw blurRad="38100" dist="38100" dir="2700000" algn="tl">
                    <a:srgbClr val="000000">
                      <a:alpha val="43137"/>
                    </a:srgbClr>
                  </a:outerShdw>
                </a:effectLst>
                <a:latin typeface="Arial Narrow" pitchFamily="34" charset="0"/>
              </a:rPr>
              <a:t> </a:t>
            </a:r>
            <a:r>
              <a:rPr lang="en-US" sz="4400" b="1" dirty="0">
                <a:solidFill>
                  <a:srgbClr val="990033"/>
                </a:solidFill>
                <a:effectLst>
                  <a:outerShdw blurRad="38100" dist="38100" dir="2700000" algn="tl">
                    <a:srgbClr val="000000">
                      <a:alpha val="43137"/>
                    </a:srgbClr>
                  </a:outerShdw>
                </a:effectLst>
                <a:latin typeface="Arial Narrow" pitchFamily="34" charset="0"/>
              </a:rPr>
              <a:t>= </a:t>
            </a:r>
            <a:r>
              <a:rPr lang="en-US" sz="4400" b="1">
                <a:solidFill>
                  <a:srgbClr val="990033"/>
                </a:solidFill>
                <a:effectLst>
                  <a:outerShdw blurRad="38100" dist="38100" dir="2700000" algn="tl">
                    <a:srgbClr val="000000">
                      <a:alpha val="43137"/>
                    </a:srgbClr>
                  </a:outerShdw>
                </a:effectLst>
                <a:latin typeface="Arial Narrow" pitchFamily="34" charset="0"/>
              </a:rPr>
              <a:t>a perver-	sion </a:t>
            </a:r>
            <a:r>
              <a:rPr lang="en-US" sz="4400" b="1" dirty="0">
                <a:solidFill>
                  <a:srgbClr val="990033"/>
                </a:solidFill>
                <a:effectLst>
                  <a:outerShdw blurRad="38100" dist="38100" dir="2700000" algn="tl">
                    <a:srgbClr val="000000">
                      <a:alpha val="43137"/>
                    </a:srgbClr>
                  </a:outerShdw>
                </a:effectLst>
                <a:latin typeface="Arial Narrow" pitchFamily="34" charset="0"/>
              </a:rPr>
              <a:t>of God’s creation!</a:t>
            </a:r>
            <a:endParaRPr lang="en-US" sz="2800" b="1" dirty="0">
              <a:solidFill>
                <a:srgbClr val="990033"/>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1B5C5934-6C44-4DA9-AE39-51B194566BA5}"/>
              </a:ext>
            </a:extLst>
          </p:cNvPr>
          <p:cNvSpPr/>
          <p:nvPr/>
        </p:nvSpPr>
        <p:spPr>
          <a:xfrm>
            <a:off x="838200" y="152400"/>
            <a:ext cx="7848600" cy="954088"/>
          </a:xfrm>
          <a:prstGeom prst="rect">
            <a:avLst/>
          </a:prstGeom>
        </p:spPr>
        <p:txBody>
          <a:bodyPr>
            <a:spAutoFit/>
          </a:bodyPr>
          <a:lstStyle/>
          <a:p>
            <a:pPr algn="ctr" eaLnBrk="1" hangingPunct="1">
              <a:defRPr/>
            </a:pPr>
            <a:r>
              <a:rPr lang="en-US">
                <a:solidFill>
                  <a:srgbClr val="002060"/>
                </a:solidFill>
                <a:effectLst>
                  <a:outerShdw blurRad="38100" dist="38100" dir="2700000" algn="tl">
                    <a:srgbClr val="000000">
                      <a:alpha val="43137"/>
                    </a:srgbClr>
                  </a:outerShdw>
                </a:effectLst>
              </a:rPr>
              <a:t>I</a:t>
            </a:r>
            <a:r>
              <a:rPr lang="en-US" dirty="0">
                <a:solidFill>
                  <a:srgbClr val="002060"/>
                </a:solidFill>
                <a:effectLst>
                  <a:outerShdw blurRad="38100" dist="38100" dir="2700000" algn="tl">
                    <a:srgbClr val="000000">
                      <a:alpha val="43137"/>
                    </a:srgbClr>
                  </a:outerShdw>
                </a:effectLst>
              </a:rPr>
              <a:t>.  What About the Arguments</a:t>
            </a:r>
          </a:p>
          <a:p>
            <a:pPr algn="ctr" eaLnBrk="1" hangingPunct="1">
              <a:defRPr/>
            </a:pPr>
            <a:r>
              <a:rPr lang="en-US" dirty="0">
                <a:solidFill>
                  <a:srgbClr val="002060"/>
                </a:solidFill>
                <a:effectLst>
                  <a:outerShdw blurRad="38100" dist="38100" dir="2700000" algn="tl">
                    <a:srgbClr val="000000">
                      <a:alpha val="43137"/>
                    </a:srgbClr>
                  </a:outerShdw>
                </a:effectLst>
              </a:rPr>
              <a:t>in Favor of the Gay Lifestyle?</a:t>
            </a:r>
            <a:endParaRPr lang="en-US" dirty="0"/>
          </a:p>
        </p:txBody>
      </p:sp>
    </p:spTree>
  </p:cSld>
  <p:clrMapOvr>
    <a:masterClrMapping/>
  </p:clrMapOvr>
  <p:transition>
    <p:dissolv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3839FA27-1725-4B1E-A057-5A9F477864A2}"/>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F6B16C21-A55A-4B53-89CD-BE5D819DA49C}"/>
              </a:ext>
            </a:extLst>
          </p:cNvPr>
          <p:cNvSpPr>
            <a:spLocks noGrp="1" noChangeArrowheads="1"/>
          </p:cNvSpPr>
          <p:nvPr>
            <p:ph idx="1"/>
          </p:nvPr>
        </p:nvSpPr>
        <p:spPr>
          <a:xfrm>
            <a:off x="457200" y="1066800"/>
            <a:ext cx="8229600" cy="53340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C. “With all the unwanted children in the world, why can’t we adopt a child &amp; raise it in a loving family”?</a:t>
            </a:r>
            <a:endParaRPr lang="en-US" sz="2800" b="1" dirty="0">
              <a:solidFill>
                <a:srgbClr val="990033"/>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F758F6DF-D6A9-44A5-AF96-64DD54E46742}"/>
              </a:ext>
            </a:extLst>
          </p:cNvPr>
          <p:cNvSpPr/>
          <p:nvPr/>
        </p:nvSpPr>
        <p:spPr>
          <a:xfrm>
            <a:off x="838200" y="152400"/>
            <a:ext cx="7848600" cy="954088"/>
          </a:xfrm>
          <a:prstGeom prst="rect">
            <a:avLst/>
          </a:prstGeom>
        </p:spPr>
        <p:txBody>
          <a:bodyPr>
            <a:spAutoFit/>
          </a:bodyPr>
          <a:lstStyle/>
          <a:p>
            <a:pPr algn="ctr" eaLnBrk="1" hangingPunct="1">
              <a:defRPr/>
            </a:pPr>
            <a:r>
              <a:rPr lang="en-US">
                <a:solidFill>
                  <a:srgbClr val="002060"/>
                </a:solidFill>
                <a:effectLst>
                  <a:outerShdw blurRad="38100" dist="38100" dir="2700000" algn="tl">
                    <a:srgbClr val="000000">
                      <a:alpha val="43137"/>
                    </a:srgbClr>
                  </a:outerShdw>
                </a:effectLst>
              </a:rPr>
              <a:t>I</a:t>
            </a:r>
            <a:r>
              <a:rPr lang="en-US" dirty="0">
                <a:solidFill>
                  <a:srgbClr val="002060"/>
                </a:solidFill>
                <a:effectLst>
                  <a:outerShdw blurRad="38100" dist="38100" dir="2700000" algn="tl">
                    <a:srgbClr val="000000">
                      <a:alpha val="43137"/>
                    </a:srgbClr>
                  </a:outerShdw>
                </a:effectLst>
              </a:rPr>
              <a:t>.  What About the Arguments</a:t>
            </a:r>
          </a:p>
          <a:p>
            <a:pPr algn="ctr" eaLnBrk="1" hangingPunct="1">
              <a:defRPr/>
            </a:pPr>
            <a:r>
              <a:rPr lang="en-US" dirty="0">
                <a:solidFill>
                  <a:srgbClr val="002060"/>
                </a:solidFill>
                <a:effectLst>
                  <a:outerShdw blurRad="38100" dist="38100" dir="2700000" algn="tl">
                    <a:srgbClr val="000000">
                      <a:alpha val="43137"/>
                    </a:srgbClr>
                  </a:outerShdw>
                </a:effectLst>
              </a:rPr>
              <a:t>in Favor of the Gay Lifestyle?</a:t>
            </a:r>
            <a:endParaRPr lang="en-US" dirty="0"/>
          </a:p>
        </p:txBody>
      </p:sp>
    </p:spTree>
  </p:cSld>
  <p:clrMapOvr>
    <a:masterClrMapping/>
  </p:clrMapOvr>
  <p:transition>
    <p:dissolv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206EEFAE-44B9-47B9-A352-8D36C9C63D5C}"/>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077346CB-4B6E-4F27-BE8D-9271B0F97DD2}"/>
              </a:ext>
            </a:extLst>
          </p:cNvPr>
          <p:cNvSpPr>
            <a:spLocks noGrp="1" noChangeArrowheads="1"/>
          </p:cNvSpPr>
          <p:nvPr>
            <p:ph idx="1"/>
          </p:nvPr>
        </p:nvSpPr>
        <p:spPr>
          <a:xfrm>
            <a:off x="457200" y="1143000"/>
            <a:ext cx="8229600" cy="5410200"/>
          </a:xfrm>
        </p:spPr>
        <p:txBody>
          <a:bodyPr>
            <a:no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1. </a:t>
            </a:r>
            <a:r>
              <a:rPr lang="en-US" sz="4400" b="1" u="sng" dirty="0">
                <a:solidFill>
                  <a:srgbClr val="990033"/>
                </a:solidFill>
                <a:effectLst>
                  <a:outerShdw blurRad="38100" dist="38100" dir="2700000" algn="tl">
                    <a:srgbClr val="000000">
                      <a:alpha val="43137"/>
                    </a:srgbClr>
                  </a:outerShdw>
                </a:effectLst>
                <a:latin typeface="Arial Narrow" pitchFamily="34" charset="0"/>
              </a:rPr>
              <a:t>Reader’s Digest Great </a:t>
            </a:r>
            <a:r>
              <a:rPr lang="en-US" sz="4400" b="1" u="sng" dirty="0" err="1">
                <a:solidFill>
                  <a:srgbClr val="990033"/>
                </a:solidFill>
                <a:effectLst>
                  <a:outerShdw blurRad="38100" dist="38100" dir="2700000" algn="tl">
                    <a:srgbClr val="000000">
                      <a:alpha val="43137"/>
                    </a:srgbClr>
                  </a:outerShdw>
                </a:effectLst>
                <a:latin typeface="Arial Narrow" pitchFamily="34" charset="0"/>
              </a:rPr>
              <a:t>Encyclo-pedic</a:t>
            </a:r>
            <a:r>
              <a:rPr lang="en-US" sz="4400" b="1" u="sng" dirty="0">
                <a:solidFill>
                  <a:srgbClr val="990033"/>
                </a:solidFill>
                <a:effectLst>
                  <a:outerShdw blurRad="38100" dist="38100" dir="2700000" algn="tl">
                    <a:srgbClr val="000000">
                      <a:alpha val="43137"/>
                    </a:srgbClr>
                  </a:outerShdw>
                </a:effectLst>
                <a:latin typeface="Arial Narrow" pitchFamily="34" charset="0"/>
              </a:rPr>
              <a:t> Dictionary</a:t>
            </a:r>
            <a:r>
              <a:rPr lang="en-US" sz="4400" b="1" dirty="0">
                <a:solidFill>
                  <a:srgbClr val="990033"/>
                </a:solidFill>
                <a:effectLst>
                  <a:outerShdw blurRad="38100" dist="38100" dir="2700000" algn="tl">
                    <a:srgbClr val="000000">
                      <a:alpha val="43137"/>
                    </a:srgbClr>
                  </a:outerShdw>
                </a:effectLst>
                <a:latin typeface="Arial Narrow" pitchFamily="34" charset="0"/>
              </a:rPr>
              <a:t>: </a:t>
            </a:r>
            <a:r>
              <a:rPr lang="en-US" sz="2800" b="1" dirty="0">
                <a:solidFill>
                  <a:schemeClr val="tx1"/>
                </a:solidFill>
                <a:effectLst>
                  <a:outerShdw blurRad="38100" dist="38100" dir="2700000" algn="tl">
                    <a:srgbClr val="000000">
                      <a:alpha val="43137"/>
                    </a:srgbClr>
                  </a:outerShdw>
                </a:effectLst>
                <a:latin typeface="Arial Narrow" pitchFamily="34" charset="0"/>
              </a:rPr>
              <a:t>gay </a:t>
            </a:r>
            <a:r>
              <a:rPr lang="en-US" sz="2800" b="1" i="1" dirty="0">
                <a:solidFill>
                  <a:schemeClr val="tx1"/>
                </a:solidFill>
                <a:effectLst>
                  <a:outerShdw blurRad="38100" dist="38100" dir="2700000" algn="tl">
                    <a:srgbClr val="000000">
                      <a:alpha val="43137"/>
                    </a:srgbClr>
                  </a:outerShdw>
                </a:effectLst>
                <a:latin typeface="Arial Narrow" pitchFamily="34" charset="0"/>
              </a:rPr>
              <a:t>adj.</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Narrow" pitchFamily="34" charset="0"/>
              </a:rPr>
              <a:t>1. Happy and carefree; merry.</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Narrow" pitchFamily="34" charset="0"/>
              </a:rPr>
              <a:t>2. Brightly colorful or ornamental.</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Narrow" pitchFamily="34" charset="0"/>
              </a:rPr>
              <a:t>3. Jaunty, sporty.</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Narrow" pitchFamily="34" charset="0"/>
              </a:rPr>
              <a:t>4. Full of or given to lighthearted pleasure.</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Narrow" pitchFamily="34" charset="0"/>
              </a:rPr>
              <a:t>5. Rakish, libertine.</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Narrow" pitchFamily="34" charset="0"/>
              </a:rPr>
              <a:t>6. </a:t>
            </a:r>
            <a:r>
              <a:rPr lang="en-US" sz="2800" b="1" i="1" dirty="0">
                <a:solidFill>
                  <a:schemeClr val="tx1"/>
                </a:solidFill>
                <a:effectLst>
                  <a:outerShdw blurRad="38100" dist="38100" dir="2700000" algn="tl">
                    <a:srgbClr val="000000">
                      <a:alpha val="43137"/>
                    </a:srgbClr>
                  </a:outerShdw>
                </a:effectLst>
                <a:latin typeface="Arial Narrow" pitchFamily="34" charset="0"/>
              </a:rPr>
              <a:t>Slang. </a:t>
            </a:r>
            <a:r>
              <a:rPr lang="en-US" sz="2800" b="1" dirty="0">
                <a:solidFill>
                  <a:schemeClr val="tx1"/>
                </a:solidFill>
                <a:effectLst>
                  <a:outerShdw blurRad="38100" dist="38100" dir="2700000" algn="tl">
                    <a:srgbClr val="000000">
                      <a:alpha val="43137"/>
                    </a:srgbClr>
                  </a:outerShdw>
                </a:effectLst>
                <a:latin typeface="Arial Narrow" pitchFamily="34" charset="0"/>
              </a:rPr>
              <a:t>Homosexual. -gayness </a:t>
            </a:r>
            <a:r>
              <a:rPr lang="en-US" sz="2800" b="1" i="1" dirty="0">
                <a:solidFill>
                  <a:schemeClr val="tx1"/>
                </a:solidFill>
                <a:effectLst>
                  <a:outerShdw blurRad="38100" dist="38100" dir="2700000" algn="tl">
                    <a:srgbClr val="000000">
                      <a:alpha val="43137"/>
                    </a:srgbClr>
                  </a:outerShdw>
                </a:effectLst>
                <a:latin typeface="Arial Narrow" pitchFamily="34" charset="0"/>
              </a:rPr>
              <a:t>n.</a:t>
            </a:r>
            <a:r>
              <a:rPr lang="en-US" sz="2800" b="1" dirty="0">
                <a:solidFill>
                  <a:schemeClr val="tx1"/>
                </a:solidFill>
                <a:effectLst>
                  <a:outerShdw blurRad="38100" dist="38100" dir="2700000" algn="tl">
                    <a:srgbClr val="000000">
                      <a:alpha val="43137"/>
                    </a:srgbClr>
                  </a:outerShdw>
                </a:effectLst>
                <a:latin typeface="Arial Narrow" pitchFamily="34" charset="0"/>
              </a:rPr>
              <a:t> </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Narrow" pitchFamily="34" charset="0"/>
              </a:rPr>
              <a:t>-Syn. 1. cheerful, vivacious, merry, sprightly, lively.</a:t>
            </a:r>
          </a:p>
        </p:txBody>
      </p:sp>
    </p:spTree>
  </p:cSld>
  <p:clrMapOvr>
    <a:masterClrMapping/>
  </p:clrMapOvr>
  <p:transition>
    <p:dissolv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A0F6043F-4B8D-41CB-86DD-EFA88389DF45}"/>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7738E09B-0239-4B4E-BD6F-A1F23FBF2263}"/>
              </a:ext>
            </a:extLst>
          </p:cNvPr>
          <p:cNvSpPr>
            <a:spLocks noGrp="1" noChangeArrowheads="1"/>
          </p:cNvSpPr>
          <p:nvPr>
            <p:ph idx="1"/>
          </p:nvPr>
        </p:nvSpPr>
        <p:spPr>
          <a:xfrm>
            <a:off x="457200" y="1066800"/>
            <a:ext cx="8229600" cy="53340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C. “With all the unwanted children in the world, why can’t we adopt a child &amp; raise it in a loving family”?</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You need two parents, male &amp; female, to have a wholesome family!     Why?</a:t>
            </a:r>
            <a:endParaRPr lang="en-US" sz="2800" b="1" dirty="0">
              <a:solidFill>
                <a:srgbClr val="990033"/>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368904E4-08AF-4AA6-A6BF-5E61E1E9AB5A}"/>
              </a:ext>
            </a:extLst>
          </p:cNvPr>
          <p:cNvSpPr/>
          <p:nvPr/>
        </p:nvSpPr>
        <p:spPr>
          <a:xfrm>
            <a:off x="838200" y="152400"/>
            <a:ext cx="7848600" cy="954088"/>
          </a:xfrm>
          <a:prstGeom prst="rect">
            <a:avLst/>
          </a:prstGeom>
        </p:spPr>
        <p:txBody>
          <a:bodyPr>
            <a:spAutoFit/>
          </a:bodyPr>
          <a:lstStyle/>
          <a:p>
            <a:pPr algn="ctr" eaLnBrk="1" hangingPunct="1">
              <a:defRPr/>
            </a:pPr>
            <a:r>
              <a:rPr lang="en-US">
                <a:solidFill>
                  <a:srgbClr val="002060"/>
                </a:solidFill>
                <a:effectLst>
                  <a:outerShdw blurRad="38100" dist="38100" dir="2700000" algn="tl">
                    <a:srgbClr val="000000">
                      <a:alpha val="43137"/>
                    </a:srgbClr>
                  </a:outerShdw>
                </a:effectLst>
              </a:rPr>
              <a:t>I</a:t>
            </a:r>
            <a:r>
              <a:rPr lang="en-US" dirty="0">
                <a:solidFill>
                  <a:srgbClr val="002060"/>
                </a:solidFill>
                <a:effectLst>
                  <a:outerShdw blurRad="38100" dist="38100" dir="2700000" algn="tl">
                    <a:srgbClr val="000000">
                      <a:alpha val="43137"/>
                    </a:srgbClr>
                  </a:outerShdw>
                </a:effectLst>
              </a:rPr>
              <a:t>.  What About the Arguments</a:t>
            </a:r>
          </a:p>
          <a:p>
            <a:pPr algn="ctr" eaLnBrk="1" hangingPunct="1">
              <a:defRPr/>
            </a:pPr>
            <a:r>
              <a:rPr lang="en-US" dirty="0">
                <a:solidFill>
                  <a:srgbClr val="002060"/>
                </a:solidFill>
                <a:effectLst>
                  <a:outerShdw blurRad="38100" dist="38100" dir="2700000" algn="tl">
                    <a:srgbClr val="000000">
                      <a:alpha val="43137"/>
                    </a:srgbClr>
                  </a:outerShdw>
                </a:effectLst>
              </a:rPr>
              <a:t>in Favor of the Gay Lifestyle?</a:t>
            </a:r>
            <a:endParaRPr lang="en-US" dirty="0"/>
          </a:p>
        </p:txBody>
      </p:sp>
    </p:spTree>
  </p:cSld>
  <p:clrMapOvr>
    <a:masterClrMapping/>
  </p:clrMapOvr>
  <p:transition>
    <p:dissolv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753A937B-7158-4857-A49A-13DB620DE484}"/>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EC0A6765-22C1-4726-A111-95EE04992290}"/>
              </a:ext>
            </a:extLst>
          </p:cNvPr>
          <p:cNvSpPr>
            <a:spLocks noGrp="1" noChangeArrowheads="1"/>
          </p:cNvSpPr>
          <p:nvPr>
            <p:ph idx="1"/>
          </p:nvPr>
        </p:nvSpPr>
        <p:spPr>
          <a:xfrm>
            <a:off x="457200" y="1066800"/>
            <a:ext cx="8229600" cy="53340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C. “With all the unwanted children in the world, why can’t we adopt a child &amp; raise it in a loving family”?</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child feels closer to the opposite gender parent but identifies with the same gender parent.</a:t>
            </a:r>
          </a:p>
        </p:txBody>
      </p:sp>
      <p:sp>
        <p:nvSpPr>
          <p:cNvPr id="4" name="Rectangle 3">
            <a:extLst>
              <a:ext uri="{FF2B5EF4-FFF2-40B4-BE49-F238E27FC236}">
                <a16:creationId xmlns:a16="http://schemas.microsoft.com/office/drawing/2014/main" id="{280105F6-239F-4123-9291-FBA6A220B788}"/>
              </a:ext>
            </a:extLst>
          </p:cNvPr>
          <p:cNvSpPr/>
          <p:nvPr/>
        </p:nvSpPr>
        <p:spPr>
          <a:xfrm>
            <a:off x="838200" y="152400"/>
            <a:ext cx="7848600" cy="954088"/>
          </a:xfrm>
          <a:prstGeom prst="rect">
            <a:avLst/>
          </a:prstGeom>
        </p:spPr>
        <p:txBody>
          <a:bodyPr>
            <a:spAutoFit/>
          </a:bodyPr>
          <a:lstStyle/>
          <a:p>
            <a:pPr algn="ctr" eaLnBrk="1" hangingPunct="1">
              <a:defRPr/>
            </a:pPr>
            <a:r>
              <a:rPr lang="en-US">
                <a:solidFill>
                  <a:srgbClr val="002060"/>
                </a:solidFill>
                <a:effectLst>
                  <a:outerShdw blurRad="38100" dist="38100" dir="2700000" algn="tl">
                    <a:srgbClr val="000000">
                      <a:alpha val="43137"/>
                    </a:srgbClr>
                  </a:outerShdw>
                </a:effectLst>
              </a:rPr>
              <a:t>I</a:t>
            </a:r>
            <a:r>
              <a:rPr lang="en-US" dirty="0">
                <a:solidFill>
                  <a:srgbClr val="002060"/>
                </a:solidFill>
                <a:effectLst>
                  <a:outerShdw blurRad="38100" dist="38100" dir="2700000" algn="tl">
                    <a:srgbClr val="000000">
                      <a:alpha val="43137"/>
                    </a:srgbClr>
                  </a:outerShdw>
                </a:effectLst>
              </a:rPr>
              <a:t>.  What About the Arguments</a:t>
            </a:r>
          </a:p>
          <a:p>
            <a:pPr algn="ctr" eaLnBrk="1" hangingPunct="1">
              <a:defRPr/>
            </a:pPr>
            <a:r>
              <a:rPr lang="en-US" dirty="0">
                <a:solidFill>
                  <a:srgbClr val="002060"/>
                </a:solidFill>
                <a:effectLst>
                  <a:outerShdw blurRad="38100" dist="38100" dir="2700000" algn="tl">
                    <a:srgbClr val="000000">
                      <a:alpha val="43137"/>
                    </a:srgbClr>
                  </a:outerShdw>
                </a:effectLst>
              </a:rPr>
              <a:t>in Favor of the Gay Lifestyle?</a:t>
            </a:r>
            <a:endParaRPr lang="en-US" dirty="0"/>
          </a:p>
        </p:txBody>
      </p:sp>
    </p:spTree>
  </p:cSld>
  <p:clrMapOvr>
    <a:masterClrMapping/>
  </p:clrMapOvr>
  <p:transition>
    <p:dissolv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9C76439E-3029-4544-8DBA-1D0AF98EF96B}"/>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CD526046-C356-418D-B7AC-416B0E229959}"/>
              </a:ext>
            </a:extLst>
          </p:cNvPr>
          <p:cNvSpPr>
            <a:spLocks noGrp="1" noChangeArrowheads="1"/>
          </p:cNvSpPr>
          <p:nvPr>
            <p:ph idx="1"/>
          </p:nvPr>
        </p:nvSpPr>
        <p:spPr>
          <a:xfrm>
            <a:off x="457200" y="1143000"/>
            <a:ext cx="8229600" cy="5715000"/>
          </a:xfrm>
        </p:spPr>
        <p:txBody>
          <a:bodyPr>
            <a:normAutofit lnSpcReduction="10000"/>
          </a:bodyPr>
          <a:lstStyle/>
          <a:p>
            <a:pPr algn="just">
              <a:buFont typeface="Wingdings 2" panose="05020102010507070707" pitchFamily="18" charset="2"/>
              <a:buNone/>
              <a:defRPr/>
            </a:pPr>
            <a:r>
              <a:rPr lang="en-US" sz="2400" b="1" dirty="0">
                <a:solidFill>
                  <a:schemeClr val="tx1"/>
                </a:solidFill>
                <a:effectLst>
                  <a:outerShdw blurRad="38100" dist="38100" dir="2700000" algn="tl">
                    <a:srgbClr val="000000">
                      <a:alpha val="43137"/>
                    </a:srgbClr>
                  </a:outerShdw>
                </a:effectLst>
                <a:latin typeface="Arial" pitchFamily="34" charset="0"/>
                <a:cs typeface="Arial" pitchFamily="34" charset="0"/>
              </a:rPr>
              <a:t>Romans 1:18-20</a:t>
            </a:r>
          </a:p>
          <a:p>
            <a:pPr algn="just">
              <a:buFont typeface="Wingdings 2" panose="05020102010507070707" pitchFamily="18" charset="2"/>
              <a:buNone/>
              <a:defRPr/>
            </a:pPr>
            <a:r>
              <a:rPr lang="en-US" sz="2400" baseline="30000" dirty="0">
                <a:latin typeface="Arial" pitchFamily="34" charset="0"/>
                <a:cs typeface="Arial" pitchFamily="34" charset="0"/>
              </a:rPr>
              <a:t>﻿</a:t>
            </a:r>
            <a:r>
              <a:rPr lang="en-US" sz="2400" b="1" dirty="0">
                <a:solidFill>
                  <a:schemeClr val="tx1"/>
                </a:solidFill>
                <a:effectLst>
                  <a:outerShdw blurRad="38100" dist="38100" dir="2700000" algn="tl">
                    <a:srgbClr val="000000">
                      <a:alpha val="43137"/>
                    </a:srgbClr>
                  </a:outerShdw>
                </a:effectLst>
                <a:latin typeface="Arial" pitchFamily="34" charset="0"/>
                <a:cs typeface="Arial" pitchFamily="34" charset="0"/>
              </a:rPr>
              <a:t>The wrath of God is being revealed from heaven against all the godlessness and wickedness of men who suppress the truth by their wickedness, since what may be known about God is plain to them, because God has made it plain to them. For since the creation of the world God’s invisible qualities — his eternal power and divine nature — have been clearly seen, being understood from what has been made, so that men are without excuse.</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Narrow" pitchFamily="34" charset="0"/>
              </a:rPr>
              <a:t> </a:t>
            </a:r>
          </a:p>
        </p:txBody>
      </p:sp>
    </p:spTree>
  </p:cSld>
  <p:clrMapOvr>
    <a:masterClrMapping/>
  </p:clrMapOvr>
  <p:transition>
    <p:dissolv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BDF14063-6BD6-4C9C-B915-1BF6ACF21415}"/>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C39C9C0C-7B90-4CC8-B9FD-EC841450397E}"/>
              </a:ext>
            </a:extLst>
          </p:cNvPr>
          <p:cNvSpPr>
            <a:spLocks noGrp="1" noChangeArrowheads="1"/>
          </p:cNvSpPr>
          <p:nvPr>
            <p:ph idx="1"/>
          </p:nvPr>
        </p:nvSpPr>
        <p:spPr>
          <a:xfrm>
            <a:off x="457200" y="1143000"/>
            <a:ext cx="8229600" cy="5105400"/>
          </a:xfrm>
        </p:spPr>
        <p:txBody>
          <a:bodyPr>
            <a:normAutofit/>
          </a:bodyPr>
          <a:lstStyle/>
          <a:p>
            <a:pPr algn="just">
              <a:buFont typeface="Wingdings 2" panose="05020102010507070707" pitchFamily="18" charset="2"/>
              <a:buNone/>
              <a:defRPr/>
            </a:pPr>
            <a:r>
              <a:rPr lang="en-US" sz="2400" b="1" dirty="0">
                <a:solidFill>
                  <a:schemeClr val="tx1"/>
                </a:solidFill>
                <a:effectLst>
                  <a:outerShdw blurRad="38100" dist="38100" dir="2700000" algn="tl">
                    <a:srgbClr val="000000">
                      <a:alpha val="43137"/>
                    </a:srgbClr>
                  </a:outerShdw>
                </a:effectLst>
                <a:latin typeface="Arial" pitchFamily="34" charset="0"/>
                <a:cs typeface="Arial" pitchFamily="34" charset="0"/>
              </a:rPr>
              <a:t>Romans 1:21-23</a:t>
            </a:r>
          </a:p>
          <a:p>
            <a:pPr algn="just">
              <a:buFont typeface="Wingdings 2" panose="05020102010507070707" pitchFamily="18" charset="2"/>
              <a:buNone/>
              <a:defRPr/>
            </a:pPr>
            <a:r>
              <a:rPr lang="en-US" sz="2400" b="1" dirty="0">
                <a:solidFill>
                  <a:schemeClr val="tx1"/>
                </a:solidFill>
                <a:effectLst>
                  <a:outerShdw blurRad="38100" dist="38100" dir="2700000" algn="tl">
                    <a:srgbClr val="000000">
                      <a:alpha val="43137"/>
                    </a:srgbClr>
                  </a:outerShdw>
                </a:effectLst>
                <a:latin typeface="Arial" pitchFamily="34" charset="0"/>
                <a:cs typeface="Arial" pitchFamily="34" charset="0"/>
              </a:rPr>
              <a:t> </a:t>
            </a:r>
            <a:r>
              <a:rPr lang="en-US" sz="2400" baseline="30000" dirty="0">
                <a:latin typeface="Arial" pitchFamily="34" charset="0"/>
                <a:cs typeface="Arial" pitchFamily="34" charset="0"/>
              </a:rPr>
              <a:t>﻿</a:t>
            </a:r>
            <a:r>
              <a:rPr lang="en-US" sz="2400" b="1" dirty="0">
                <a:solidFill>
                  <a:schemeClr val="tx1"/>
                </a:solidFill>
                <a:effectLst>
                  <a:outerShdw blurRad="38100" dist="38100" dir="2700000" algn="tl">
                    <a:srgbClr val="000000">
                      <a:alpha val="43137"/>
                    </a:srgbClr>
                  </a:outerShdw>
                </a:effectLst>
                <a:latin typeface="Arial" pitchFamily="34" charset="0"/>
                <a:cs typeface="Arial" pitchFamily="34" charset="0"/>
              </a:rPr>
              <a:t>For although they knew God, they neither glorified him as God nor gave thanks to him, but their thinking became futile and their foolish hearts were darkened. </a:t>
            </a:r>
            <a:r>
              <a:rPr lang="en-US" sz="2400" b="1" baseline="30000" dirty="0">
                <a:solidFill>
                  <a:schemeClr val="tx1"/>
                </a:solidFill>
                <a:effectLst>
                  <a:outerShdw blurRad="38100" dist="38100" dir="2700000" algn="tl">
                    <a:srgbClr val="000000">
                      <a:alpha val="43137"/>
                    </a:srgbClr>
                  </a:outerShdw>
                </a:effectLst>
                <a:latin typeface="Arial" pitchFamily="34" charset="0"/>
                <a:cs typeface="Arial" pitchFamily="34" charset="0"/>
              </a:rPr>
              <a:t> </a:t>
            </a:r>
            <a:r>
              <a:rPr lang="en-US" sz="2400" b="1" dirty="0">
                <a:solidFill>
                  <a:schemeClr val="tx1"/>
                </a:solidFill>
                <a:effectLst>
                  <a:outerShdw blurRad="38100" dist="38100" dir="2700000" algn="tl">
                    <a:srgbClr val="000000">
                      <a:alpha val="43137"/>
                    </a:srgbClr>
                  </a:outerShdw>
                </a:effectLst>
                <a:latin typeface="Arial" pitchFamily="34" charset="0"/>
                <a:cs typeface="Arial" pitchFamily="34" charset="0"/>
              </a:rPr>
              <a:t>Although they claimed to be wise, they became fools </a:t>
            </a:r>
            <a:r>
              <a:rPr lang="en-US" sz="2400" b="1" baseline="30000" dirty="0">
                <a:solidFill>
                  <a:schemeClr val="tx1"/>
                </a:solidFill>
                <a:effectLst>
                  <a:outerShdw blurRad="38100" dist="38100" dir="2700000" algn="tl">
                    <a:srgbClr val="000000">
                      <a:alpha val="43137"/>
                    </a:srgbClr>
                  </a:outerShdw>
                </a:effectLst>
                <a:latin typeface="Arial" pitchFamily="34" charset="0"/>
                <a:cs typeface="Arial" pitchFamily="34" charset="0"/>
              </a:rPr>
              <a:t> </a:t>
            </a:r>
            <a:r>
              <a:rPr lang="en-US" sz="2400" b="1" dirty="0">
                <a:solidFill>
                  <a:schemeClr val="tx1"/>
                </a:solidFill>
                <a:effectLst>
                  <a:outerShdw blurRad="38100" dist="38100" dir="2700000" algn="tl">
                    <a:srgbClr val="000000">
                      <a:alpha val="43137"/>
                    </a:srgbClr>
                  </a:outerShdw>
                </a:effectLst>
                <a:latin typeface="Arial" pitchFamily="34" charset="0"/>
                <a:cs typeface="Arial" pitchFamily="34" charset="0"/>
              </a:rPr>
              <a:t>and exchanged the glory of the immortal God for images made to look like mortal man and birds and animals and reptiles. </a:t>
            </a:r>
          </a:p>
        </p:txBody>
      </p:sp>
    </p:spTree>
  </p:cSld>
  <p:clrMapOvr>
    <a:masterClrMapping/>
  </p:clrMapOvr>
  <p:transition>
    <p:dissolv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43045332-B756-478B-B94E-06F9E49B3B75}"/>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15F9309E-39E7-48EF-ABCA-403653B18ECD}"/>
              </a:ext>
            </a:extLst>
          </p:cNvPr>
          <p:cNvSpPr>
            <a:spLocks noGrp="1" noChangeArrowheads="1"/>
          </p:cNvSpPr>
          <p:nvPr>
            <p:ph idx="1"/>
          </p:nvPr>
        </p:nvSpPr>
        <p:spPr>
          <a:xfrm>
            <a:off x="457200" y="1143000"/>
            <a:ext cx="8229600" cy="5715000"/>
          </a:xfrm>
        </p:spPr>
        <p:txBody>
          <a:bodyPr>
            <a:normAutofit/>
          </a:bodyPr>
          <a:lstStyle/>
          <a:p>
            <a:pPr algn="just">
              <a:buFont typeface="Wingdings 2" panose="05020102010507070707" pitchFamily="18" charset="2"/>
              <a:buNone/>
              <a:defRPr/>
            </a:pPr>
            <a:r>
              <a:rPr lang="en-US" sz="2400" b="1" dirty="0">
                <a:solidFill>
                  <a:schemeClr val="tx1"/>
                </a:solidFill>
                <a:effectLst>
                  <a:outerShdw blurRad="38100" dist="38100" dir="2700000" algn="tl">
                    <a:srgbClr val="000000">
                      <a:alpha val="43137"/>
                    </a:srgbClr>
                  </a:outerShdw>
                </a:effectLst>
                <a:latin typeface="Arial" pitchFamily="34" charset="0"/>
                <a:cs typeface="Arial" pitchFamily="34" charset="0"/>
              </a:rPr>
              <a:t>Romans 1:24-27</a:t>
            </a:r>
          </a:p>
          <a:p>
            <a:pPr algn="just">
              <a:buFont typeface="Wingdings 2" panose="05020102010507070707" pitchFamily="18" charset="2"/>
              <a:buNone/>
              <a:defRPr/>
            </a:pPr>
            <a:r>
              <a:rPr lang="en-US" sz="2400" b="1" dirty="0">
                <a:solidFill>
                  <a:schemeClr val="tx1"/>
                </a:solidFill>
                <a:effectLst>
                  <a:outerShdw blurRad="38100" dist="38100" dir="2700000" algn="tl">
                    <a:srgbClr val="000000">
                      <a:alpha val="43137"/>
                    </a:srgbClr>
                  </a:outerShdw>
                </a:effectLst>
                <a:latin typeface="Arial" pitchFamily="34" charset="0"/>
                <a:cs typeface="Arial" pitchFamily="34" charset="0"/>
              </a:rPr>
              <a:t>Therefore God gave them over in the sinful desires of their hearts to sexual impurity for the degrading of their bodies with one another. They exchanged the truth of God for a lie, and worshiped and served created things rather than the Creator—who is forever praised. Amen. </a:t>
            </a:r>
          </a:p>
          <a:p>
            <a:pPr algn="just">
              <a:buFont typeface="Wingdings 2" panose="05020102010507070707" pitchFamily="18" charset="2"/>
              <a:buNone/>
              <a:defRPr/>
            </a:pPr>
            <a:r>
              <a:rPr lang="en-US" sz="2400" b="1" dirty="0">
                <a:solidFill>
                  <a:schemeClr val="tx1"/>
                </a:solidFill>
                <a:effectLst>
                  <a:outerShdw blurRad="38100" dist="38100" dir="2700000" algn="tl">
                    <a:srgbClr val="000000">
                      <a:alpha val="43137"/>
                    </a:srgbClr>
                  </a:outerShdw>
                </a:effectLst>
                <a:latin typeface="Arial" pitchFamily="34" charset="0"/>
                <a:cs typeface="Arial" pitchFamily="34" charset="0"/>
              </a:rPr>
              <a:t>Because of this, God gave them over to shameful lusts. Even their women exchanged natural relations for unnatural ones. In the same way the men also abandoned natural relations with women and were inflamed with lust for one another. Men committed indecent acts with other men, and received in themselves the due penalty for their perversion. </a:t>
            </a:r>
          </a:p>
          <a:p>
            <a:pPr algn="just">
              <a:defRPr/>
            </a:pPr>
            <a:endParaRPr lang="en-US" sz="2800" b="1" dirty="0">
              <a:solidFill>
                <a:schemeClr val="tx1"/>
              </a:solidFill>
              <a:effectLst>
                <a:outerShdw blurRad="38100" dist="38100" dir="2700000" algn="tl">
                  <a:srgbClr val="000000">
                    <a:alpha val="43137"/>
                  </a:srgbClr>
                </a:outerShdw>
              </a:effectLst>
              <a:latin typeface="Arial Narrow" pitchFamily="34" charset="0"/>
            </a:endParaRPr>
          </a:p>
        </p:txBody>
      </p:sp>
    </p:spTree>
  </p:cSld>
  <p:clrMapOvr>
    <a:masterClrMapping/>
  </p:clrMapOvr>
  <p:transition>
    <p:dissolv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2D2FF023-656D-4B11-9F0B-ACE2A624B5F7}"/>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A840EA10-6A0C-4D0E-A0D0-2E05E0D07206}"/>
              </a:ext>
            </a:extLst>
          </p:cNvPr>
          <p:cNvSpPr>
            <a:spLocks noGrp="1" noChangeArrowheads="1"/>
          </p:cNvSpPr>
          <p:nvPr>
            <p:ph idx="1"/>
          </p:nvPr>
        </p:nvSpPr>
        <p:spPr>
          <a:xfrm>
            <a:off x="457200" y="1143000"/>
            <a:ext cx="8229600" cy="5105400"/>
          </a:xfrm>
        </p:spPr>
        <p:txBody>
          <a:bodyPr>
            <a:noAutofit/>
          </a:bodyPr>
          <a:lstStyle/>
          <a:p>
            <a:pPr algn="just">
              <a:buFont typeface="Wingdings 2" panose="05020102010507070707" pitchFamily="18" charset="2"/>
              <a:buNone/>
              <a:defRPr/>
            </a:pPr>
            <a:r>
              <a:rPr lang="en-US" sz="2400" b="1" dirty="0">
                <a:solidFill>
                  <a:schemeClr val="tx1"/>
                </a:solidFill>
                <a:effectLst>
                  <a:outerShdw blurRad="38100" dist="38100" dir="2700000" algn="tl">
                    <a:srgbClr val="000000">
                      <a:alpha val="43137"/>
                    </a:srgbClr>
                  </a:outerShdw>
                </a:effectLst>
                <a:latin typeface="Arial" pitchFamily="34" charset="0"/>
                <a:cs typeface="Arial" pitchFamily="34" charset="0"/>
              </a:rPr>
              <a:t>Romans 1:28-32</a:t>
            </a:r>
          </a:p>
          <a:p>
            <a:pPr algn="just">
              <a:buFont typeface="Wingdings 2" panose="05020102010507070707" pitchFamily="18" charset="2"/>
              <a:buNone/>
              <a:defRPr/>
            </a:pPr>
            <a:r>
              <a:rPr lang="en-US" sz="2400" b="1" dirty="0">
                <a:solidFill>
                  <a:schemeClr val="tx1"/>
                </a:solidFill>
                <a:effectLst>
                  <a:outerShdw blurRad="38100" dist="38100" dir="2700000" algn="tl">
                    <a:srgbClr val="000000">
                      <a:alpha val="43137"/>
                    </a:srgbClr>
                  </a:outerShdw>
                </a:effectLst>
                <a:latin typeface="Arial" pitchFamily="34" charset="0"/>
                <a:cs typeface="Arial" pitchFamily="34" charset="0"/>
              </a:rPr>
              <a:t>Furthermore, since they did not think it worthwhile to retain the knowledge of God, he gave them over to a depraved mind, to do what ought not to be done. They have become filled with every kind of wickedness, evil, greed and depravity. They are full of envy, murder, strife, deceit and malice. They are gossips, slanderers, God-haters, insolent, arrogant and boastful; they invent ways of doing evil; they disobey their parents; they are senseless, faithless, heartless, ruthless. Although they know God’s righteous decree that those who do such things deserve death, they not only continue to do these very things but also approve of those who practice them.</a:t>
            </a:r>
          </a:p>
        </p:txBody>
      </p:sp>
    </p:spTree>
  </p:cSld>
  <p:clrMapOvr>
    <a:masterClrMapping/>
  </p:clrMapOvr>
  <p:transition>
    <p:dissolv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E6A60EEA-0BF6-4F1B-BCEA-3B8CBD1E89D2}"/>
              </a:ext>
            </a:extLst>
          </p:cNvPr>
          <p:cNvSpPr>
            <a:spLocks noGrp="1" noChangeArrowheads="1"/>
          </p:cNvSpPr>
          <p:nvPr>
            <p:ph type="title"/>
          </p:nvPr>
        </p:nvSpPr>
        <p:spPr>
          <a:xfrm>
            <a:off x="457200" y="1524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E6AA4BC-0AA7-41F0-9E75-F30224F0B82D}"/>
              </a:ext>
            </a:extLst>
          </p:cNvPr>
          <p:cNvSpPr>
            <a:spLocks noGrp="1" noChangeArrowheads="1"/>
          </p:cNvSpPr>
          <p:nvPr>
            <p:ph idx="1"/>
          </p:nvPr>
        </p:nvSpPr>
        <p:spPr>
          <a:xfrm>
            <a:off x="457200" y="1066800"/>
            <a:ext cx="8229600" cy="4648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a:solidFill>
                  <a:schemeClr val="bg1">
                    <a:lumMod val="65000"/>
                  </a:schemeClr>
                </a:solidFill>
                <a:effectLst>
                  <a:outerShdw blurRad="38100" dist="38100" dir="2700000" algn="tl">
                    <a:srgbClr val="000000">
                      <a:alpha val="43137"/>
                    </a:srgbClr>
                  </a:outerShdw>
                </a:effectLst>
                <a:latin typeface="Arial Narrow" pitchFamily="34" charset="0"/>
              </a:rPr>
              <a:t>I</a:t>
            </a:r>
            <a:r>
              <a:rPr lang="en-US" sz="4400" b="1" dirty="0">
                <a:solidFill>
                  <a:schemeClr val="bg1">
                    <a:lumMod val="65000"/>
                  </a:schemeClr>
                </a:solidFill>
                <a:effectLst>
                  <a:outerShdw blurRad="38100" dist="38100" dir="2700000" algn="tl">
                    <a:srgbClr val="000000">
                      <a:alpha val="43137"/>
                    </a:srgbClr>
                  </a:outerShdw>
                </a:effectLst>
                <a:latin typeface="Arial Narrow" pitchFamily="34" charset="0"/>
              </a:rPr>
              <a:t>. What About the Arguments in Favor of the Gay Lifestyle</a:t>
            </a:r>
            <a:r>
              <a:rPr lang="en-US" sz="4400" b="1">
                <a:solidFill>
                  <a:schemeClr val="bg1">
                    <a:lumMod val="65000"/>
                  </a:schemeClr>
                </a:solidFill>
                <a:effectLst>
                  <a:outerShdw blurRad="38100" dist="38100" dir="2700000" algn="tl">
                    <a:srgbClr val="000000">
                      <a:alpha val="43137"/>
                    </a:srgbClr>
                  </a:outerShdw>
                </a:effectLst>
                <a:latin typeface="Arial Narrow" pitchFamily="34" charset="0"/>
              </a:rPr>
              <a:t>?</a:t>
            </a:r>
            <a:r>
              <a:rPr lang="en-US" sz="4400" b="1">
                <a:solidFill>
                  <a:srgbClr val="002060"/>
                </a:solidFill>
                <a:effectLst>
                  <a:outerShdw blurRad="38100" dist="38100" dir="2700000" algn="tl">
                    <a:srgbClr val="000000">
                      <a:alpha val="43137"/>
                    </a:srgbClr>
                  </a:outerShdw>
                </a:effectLst>
                <a:latin typeface="Arial Narrow" pitchFamily="34" charset="0"/>
              </a:rPr>
              <a:t> </a:t>
            </a:r>
          </a:p>
          <a:p>
            <a:pPr marL="609600" indent="-609600" algn="just" eaLnBrk="1" fontAlgn="auto" hangingPunct="1">
              <a:spcAft>
                <a:spcPts val="0"/>
              </a:spcAft>
              <a:buFont typeface="Wingdings 2" panose="05020102010507070707" pitchFamily="18" charset="2"/>
              <a:buNone/>
              <a:defRPr/>
            </a:pPr>
            <a:r>
              <a:rPr lang="en-US" sz="4400" b="1">
                <a:solidFill>
                  <a:srgbClr val="002060"/>
                </a:solidFill>
                <a:effectLst>
                  <a:outerShdw blurRad="38100" dist="38100" dir="2700000" algn="tl">
                    <a:srgbClr val="000000">
                      <a:alpha val="43137"/>
                    </a:srgbClr>
                  </a:outerShdw>
                </a:effectLst>
                <a:latin typeface="Arial Narrow" pitchFamily="34" charset="0"/>
              </a:rPr>
              <a:t>II.   It Goes Against God’s Moral Plan</a:t>
            </a:r>
            <a:endParaRPr lang="en-US" sz="4400" b="1" dirty="0">
              <a:solidFill>
                <a:srgbClr val="002060"/>
              </a:solidFill>
              <a:effectLst>
                <a:outerShdw blurRad="38100" dist="38100" dir="2700000" algn="tl">
                  <a:srgbClr val="000000">
                    <a:alpha val="43137"/>
                  </a:srgbClr>
                </a:outerShdw>
              </a:effectLst>
              <a:latin typeface="Arial Narrow" pitchFamily="34" charset="0"/>
            </a:endParaRPr>
          </a:p>
        </p:txBody>
      </p:sp>
    </p:spTree>
  </p:cSld>
  <p:clrMapOvr>
    <a:masterClrMapping/>
  </p:clrMapOvr>
  <p:transition>
    <p:dissolv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D2DBF6BF-7634-42B7-9A51-8B733441968F}"/>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00A29278-110A-44E8-AB6A-6B7351A0C201}"/>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Our American secular/humanistic society operates with </a:t>
            </a:r>
            <a:r>
              <a:rPr lang="en-US" sz="4400" b="1" u="sng" dirty="0">
                <a:solidFill>
                  <a:srgbClr val="990033"/>
                </a:solidFill>
                <a:effectLst>
                  <a:outerShdw blurRad="38100" dist="38100" dir="2700000" algn="tl">
                    <a:srgbClr val="000000">
                      <a:alpha val="43137"/>
                    </a:srgbClr>
                  </a:outerShdw>
                </a:effectLst>
                <a:latin typeface="Arial Narrow" pitchFamily="34" charset="0"/>
              </a:rPr>
              <a:t>relative</a:t>
            </a:r>
            <a:r>
              <a:rPr lang="en-US" sz="4400" b="1" dirty="0">
                <a:solidFill>
                  <a:srgbClr val="990033"/>
                </a:solidFill>
                <a:effectLst>
                  <a:outerShdw blurRad="38100" dist="38100" dir="2700000" algn="tl">
                    <a:srgbClr val="000000">
                      <a:alpha val="43137"/>
                    </a:srgbClr>
                  </a:outerShdw>
                </a:effectLst>
                <a:latin typeface="Arial Narrow" pitchFamily="34" charset="0"/>
              </a:rPr>
              <a:t> values.</a:t>
            </a:r>
          </a:p>
        </p:txBody>
      </p:sp>
      <p:sp>
        <p:nvSpPr>
          <p:cNvPr id="4" name="Rectangle 3">
            <a:extLst>
              <a:ext uri="{FF2B5EF4-FFF2-40B4-BE49-F238E27FC236}">
                <a16:creationId xmlns:a16="http://schemas.microsoft.com/office/drawing/2014/main" id="{E13D22BD-8AF2-4BB1-89E1-9BD3BEAE505A}"/>
              </a:ext>
            </a:extLst>
          </p:cNvPr>
          <p:cNvSpPr/>
          <p:nvPr/>
        </p:nvSpPr>
        <p:spPr>
          <a:xfrm>
            <a:off x="762000" y="152400"/>
            <a:ext cx="7848600" cy="523875"/>
          </a:xfrm>
          <a:prstGeom prst="rect">
            <a:avLst/>
          </a:prstGeom>
        </p:spPr>
        <p:txBody>
          <a:bodyPr>
            <a:spAutoFit/>
          </a:bodyPr>
          <a:lstStyle/>
          <a:p>
            <a:pPr algn="ctr" eaLnBrk="1" hangingPunct="1">
              <a:defRPr/>
            </a:pPr>
            <a:r>
              <a:rPr lang="en-US">
                <a:solidFill>
                  <a:srgbClr val="002060"/>
                </a:solidFill>
                <a:effectLst>
                  <a:outerShdw blurRad="38100" dist="38100" dir="2700000" algn="tl">
                    <a:srgbClr val="000000">
                      <a:alpha val="43137"/>
                    </a:srgbClr>
                  </a:outerShdw>
                </a:effectLst>
              </a:rPr>
              <a:t>II</a:t>
            </a:r>
            <a:r>
              <a:rPr lang="en-US" dirty="0">
                <a:solidFill>
                  <a:srgbClr val="002060"/>
                </a:solidFill>
                <a:effectLst>
                  <a:outerShdw blurRad="38100" dist="38100" dir="2700000" algn="tl">
                    <a:srgbClr val="000000">
                      <a:alpha val="43137"/>
                    </a:srgbClr>
                  </a:outerShdw>
                </a:effectLst>
              </a:rPr>
              <a:t>.  It Goes Against God’s Moral Plan</a:t>
            </a:r>
            <a:endParaRPr lang="en-US" dirty="0"/>
          </a:p>
        </p:txBody>
      </p:sp>
    </p:spTree>
  </p:cSld>
  <p:clrMapOvr>
    <a:masterClrMapping/>
  </p:clrMapOvr>
  <p:transition>
    <p:dissolv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97D08203-947E-473F-902D-D0B7674E396D}"/>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A4C4F72B-8D63-4852-B36D-B6E25B2138CE}"/>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Our American secular/humanistic society operates with </a:t>
            </a:r>
            <a:r>
              <a:rPr lang="en-US" sz="4400" b="1" u="sng" dirty="0">
                <a:solidFill>
                  <a:srgbClr val="990033"/>
                </a:solidFill>
                <a:effectLst>
                  <a:outerShdw blurRad="38100" dist="38100" dir="2700000" algn="tl">
                    <a:srgbClr val="000000">
                      <a:alpha val="43137"/>
                    </a:srgbClr>
                  </a:outerShdw>
                </a:effectLst>
                <a:latin typeface="Arial Narrow" pitchFamily="34" charset="0"/>
              </a:rPr>
              <a:t>relative</a:t>
            </a:r>
            <a:r>
              <a:rPr lang="en-US" sz="4400" b="1" dirty="0">
                <a:solidFill>
                  <a:srgbClr val="990033"/>
                </a:solidFill>
                <a:effectLst>
                  <a:outerShdw blurRad="38100" dist="38100" dir="2700000" algn="tl">
                    <a:srgbClr val="000000">
                      <a:alpha val="43137"/>
                    </a:srgbClr>
                  </a:outerShdw>
                </a:effectLst>
                <a:latin typeface="Arial Narrow" pitchFamily="34" charset="0"/>
              </a:rPr>
              <a:t> values.</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a:t>
            </a:r>
            <a:r>
              <a:rPr lang="en-US" sz="4400" b="1">
                <a:solidFill>
                  <a:srgbClr val="990033"/>
                </a:solidFill>
                <a:effectLst>
                  <a:outerShdw blurRad="38100" dist="38100" dir="2700000" algn="tl">
                    <a:srgbClr val="000000">
                      <a:alpha val="43137"/>
                    </a:srgbClr>
                  </a:outerShdw>
                </a:effectLst>
                <a:latin typeface="Arial Narrow" pitchFamily="34" charset="0"/>
              </a:rPr>
              <a:t>. Freedom </a:t>
            </a:r>
            <a:r>
              <a:rPr lang="en-US" sz="4400" b="1" dirty="0">
                <a:solidFill>
                  <a:srgbClr val="990033"/>
                </a:solidFill>
                <a:effectLst>
                  <a:outerShdw blurRad="38100" dist="38100" dir="2700000" algn="tl">
                    <a:srgbClr val="000000">
                      <a:alpha val="43137"/>
                    </a:srgbClr>
                  </a:outerShdw>
                </a:effectLst>
                <a:latin typeface="Arial Narrow" pitchFamily="34" charset="0"/>
              </a:rPr>
              <a:t>is interpreted </a:t>
            </a:r>
            <a:r>
              <a:rPr lang="en-US" sz="4400" b="1">
                <a:solidFill>
                  <a:srgbClr val="990033"/>
                </a:solidFill>
                <a:effectLst>
                  <a:outerShdw blurRad="38100" dist="38100" dir="2700000" algn="tl">
                    <a:srgbClr val="000000">
                      <a:alpha val="43137"/>
                    </a:srgbClr>
                  </a:outerShdw>
                </a:effectLst>
                <a:latin typeface="Arial Narrow" pitchFamily="34" charset="0"/>
              </a:rPr>
              <a:t>as 	</a:t>
            </a:r>
            <a:r>
              <a:rPr lang="en-US" sz="4400" b="1" u="sng">
                <a:solidFill>
                  <a:srgbClr val="990033"/>
                </a:solidFill>
                <a:effectLst>
                  <a:outerShdw blurRad="38100" dist="38100" dir="2700000" algn="tl">
                    <a:srgbClr val="000000">
                      <a:alpha val="43137"/>
                    </a:srgbClr>
                  </a:outerShdw>
                </a:effectLst>
                <a:latin typeface="Arial Narrow" pitchFamily="34" charset="0"/>
              </a:rPr>
              <a:t>anything </a:t>
            </a:r>
            <a:r>
              <a:rPr lang="en-US" sz="4400" b="1" u="sng" dirty="0">
                <a:solidFill>
                  <a:srgbClr val="990033"/>
                </a:solidFill>
                <a:effectLst>
                  <a:outerShdw blurRad="38100" dist="38100" dir="2700000" algn="tl">
                    <a:srgbClr val="000000">
                      <a:alpha val="43137"/>
                    </a:srgbClr>
                  </a:outerShdw>
                </a:effectLst>
                <a:latin typeface="Arial Narrow" pitchFamily="34" charset="0"/>
              </a:rPr>
              <a:t>is okay</a:t>
            </a:r>
            <a:r>
              <a:rPr lang="en-US" sz="4400" b="1" dirty="0">
                <a:solidFill>
                  <a:srgbClr val="990033"/>
                </a:solidFill>
                <a:effectLst>
                  <a:outerShdw blurRad="38100" dist="38100" dir="2700000" algn="tl">
                    <a:srgbClr val="000000">
                      <a:alpha val="43137"/>
                    </a:srgbClr>
                  </a:outerShdw>
                </a:effectLst>
                <a:latin typeface="Arial Narrow" pitchFamily="34" charset="0"/>
              </a:rPr>
              <a:t> as long as </a:t>
            </a:r>
            <a:r>
              <a:rPr lang="en-US" sz="4400" b="1">
                <a:solidFill>
                  <a:srgbClr val="990033"/>
                </a:solidFill>
                <a:effectLst>
                  <a:outerShdw blurRad="38100" dist="38100" dir="2700000" algn="tl">
                    <a:srgbClr val="000000">
                      <a:alpha val="43137"/>
                    </a:srgbClr>
                  </a:outerShdw>
                </a:effectLst>
                <a:latin typeface="Arial Narrow" pitchFamily="34" charset="0"/>
              </a:rPr>
              <a:t>it 	doesn’t </a:t>
            </a:r>
            <a:r>
              <a:rPr lang="en-US" sz="4400" b="1" dirty="0">
                <a:solidFill>
                  <a:srgbClr val="990033"/>
                </a:solidFill>
                <a:effectLst>
                  <a:outerShdw blurRad="38100" dist="38100" dir="2700000" algn="tl">
                    <a:srgbClr val="000000">
                      <a:alpha val="43137"/>
                    </a:srgbClr>
                  </a:outerShdw>
                </a:effectLst>
                <a:latin typeface="Arial Narrow" pitchFamily="34" charset="0"/>
              </a:rPr>
              <a:t>break the law or </a:t>
            </a:r>
            <a:r>
              <a:rPr lang="en-US" sz="4400" b="1">
                <a:solidFill>
                  <a:srgbClr val="990033"/>
                </a:solidFill>
                <a:effectLst>
                  <a:outerShdw blurRad="38100" dist="38100" dir="2700000" algn="tl">
                    <a:srgbClr val="000000">
                      <a:alpha val="43137"/>
                    </a:srgbClr>
                  </a:outerShdw>
                </a:effectLst>
                <a:latin typeface="Arial Narrow" pitchFamily="34" charset="0"/>
              </a:rPr>
              <a:t>infringe 	on </a:t>
            </a:r>
            <a:r>
              <a:rPr lang="en-US" sz="4400" b="1" dirty="0">
                <a:solidFill>
                  <a:srgbClr val="990033"/>
                </a:solidFill>
                <a:effectLst>
                  <a:outerShdw blurRad="38100" dist="38100" dir="2700000" algn="tl">
                    <a:srgbClr val="000000">
                      <a:alpha val="43137"/>
                    </a:srgbClr>
                  </a:outerShdw>
                </a:effectLst>
                <a:latin typeface="Arial Narrow" pitchFamily="34" charset="0"/>
              </a:rPr>
              <a:t>someone else’s freedom.</a:t>
            </a:r>
            <a:endParaRPr lang="en-US" sz="2800" b="1" dirty="0">
              <a:solidFill>
                <a:srgbClr val="990033"/>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0AFF7FDB-D748-4B36-8CB0-7D2D95AFA7DB}"/>
              </a:ext>
            </a:extLst>
          </p:cNvPr>
          <p:cNvSpPr/>
          <p:nvPr/>
        </p:nvSpPr>
        <p:spPr>
          <a:xfrm>
            <a:off x="762000" y="152400"/>
            <a:ext cx="7848600" cy="523875"/>
          </a:xfrm>
          <a:prstGeom prst="rect">
            <a:avLst/>
          </a:prstGeom>
        </p:spPr>
        <p:txBody>
          <a:bodyPr>
            <a:spAutoFit/>
          </a:bodyPr>
          <a:lstStyle/>
          <a:p>
            <a:pPr algn="ctr" eaLnBrk="1" hangingPunct="1">
              <a:defRPr/>
            </a:pPr>
            <a:r>
              <a:rPr lang="en-US">
                <a:solidFill>
                  <a:srgbClr val="002060"/>
                </a:solidFill>
                <a:effectLst>
                  <a:outerShdw blurRad="38100" dist="38100" dir="2700000" algn="tl">
                    <a:srgbClr val="000000">
                      <a:alpha val="43137"/>
                    </a:srgbClr>
                  </a:outerShdw>
                </a:effectLst>
              </a:rPr>
              <a:t>II</a:t>
            </a:r>
            <a:r>
              <a:rPr lang="en-US" dirty="0">
                <a:solidFill>
                  <a:srgbClr val="002060"/>
                </a:solidFill>
                <a:effectLst>
                  <a:outerShdw blurRad="38100" dist="38100" dir="2700000" algn="tl">
                    <a:srgbClr val="000000">
                      <a:alpha val="43137"/>
                    </a:srgbClr>
                  </a:outerShdw>
                </a:effectLst>
              </a:rPr>
              <a:t>.  It Goes Against God’s Moral Plan</a:t>
            </a:r>
            <a:endParaRPr lang="en-US" dirty="0"/>
          </a:p>
        </p:txBody>
      </p:sp>
    </p:spTree>
  </p:cSld>
  <p:clrMapOvr>
    <a:masterClrMapping/>
  </p:clrMapOvr>
  <p:transition>
    <p:dissolv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FE5555CF-F9BD-443D-BBA9-AA8BC19D51B2}"/>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1EEC128-3587-462D-AAE4-D25C9DA15AC4}"/>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Our American secular/humanistic society operates with </a:t>
            </a:r>
            <a:r>
              <a:rPr lang="en-US" sz="4400" b="1" u="sng" dirty="0">
                <a:solidFill>
                  <a:srgbClr val="990033"/>
                </a:solidFill>
                <a:effectLst>
                  <a:outerShdw blurRad="38100" dist="38100" dir="2700000" algn="tl">
                    <a:srgbClr val="000000">
                      <a:alpha val="43137"/>
                    </a:srgbClr>
                  </a:outerShdw>
                </a:effectLst>
                <a:latin typeface="Arial Narrow" pitchFamily="34" charset="0"/>
              </a:rPr>
              <a:t>relative</a:t>
            </a:r>
            <a:r>
              <a:rPr lang="en-US" sz="4400" b="1" dirty="0">
                <a:solidFill>
                  <a:srgbClr val="990033"/>
                </a:solidFill>
                <a:effectLst>
                  <a:outerShdw blurRad="38100" dist="38100" dir="2700000" algn="tl">
                    <a:srgbClr val="000000">
                      <a:alpha val="43137"/>
                    </a:srgbClr>
                  </a:outerShdw>
                </a:effectLst>
                <a:latin typeface="Arial Narrow" pitchFamily="34" charset="0"/>
              </a:rPr>
              <a:t> values.</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2</a:t>
            </a:r>
            <a:r>
              <a:rPr lang="en-US" sz="4400" b="1">
                <a:solidFill>
                  <a:srgbClr val="990033"/>
                </a:solidFill>
                <a:effectLst>
                  <a:outerShdw blurRad="38100" dist="38100" dir="2700000" algn="tl">
                    <a:srgbClr val="000000">
                      <a:alpha val="43137"/>
                    </a:srgbClr>
                  </a:outerShdw>
                </a:effectLst>
                <a:latin typeface="Arial Narrow" pitchFamily="34" charset="0"/>
              </a:rPr>
              <a:t>. If </a:t>
            </a:r>
            <a:r>
              <a:rPr lang="en-US" sz="4400" b="1" dirty="0">
                <a:solidFill>
                  <a:srgbClr val="990033"/>
                </a:solidFill>
                <a:effectLst>
                  <a:outerShdw blurRad="38100" dist="38100" dir="2700000" algn="tl">
                    <a:srgbClr val="000000">
                      <a:alpha val="43137"/>
                    </a:srgbClr>
                  </a:outerShdw>
                </a:effectLst>
                <a:latin typeface="Arial Narrow" pitchFamily="34" charset="0"/>
              </a:rPr>
              <a:t>you oppose the gay </a:t>
            </a:r>
            <a:r>
              <a:rPr lang="en-US" sz="4400" b="1">
                <a:solidFill>
                  <a:srgbClr val="990033"/>
                </a:solidFill>
                <a:effectLst>
                  <a:outerShdw blurRad="38100" dist="38100" dir="2700000" algn="tl">
                    <a:srgbClr val="000000">
                      <a:alpha val="43137"/>
                    </a:srgbClr>
                  </a:outerShdw>
                </a:effectLst>
                <a:latin typeface="Arial Narrow" pitchFamily="34" charset="0"/>
              </a:rPr>
              <a:t>agenda 	you </a:t>
            </a:r>
            <a:r>
              <a:rPr lang="en-US" sz="4400" b="1" dirty="0">
                <a:solidFill>
                  <a:srgbClr val="990033"/>
                </a:solidFill>
                <a:effectLst>
                  <a:outerShdw blurRad="38100" dist="38100" dir="2700000" algn="tl">
                    <a:srgbClr val="000000">
                      <a:alpha val="43137"/>
                    </a:srgbClr>
                  </a:outerShdw>
                </a:effectLst>
                <a:latin typeface="Arial Narrow" pitchFamily="34" charset="0"/>
              </a:rPr>
              <a:t>are viewed as a </a:t>
            </a:r>
            <a:r>
              <a:rPr lang="en-US" sz="4400" b="1" u="sng" dirty="0">
                <a:solidFill>
                  <a:srgbClr val="990033"/>
                </a:solidFill>
                <a:effectLst>
                  <a:outerShdw blurRad="38100" dist="38100" dir="2700000" algn="tl">
                    <a:srgbClr val="000000">
                      <a:alpha val="43137"/>
                    </a:srgbClr>
                  </a:outerShdw>
                </a:effectLst>
                <a:latin typeface="Arial Narrow" pitchFamily="34" charset="0"/>
              </a:rPr>
              <a:t>bigot</a:t>
            </a:r>
            <a:r>
              <a:rPr lang="en-US" sz="4400" b="1" dirty="0">
                <a:solidFill>
                  <a:srgbClr val="990033"/>
                </a:solidFill>
                <a:effectLst>
                  <a:outerShdw blurRad="38100" dist="38100" dir="2700000" algn="tl">
                    <a:srgbClr val="000000">
                      <a:alpha val="43137"/>
                    </a:srgbClr>
                  </a:outerShdw>
                </a:effectLst>
                <a:latin typeface="Arial Narrow" pitchFamily="34" charset="0"/>
              </a:rPr>
              <a:t>!</a:t>
            </a:r>
            <a:endParaRPr lang="en-US" sz="2800" b="1" dirty="0">
              <a:solidFill>
                <a:srgbClr val="990033"/>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00DCB0AB-3973-4653-9882-7833853589AA}"/>
              </a:ext>
            </a:extLst>
          </p:cNvPr>
          <p:cNvSpPr/>
          <p:nvPr/>
        </p:nvSpPr>
        <p:spPr>
          <a:xfrm>
            <a:off x="762000" y="152400"/>
            <a:ext cx="7848600" cy="523875"/>
          </a:xfrm>
          <a:prstGeom prst="rect">
            <a:avLst/>
          </a:prstGeom>
        </p:spPr>
        <p:txBody>
          <a:bodyPr>
            <a:spAutoFit/>
          </a:bodyPr>
          <a:lstStyle/>
          <a:p>
            <a:pPr algn="ctr" eaLnBrk="1" hangingPunct="1">
              <a:defRPr/>
            </a:pPr>
            <a:r>
              <a:rPr lang="en-US">
                <a:solidFill>
                  <a:srgbClr val="002060"/>
                </a:solidFill>
                <a:effectLst>
                  <a:outerShdw blurRad="38100" dist="38100" dir="2700000" algn="tl">
                    <a:srgbClr val="000000">
                      <a:alpha val="43137"/>
                    </a:srgbClr>
                  </a:outerShdw>
                </a:effectLst>
              </a:rPr>
              <a:t>II.  </a:t>
            </a:r>
            <a:r>
              <a:rPr lang="en-US" dirty="0">
                <a:solidFill>
                  <a:srgbClr val="002060"/>
                </a:solidFill>
                <a:effectLst>
                  <a:outerShdw blurRad="38100" dist="38100" dir="2700000" algn="tl">
                    <a:srgbClr val="000000">
                      <a:alpha val="43137"/>
                    </a:srgbClr>
                  </a:outerShdw>
                </a:effectLst>
              </a:rPr>
              <a:t>It Goes Against God’s Moral Plan</a:t>
            </a:r>
            <a:endParaRPr lang="en-US" dirty="0"/>
          </a:p>
        </p:txBody>
      </p:sp>
    </p:spTree>
  </p:cSld>
  <p:clrMapOvr>
    <a:masterClrMapping/>
  </p:clrMapOvr>
  <p:transition>
    <p:dissolv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E3EADEF7-55B4-48F4-94FD-86851866B35C}"/>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313823EF-2A5C-46D6-BD06-08BA9D9F48AF}"/>
              </a:ext>
            </a:extLst>
          </p:cNvPr>
          <p:cNvSpPr>
            <a:spLocks noGrp="1" noChangeArrowheads="1"/>
          </p:cNvSpPr>
          <p:nvPr>
            <p:ph idx="1"/>
          </p:nvPr>
        </p:nvSpPr>
        <p:spPr>
          <a:xfrm>
            <a:off x="457200" y="1143000"/>
            <a:ext cx="8229600" cy="5410200"/>
          </a:xfrm>
        </p:spPr>
        <p:txBody>
          <a:bodyPr>
            <a:no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2.  What is meant by “I am gay”?</a:t>
            </a:r>
          </a:p>
        </p:txBody>
      </p:sp>
    </p:spTree>
  </p:cSld>
  <p:clrMapOvr>
    <a:masterClrMapping/>
  </p:clrMapOvr>
  <p:transition>
    <p:dissolv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D1319274-C256-471A-831B-7320F1AD9F47}"/>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9765FCE-4662-4DDA-A5EF-0013D2B2F009}"/>
              </a:ext>
            </a:extLst>
          </p:cNvPr>
          <p:cNvSpPr>
            <a:spLocks noGrp="1" noChangeArrowheads="1"/>
          </p:cNvSpPr>
          <p:nvPr>
            <p:ph idx="1"/>
          </p:nvPr>
        </p:nvSpPr>
        <p:spPr>
          <a:xfrm>
            <a:off x="457200" y="1143000"/>
            <a:ext cx="8229600" cy="5410200"/>
          </a:xfrm>
        </p:spPr>
        <p:txBody>
          <a:bodyPr>
            <a:normAutofit/>
          </a:bodyPr>
          <a:lstStyle/>
          <a:p>
            <a:pPr marL="609600" indent="-609600" algn="ctr"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What’s a bigot?</a:t>
            </a:r>
          </a:p>
          <a:p>
            <a:pPr marL="609600" indent="-609600" algn="ctr" eaLnBrk="1" fontAlgn="auto" hangingPunct="1">
              <a:spcAft>
                <a:spcPts val="0"/>
              </a:spcAft>
              <a:buFont typeface="Wingdings 2" panose="05020102010507070707" pitchFamily="18" charset="2"/>
              <a:buNone/>
              <a:defRPr/>
            </a:pPr>
            <a:endParaRPr lang="en-US" sz="4400" b="1" dirty="0">
              <a:solidFill>
                <a:srgbClr val="C00000"/>
              </a:solidFill>
              <a:effectLst>
                <a:outerShdw blurRad="38100" dist="38100" dir="2700000" algn="tl">
                  <a:srgbClr val="000000">
                    <a:alpha val="43137"/>
                  </a:srgbClr>
                </a:outerShdw>
              </a:effectLst>
              <a:latin typeface="Arial Narrow" pitchFamily="34" charset="0"/>
            </a:endParaRPr>
          </a:p>
          <a:p>
            <a:pPr marL="609600" indent="-609600" algn="just" eaLnBrk="1" fontAlgn="auto" hangingPunct="1">
              <a:spcAft>
                <a:spcPts val="0"/>
              </a:spcAft>
              <a:buFont typeface="Wingdings 2" panose="05020102010507070707" pitchFamily="18" charset="2"/>
              <a:buNone/>
              <a:defRPr/>
            </a:pPr>
            <a:r>
              <a:rPr lang="en-US" sz="4400" b="1" dirty="0">
                <a:solidFill>
                  <a:srgbClr val="006600"/>
                </a:solidFill>
                <a:effectLst>
                  <a:outerShdw blurRad="38100" dist="38100" dir="2700000" algn="tl">
                    <a:srgbClr val="000000">
                      <a:alpha val="43137"/>
                    </a:srgbClr>
                  </a:outerShdw>
                </a:effectLst>
                <a:latin typeface="Arial Narrow" pitchFamily="34" charset="0"/>
              </a:rPr>
              <a:t>Bigot</a:t>
            </a:r>
            <a:r>
              <a:rPr lang="en-US" sz="4400" b="1" dirty="0">
                <a:solidFill>
                  <a:srgbClr val="C00000"/>
                </a:solidFill>
                <a:effectLst>
                  <a:outerShdw blurRad="38100" dist="38100" dir="2700000" algn="tl">
                    <a:srgbClr val="000000">
                      <a:alpha val="43137"/>
                    </a:srgbClr>
                  </a:outerShdw>
                </a:effectLst>
                <a:latin typeface="Arial Narrow" pitchFamily="34" charset="0"/>
              </a:rPr>
              <a:t> </a:t>
            </a:r>
            <a:r>
              <a:rPr lang="en-US" sz="4400" b="1" dirty="0">
                <a:solidFill>
                  <a:srgbClr val="990033"/>
                </a:solidFill>
                <a:effectLst>
                  <a:outerShdw blurRad="38100" dist="38100" dir="2700000" algn="tl">
                    <a:srgbClr val="000000">
                      <a:alpha val="43137"/>
                    </a:srgbClr>
                  </a:outerShdw>
                </a:effectLst>
                <a:latin typeface="Arial Narrow" pitchFamily="34" charset="0"/>
              </a:rPr>
              <a:t>= someone who is intolerant of others who are different than they are.</a:t>
            </a:r>
          </a:p>
        </p:txBody>
      </p:sp>
      <p:sp>
        <p:nvSpPr>
          <p:cNvPr id="4" name="Rectangle 3">
            <a:extLst>
              <a:ext uri="{FF2B5EF4-FFF2-40B4-BE49-F238E27FC236}">
                <a16:creationId xmlns:a16="http://schemas.microsoft.com/office/drawing/2014/main" id="{2D49B536-2F9D-431C-9BB7-16C8D9D1518C}"/>
              </a:ext>
            </a:extLst>
          </p:cNvPr>
          <p:cNvSpPr/>
          <p:nvPr/>
        </p:nvSpPr>
        <p:spPr>
          <a:xfrm>
            <a:off x="762000" y="152400"/>
            <a:ext cx="7848600" cy="523875"/>
          </a:xfrm>
          <a:prstGeom prst="rect">
            <a:avLst/>
          </a:prstGeom>
        </p:spPr>
        <p:txBody>
          <a:bodyPr>
            <a:spAutoFit/>
          </a:bodyPr>
          <a:lstStyle/>
          <a:p>
            <a:pPr algn="ctr" eaLnBrk="1" hangingPunct="1">
              <a:defRPr/>
            </a:pPr>
            <a:r>
              <a:rPr lang="en-US">
                <a:solidFill>
                  <a:srgbClr val="002060"/>
                </a:solidFill>
                <a:effectLst>
                  <a:outerShdw blurRad="38100" dist="38100" dir="2700000" algn="tl">
                    <a:srgbClr val="000000">
                      <a:alpha val="43137"/>
                    </a:srgbClr>
                  </a:outerShdw>
                </a:effectLst>
              </a:rPr>
              <a:t>II.  </a:t>
            </a:r>
            <a:r>
              <a:rPr lang="en-US" dirty="0">
                <a:solidFill>
                  <a:srgbClr val="002060"/>
                </a:solidFill>
                <a:effectLst>
                  <a:outerShdw blurRad="38100" dist="38100" dir="2700000" algn="tl">
                    <a:srgbClr val="000000">
                      <a:alpha val="43137"/>
                    </a:srgbClr>
                  </a:outerShdw>
                </a:effectLst>
              </a:rPr>
              <a:t>It Goes Against God’s Moral Plan</a:t>
            </a:r>
            <a:endParaRPr lang="en-US" dirty="0"/>
          </a:p>
        </p:txBody>
      </p:sp>
    </p:spTree>
  </p:cSld>
  <p:clrMapOvr>
    <a:masterClrMapping/>
  </p:clrMapOvr>
  <p:transition>
    <p:dissolv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329AC062-B2A7-472F-9395-4C0C64647691}"/>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AF55CCD1-7172-4B55-8AA3-DE29901A3494}"/>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Our American secular/humanistic society operates with </a:t>
            </a:r>
            <a:r>
              <a:rPr lang="en-US" sz="4400" b="1" u="sng" dirty="0">
                <a:solidFill>
                  <a:srgbClr val="990033"/>
                </a:solidFill>
                <a:effectLst>
                  <a:outerShdw blurRad="38100" dist="38100" dir="2700000" algn="tl">
                    <a:srgbClr val="000000">
                      <a:alpha val="43137"/>
                    </a:srgbClr>
                  </a:outerShdw>
                </a:effectLst>
                <a:latin typeface="Arial Narrow" pitchFamily="34" charset="0"/>
              </a:rPr>
              <a:t>relative</a:t>
            </a:r>
            <a:r>
              <a:rPr lang="en-US" sz="4400" b="1" dirty="0">
                <a:solidFill>
                  <a:srgbClr val="990033"/>
                </a:solidFill>
                <a:effectLst>
                  <a:outerShdw blurRad="38100" dist="38100" dir="2700000" algn="tl">
                    <a:srgbClr val="000000">
                      <a:alpha val="43137"/>
                    </a:srgbClr>
                  </a:outerShdw>
                </a:effectLst>
                <a:latin typeface="Arial Narrow" pitchFamily="34" charset="0"/>
              </a:rPr>
              <a:t> values.</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2</a:t>
            </a:r>
            <a:r>
              <a:rPr lang="en-US" sz="4400" b="1">
                <a:solidFill>
                  <a:srgbClr val="990033"/>
                </a:solidFill>
                <a:effectLst>
                  <a:outerShdw blurRad="38100" dist="38100" dir="2700000" algn="tl">
                    <a:srgbClr val="000000">
                      <a:alpha val="43137"/>
                    </a:srgbClr>
                  </a:outerShdw>
                </a:effectLst>
                <a:latin typeface="Arial Narrow" pitchFamily="34" charset="0"/>
              </a:rPr>
              <a:t>. If </a:t>
            </a:r>
            <a:r>
              <a:rPr lang="en-US" sz="4400" b="1" dirty="0">
                <a:solidFill>
                  <a:srgbClr val="990033"/>
                </a:solidFill>
                <a:effectLst>
                  <a:outerShdw blurRad="38100" dist="38100" dir="2700000" algn="tl">
                    <a:srgbClr val="000000">
                      <a:alpha val="43137"/>
                    </a:srgbClr>
                  </a:outerShdw>
                </a:effectLst>
                <a:latin typeface="Arial Narrow" pitchFamily="34" charset="0"/>
              </a:rPr>
              <a:t>you oppose the gay </a:t>
            </a:r>
            <a:r>
              <a:rPr lang="en-US" sz="4400" b="1">
                <a:solidFill>
                  <a:srgbClr val="990033"/>
                </a:solidFill>
                <a:effectLst>
                  <a:outerShdw blurRad="38100" dist="38100" dir="2700000" algn="tl">
                    <a:srgbClr val="000000">
                      <a:alpha val="43137"/>
                    </a:srgbClr>
                  </a:outerShdw>
                </a:effectLst>
                <a:latin typeface="Arial Narrow" pitchFamily="34" charset="0"/>
              </a:rPr>
              <a:t>agenda 	you </a:t>
            </a:r>
            <a:r>
              <a:rPr lang="en-US" sz="4400" b="1" dirty="0">
                <a:solidFill>
                  <a:srgbClr val="990033"/>
                </a:solidFill>
                <a:effectLst>
                  <a:outerShdw blurRad="38100" dist="38100" dir="2700000" algn="tl">
                    <a:srgbClr val="000000">
                      <a:alpha val="43137"/>
                    </a:srgbClr>
                  </a:outerShdw>
                </a:effectLst>
                <a:latin typeface="Arial Narrow" pitchFamily="34" charset="0"/>
              </a:rPr>
              <a:t>are viewed as a </a:t>
            </a:r>
            <a:r>
              <a:rPr lang="en-US" sz="4400" b="1" u="sng">
                <a:solidFill>
                  <a:srgbClr val="990033"/>
                </a:solidFill>
                <a:effectLst>
                  <a:outerShdw blurRad="38100" dist="38100" dir="2700000" algn="tl">
                    <a:srgbClr val="000000">
                      <a:alpha val="43137"/>
                    </a:srgbClr>
                  </a:outerShdw>
                </a:effectLst>
                <a:latin typeface="Arial Narrow" pitchFamily="34" charset="0"/>
              </a:rPr>
              <a:t>bigot</a:t>
            </a:r>
            <a:r>
              <a:rPr lang="en-US" sz="4400" b="1">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	3. But - God revealed absolute 	values!</a:t>
            </a:r>
            <a:endParaRPr lang="en-US" sz="2800" b="1" dirty="0">
              <a:solidFill>
                <a:srgbClr val="990033"/>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D32B6D8B-999B-44CC-9134-11511F8156A4}"/>
              </a:ext>
            </a:extLst>
          </p:cNvPr>
          <p:cNvSpPr/>
          <p:nvPr/>
        </p:nvSpPr>
        <p:spPr>
          <a:xfrm>
            <a:off x="762000" y="152400"/>
            <a:ext cx="7848600" cy="523875"/>
          </a:xfrm>
          <a:prstGeom prst="rect">
            <a:avLst/>
          </a:prstGeom>
        </p:spPr>
        <p:txBody>
          <a:bodyPr>
            <a:spAutoFit/>
          </a:bodyPr>
          <a:lstStyle/>
          <a:p>
            <a:pPr algn="ctr" eaLnBrk="1" hangingPunct="1">
              <a:defRPr/>
            </a:pPr>
            <a:r>
              <a:rPr lang="en-US">
                <a:solidFill>
                  <a:srgbClr val="002060"/>
                </a:solidFill>
                <a:effectLst>
                  <a:outerShdw blurRad="38100" dist="38100" dir="2700000" algn="tl">
                    <a:srgbClr val="000000">
                      <a:alpha val="43137"/>
                    </a:srgbClr>
                  </a:outerShdw>
                </a:effectLst>
              </a:rPr>
              <a:t>II.  </a:t>
            </a:r>
            <a:r>
              <a:rPr lang="en-US" dirty="0">
                <a:solidFill>
                  <a:srgbClr val="002060"/>
                </a:solidFill>
                <a:effectLst>
                  <a:outerShdw blurRad="38100" dist="38100" dir="2700000" algn="tl">
                    <a:srgbClr val="000000">
                      <a:alpha val="43137"/>
                    </a:srgbClr>
                  </a:outerShdw>
                </a:effectLst>
              </a:rPr>
              <a:t>It Goes Against God’s Moral Plan</a:t>
            </a:r>
            <a:endParaRPr lang="en-US" dirty="0"/>
          </a:p>
        </p:txBody>
      </p:sp>
    </p:spTree>
  </p:cSld>
  <p:clrMapOvr>
    <a:masterClrMapping/>
  </p:clrMapOvr>
  <p:transition>
    <p:dissolv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8ED80192-0E28-4252-B73A-E64860B6A14D}"/>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CB0EF021-D7A2-4B1A-AC5F-BBA9CC8E384D}"/>
              </a:ext>
            </a:extLst>
          </p:cNvPr>
          <p:cNvSpPr>
            <a:spLocks noGrp="1" noChangeArrowheads="1"/>
          </p:cNvSpPr>
          <p:nvPr>
            <p:ph idx="1"/>
          </p:nvPr>
        </p:nvSpPr>
        <p:spPr>
          <a:xfrm>
            <a:off x="457200" y="1066800"/>
            <a:ext cx="8229600" cy="53340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a:t>
            </a:r>
            <a:r>
              <a:rPr lang="en-US" sz="4400" b="1">
                <a:solidFill>
                  <a:srgbClr val="990033"/>
                </a:solidFill>
                <a:effectLst>
                  <a:outerShdw blurRad="38100" dist="38100" dir="2700000" algn="tl">
                    <a:srgbClr val="000000">
                      <a:alpha val="43137"/>
                    </a:srgbClr>
                  </a:outerShdw>
                </a:effectLst>
                <a:latin typeface="Arial Narrow" pitchFamily="34" charset="0"/>
              </a:rPr>
              <a:t>. God holds you </a:t>
            </a:r>
            <a:r>
              <a:rPr lang="en-US" sz="4400" b="1" u="sng">
                <a:solidFill>
                  <a:srgbClr val="990033"/>
                </a:solidFill>
                <a:effectLst>
                  <a:outerShdw blurRad="38100" dist="38100" dir="2700000" algn="tl">
                    <a:srgbClr val="000000">
                      <a:alpha val="43137"/>
                    </a:srgbClr>
                  </a:outerShdw>
                </a:effectLst>
                <a:latin typeface="Arial Narrow" pitchFamily="34" charset="0"/>
              </a:rPr>
              <a:t>accountable</a:t>
            </a:r>
            <a:r>
              <a:rPr lang="en-US" sz="4400" b="1">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	</a:t>
            </a: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a:extLst>
              <a:ext uri="{FF2B5EF4-FFF2-40B4-BE49-F238E27FC236}">
                <a16:creationId xmlns:a16="http://schemas.microsoft.com/office/drawing/2014/main" id="{6688E340-58AE-47F6-8903-70FD2CE35B5F}"/>
              </a:ext>
            </a:extLst>
          </p:cNvPr>
          <p:cNvSpPr/>
          <p:nvPr/>
        </p:nvSpPr>
        <p:spPr>
          <a:xfrm>
            <a:off x="838200" y="152400"/>
            <a:ext cx="7848600" cy="954088"/>
          </a:xfrm>
          <a:prstGeom prst="rect">
            <a:avLst/>
          </a:prstGeom>
        </p:spPr>
        <p:txBody>
          <a:bodyPr>
            <a:spAutoFit/>
          </a:bodyPr>
          <a:lstStyle/>
          <a:p>
            <a:pPr algn="ctr" eaLnBrk="1" hangingPunct="1">
              <a:defRPr/>
            </a:pPr>
            <a:r>
              <a:rPr lang="en-US">
                <a:solidFill>
                  <a:srgbClr val="002060"/>
                </a:solidFill>
                <a:effectLst>
                  <a:outerShdw blurRad="38100" dist="38100" dir="2700000" algn="tl">
                    <a:srgbClr val="000000">
                      <a:alpha val="43137"/>
                    </a:srgbClr>
                  </a:outerShdw>
                </a:effectLst>
              </a:rPr>
              <a:t>I</a:t>
            </a:r>
            <a:r>
              <a:rPr lang="en-US" dirty="0">
                <a:solidFill>
                  <a:srgbClr val="002060"/>
                </a:solidFill>
                <a:effectLst>
                  <a:outerShdw blurRad="38100" dist="38100" dir="2700000" algn="tl">
                    <a:srgbClr val="000000">
                      <a:alpha val="43137"/>
                    </a:srgbClr>
                  </a:outerShdw>
                </a:effectLst>
              </a:rPr>
              <a:t>.  What About the Arguments</a:t>
            </a:r>
          </a:p>
          <a:p>
            <a:pPr algn="ctr" eaLnBrk="1" hangingPunct="1">
              <a:defRPr/>
            </a:pPr>
            <a:r>
              <a:rPr lang="en-US" dirty="0">
                <a:solidFill>
                  <a:srgbClr val="002060"/>
                </a:solidFill>
                <a:effectLst>
                  <a:outerShdw blurRad="38100" dist="38100" dir="2700000" algn="tl">
                    <a:srgbClr val="000000">
                      <a:alpha val="43137"/>
                    </a:srgbClr>
                  </a:outerShdw>
                </a:effectLst>
              </a:rPr>
              <a:t>in Favor of the Gay Lifestyle?</a:t>
            </a:r>
            <a:endParaRPr lang="en-US" dirty="0"/>
          </a:p>
        </p:txBody>
      </p:sp>
    </p:spTree>
  </p:cSld>
  <p:clrMapOvr>
    <a:masterClrMapping/>
  </p:clrMapOvr>
  <p:transition>
    <p:dissolv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2BD4ACF3-7A0A-4728-A954-143807C28E55}"/>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17F9FCC6-16DA-4DFA-9E85-D1B7357D0587}"/>
              </a:ext>
            </a:extLst>
          </p:cNvPr>
          <p:cNvSpPr>
            <a:spLocks noGrp="1" noChangeArrowheads="1"/>
          </p:cNvSpPr>
          <p:nvPr>
            <p:ph idx="1"/>
          </p:nvPr>
        </p:nvSpPr>
        <p:spPr>
          <a:xfrm>
            <a:off x="457200" y="1066800"/>
            <a:ext cx="8229600" cy="53340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Homosexuality is the result of 	gradual steps of rebellion.</a:t>
            </a:r>
          </a:p>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	</a:t>
            </a: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a:extLst>
              <a:ext uri="{FF2B5EF4-FFF2-40B4-BE49-F238E27FC236}">
                <a16:creationId xmlns:a16="http://schemas.microsoft.com/office/drawing/2014/main" id="{87531FA9-8282-44B4-BDEE-7F34D5B3120D}"/>
              </a:ext>
            </a:extLst>
          </p:cNvPr>
          <p:cNvSpPr/>
          <p:nvPr/>
        </p:nvSpPr>
        <p:spPr>
          <a:xfrm>
            <a:off x="838200" y="152400"/>
            <a:ext cx="7848600" cy="954088"/>
          </a:xfrm>
          <a:prstGeom prst="rect">
            <a:avLst/>
          </a:prstGeom>
        </p:spPr>
        <p:txBody>
          <a:bodyPr>
            <a:spAutoFit/>
          </a:bodyPr>
          <a:lstStyle/>
          <a:p>
            <a:pPr algn="ctr" eaLnBrk="1" hangingPunct="1">
              <a:defRPr/>
            </a:pPr>
            <a:r>
              <a:rPr lang="en-US">
                <a:solidFill>
                  <a:srgbClr val="002060"/>
                </a:solidFill>
                <a:effectLst>
                  <a:outerShdw blurRad="38100" dist="38100" dir="2700000" algn="tl">
                    <a:srgbClr val="000000">
                      <a:alpha val="43137"/>
                    </a:srgbClr>
                  </a:outerShdw>
                </a:effectLst>
              </a:rPr>
              <a:t>I</a:t>
            </a:r>
            <a:r>
              <a:rPr lang="en-US" dirty="0">
                <a:solidFill>
                  <a:srgbClr val="002060"/>
                </a:solidFill>
                <a:effectLst>
                  <a:outerShdw blurRad="38100" dist="38100" dir="2700000" algn="tl">
                    <a:srgbClr val="000000">
                      <a:alpha val="43137"/>
                    </a:srgbClr>
                  </a:outerShdw>
                </a:effectLst>
              </a:rPr>
              <a:t>.  What About the Arguments</a:t>
            </a:r>
          </a:p>
          <a:p>
            <a:pPr algn="ctr" eaLnBrk="1" hangingPunct="1">
              <a:defRPr/>
            </a:pPr>
            <a:r>
              <a:rPr lang="en-US" dirty="0">
                <a:solidFill>
                  <a:srgbClr val="002060"/>
                </a:solidFill>
                <a:effectLst>
                  <a:outerShdw blurRad="38100" dist="38100" dir="2700000" algn="tl">
                    <a:srgbClr val="000000">
                      <a:alpha val="43137"/>
                    </a:srgbClr>
                  </a:outerShdw>
                </a:effectLst>
              </a:rPr>
              <a:t>in Favor of the Gay Lifestyle?</a:t>
            </a:r>
            <a:endParaRPr lang="en-US" dirty="0"/>
          </a:p>
        </p:txBody>
      </p:sp>
    </p:spTree>
  </p:cSld>
  <p:clrMapOvr>
    <a:masterClrMapping/>
  </p:clrMapOvr>
  <p:transition>
    <p:dissolv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74080A35-7E22-4BA3-9848-CFE091DC40A8}"/>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D66E1140-6AF9-40E8-A4D6-7ACC6653F136}"/>
              </a:ext>
            </a:extLst>
          </p:cNvPr>
          <p:cNvSpPr>
            <a:spLocks noGrp="1" noChangeArrowheads="1"/>
          </p:cNvSpPr>
          <p:nvPr>
            <p:ph idx="1"/>
          </p:nvPr>
        </p:nvSpPr>
        <p:spPr>
          <a:xfrm>
            <a:off x="457200" y="1066800"/>
            <a:ext cx="8229600" cy="53340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Homosexuality is the result of 	gradual steps of rebellion.</a:t>
            </a:r>
          </a:p>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	1. </a:t>
            </a:r>
            <a:r>
              <a:rPr lang="en-US" sz="4400" b="1" dirty="0">
                <a:solidFill>
                  <a:srgbClr val="990033"/>
                </a:solidFill>
                <a:effectLst>
                  <a:outerShdw blurRad="38100" dist="38100" dir="2700000" algn="tl">
                    <a:srgbClr val="000000">
                      <a:alpha val="43137"/>
                    </a:srgbClr>
                  </a:outerShdw>
                </a:effectLst>
                <a:latin typeface="Arial Narrow" pitchFamily="34" charset="0"/>
              </a:rPr>
              <a:t>They </a:t>
            </a:r>
            <a:r>
              <a:rPr lang="en-US" sz="4400" b="1" u="sng" dirty="0">
                <a:solidFill>
                  <a:srgbClr val="990033"/>
                </a:solidFill>
                <a:effectLst>
                  <a:outerShdw blurRad="38100" dist="38100" dir="2700000" algn="tl">
                    <a:srgbClr val="000000">
                      <a:alpha val="43137"/>
                    </a:srgbClr>
                  </a:outerShdw>
                </a:effectLst>
                <a:latin typeface="Arial Narrow" pitchFamily="34" charset="0"/>
              </a:rPr>
              <a:t>suppress</a:t>
            </a:r>
            <a:r>
              <a:rPr lang="en-US" sz="4400" b="1" dirty="0">
                <a:solidFill>
                  <a:srgbClr val="990033"/>
                </a:solidFill>
                <a:effectLst>
                  <a:outerShdw blurRad="38100" dist="38100" dir="2700000" algn="tl">
                    <a:srgbClr val="000000">
                      <a:alpha val="43137"/>
                    </a:srgbClr>
                  </a:outerShdw>
                </a:effectLst>
                <a:latin typeface="Arial Narrow" pitchFamily="34" charset="0"/>
              </a:rPr>
              <a:t> the truth.</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Romans 1:18-19 - </a:t>
            </a:r>
            <a:r>
              <a:rPr lang="en-US" sz="2800" baseline="30000" dirty="0">
                <a:latin typeface="Arial" pitchFamily="34" charset="0"/>
                <a:cs typeface="Arial" pitchFamily="34" charset="0"/>
              </a:rPr>
              <a:t>﻿</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The wrath of God is being revealed from heaven against all the godlessness and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wickedness of men who suppress the truth by their wickedness</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since what may be known about God is plain to them, because God has made it plain to them. </a:t>
            </a:r>
          </a:p>
        </p:txBody>
      </p:sp>
      <p:sp>
        <p:nvSpPr>
          <p:cNvPr id="4" name="Rectangle 3">
            <a:extLst>
              <a:ext uri="{FF2B5EF4-FFF2-40B4-BE49-F238E27FC236}">
                <a16:creationId xmlns:a16="http://schemas.microsoft.com/office/drawing/2014/main" id="{00F076ED-5C7A-4241-A302-35CBFC704FB4}"/>
              </a:ext>
            </a:extLst>
          </p:cNvPr>
          <p:cNvSpPr/>
          <p:nvPr/>
        </p:nvSpPr>
        <p:spPr>
          <a:xfrm>
            <a:off x="838200" y="152400"/>
            <a:ext cx="7848600" cy="954088"/>
          </a:xfrm>
          <a:prstGeom prst="rect">
            <a:avLst/>
          </a:prstGeom>
        </p:spPr>
        <p:txBody>
          <a:bodyPr>
            <a:spAutoFit/>
          </a:bodyPr>
          <a:lstStyle/>
          <a:p>
            <a:pPr algn="ctr" eaLnBrk="1" hangingPunct="1">
              <a:defRPr/>
            </a:pPr>
            <a:r>
              <a:rPr lang="en-US">
                <a:solidFill>
                  <a:srgbClr val="002060"/>
                </a:solidFill>
                <a:effectLst>
                  <a:outerShdw blurRad="38100" dist="38100" dir="2700000" algn="tl">
                    <a:srgbClr val="000000">
                      <a:alpha val="43137"/>
                    </a:srgbClr>
                  </a:outerShdw>
                </a:effectLst>
              </a:rPr>
              <a:t>I</a:t>
            </a:r>
            <a:r>
              <a:rPr lang="en-US" dirty="0">
                <a:solidFill>
                  <a:srgbClr val="002060"/>
                </a:solidFill>
                <a:effectLst>
                  <a:outerShdw blurRad="38100" dist="38100" dir="2700000" algn="tl">
                    <a:srgbClr val="000000">
                      <a:alpha val="43137"/>
                    </a:srgbClr>
                  </a:outerShdw>
                </a:effectLst>
              </a:rPr>
              <a:t>.  What About the Arguments</a:t>
            </a:r>
          </a:p>
          <a:p>
            <a:pPr algn="ctr" eaLnBrk="1" hangingPunct="1">
              <a:defRPr/>
            </a:pPr>
            <a:r>
              <a:rPr lang="en-US" dirty="0">
                <a:solidFill>
                  <a:srgbClr val="002060"/>
                </a:solidFill>
                <a:effectLst>
                  <a:outerShdw blurRad="38100" dist="38100" dir="2700000" algn="tl">
                    <a:srgbClr val="000000">
                      <a:alpha val="43137"/>
                    </a:srgbClr>
                  </a:outerShdw>
                </a:effectLst>
              </a:rPr>
              <a:t>in Favor of the Gay Lifestyle?</a:t>
            </a:r>
            <a:endParaRPr lang="en-US" dirty="0"/>
          </a:p>
        </p:txBody>
      </p:sp>
    </p:spTree>
  </p:cSld>
  <p:clrMapOvr>
    <a:masterClrMapping/>
  </p:clrMapOvr>
  <p:transition>
    <p:dissolv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91D3997A-85F5-4C2F-B6BE-A4AEC59046C3}"/>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FBF6DC33-3EE7-4021-9B9E-9B31033A8A1D}"/>
              </a:ext>
            </a:extLst>
          </p:cNvPr>
          <p:cNvSpPr>
            <a:spLocks noGrp="1" noChangeArrowheads="1"/>
          </p:cNvSpPr>
          <p:nvPr>
            <p:ph idx="1"/>
          </p:nvPr>
        </p:nvSpPr>
        <p:spPr>
          <a:xfrm>
            <a:off x="457200" y="1066800"/>
            <a:ext cx="8229600" cy="53340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Homosexuality is the result of 	gradual steps of rebellion.</a:t>
            </a:r>
          </a:p>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	2. Those who rebel are without 	excuse.</a:t>
            </a:r>
            <a:endParaRPr lang="en-US" sz="4400" b="1" dirty="0">
              <a:solidFill>
                <a:srgbClr val="990033"/>
              </a:solidFill>
              <a:effectLst>
                <a:outerShdw blurRad="38100" dist="38100" dir="2700000" algn="tl">
                  <a:srgbClr val="000000">
                    <a:alpha val="43137"/>
                  </a:srgbClr>
                </a:outerShdw>
              </a:effectLst>
              <a:latin typeface="Arial Narrow" pitchFamily="34" charset="0"/>
            </a:endParaRPr>
          </a:p>
          <a:p>
            <a:pPr algn="just">
              <a:buFont typeface="Wingdings 2" panose="05020102010507070707" pitchFamily="18" charset="2"/>
              <a:buNone/>
              <a:defRPr/>
            </a:pPr>
            <a:r>
              <a:rPr lang="en-US" sz="2800" b="1">
                <a:solidFill>
                  <a:schemeClr val="tx1"/>
                </a:solidFill>
                <a:effectLst>
                  <a:outerShdw blurRad="38100" dist="38100" dir="2700000" algn="tl">
                    <a:srgbClr val="000000">
                      <a:alpha val="43137"/>
                    </a:srgbClr>
                  </a:outerShdw>
                </a:effectLst>
                <a:latin typeface="Arial" pitchFamily="34" charset="0"/>
                <a:cs typeface="Arial" pitchFamily="34" charset="0"/>
              </a:rPr>
              <a:t>Romans 1:20 - For since the creation of the world God’s invisible qualities — his eternal power and divine nature — have been clearly seen, being understood from what has been made, </a:t>
            </a:r>
            <a:r>
              <a:rPr lang="en-US" sz="2800" b="1" u="sng">
                <a:solidFill>
                  <a:schemeClr val="tx1"/>
                </a:solidFill>
                <a:effectLst>
                  <a:outerShdw blurRad="38100" dist="38100" dir="2700000" algn="tl">
                    <a:srgbClr val="000000">
                      <a:alpha val="43137"/>
                    </a:srgbClr>
                  </a:outerShdw>
                </a:effectLst>
                <a:latin typeface="Arial" pitchFamily="34" charset="0"/>
                <a:cs typeface="Arial" pitchFamily="34" charset="0"/>
              </a:rPr>
              <a:t>so that men are without excuse</a:t>
            </a:r>
            <a:r>
              <a:rPr lang="en-US" sz="2800" b="1">
                <a:solidFill>
                  <a:schemeClr val="tx1"/>
                </a:solidFill>
                <a:effectLst>
                  <a:outerShdw blurRad="38100" dist="38100" dir="2700000" algn="tl">
                    <a:srgbClr val="000000">
                      <a:alpha val="43137"/>
                    </a:srgbClr>
                  </a:outerShdw>
                </a:effectLst>
                <a:latin typeface="Arial" pitchFamily="34" charset="0"/>
                <a:cs typeface="Arial" pitchFamily="34" charset="0"/>
              </a:rPr>
              <a:t>.</a:t>
            </a: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a:extLst>
              <a:ext uri="{FF2B5EF4-FFF2-40B4-BE49-F238E27FC236}">
                <a16:creationId xmlns:a16="http://schemas.microsoft.com/office/drawing/2014/main" id="{7A69CA9B-CE29-4787-8CD1-C04585265068}"/>
              </a:ext>
            </a:extLst>
          </p:cNvPr>
          <p:cNvSpPr/>
          <p:nvPr/>
        </p:nvSpPr>
        <p:spPr>
          <a:xfrm>
            <a:off x="838200" y="152400"/>
            <a:ext cx="7848600" cy="954088"/>
          </a:xfrm>
          <a:prstGeom prst="rect">
            <a:avLst/>
          </a:prstGeom>
        </p:spPr>
        <p:txBody>
          <a:bodyPr>
            <a:spAutoFit/>
          </a:bodyPr>
          <a:lstStyle/>
          <a:p>
            <a:pPr algn="ctr" eaLnBrk="1" hangingPunct="1">
              <a:defRPr/>
            </a:pPr>
            <a:r>
              <a:rPr lang="en-US">
                <a:solidFill>
                  <a:srgbClr val="002060"/>
                </a:solidFill>
                <a:effectLst>
                  <a:outerShdw blurRad="38100" dist="38100" dir="2700000" algn="tl">
                    <a:srgbClr val="000000">
                      <a:alpha val="43137"/>
                    </a:srgbClr>
                  </a:outerShdw>
                </a:effectLst>
              </a:rPr>
              <a:t>I</a:t>
            </a:r>
            <a:r>
              <a:rPr lang="en-US" dirty="0">
                <a:solidFill>
                  <a:srgbClr val="002060"/>
                </a:solidFill>
                <a:effectLst>
                  <a:outerShdw blurRad="38100" dist="38100" dir="2700000" algn="tl">
                    <a:srgbClr val="000000">
                      <a:alpha val="43137"/>
                    </a:srgbClr>
                  </a:outerShdw>
                </a:effectLst>
              </a:rPr>
              <a:t>.  What About the Arguments</a:t>
            </a:r>
          </a:p>
          <a:p>
            <a:pPr algn="ctr" eaLnBrk="1" hangingPunct="1">
              <a:defRPr/>
            </a:pPr>
            <a:r>
              <a:rPr lang="en-US" dirty="0">
                <a:solidFill>
                  <a:srgbClr val="002060"/>
                </a:solidFill>
                <a:effectLst>
                  <a:outerShdw blurRad="38100" dist="38100" dir="2700000" algn="tl">
                    <a:srgbClr val="000000">
                      <a:alpha val="43137"/>
                    </a:srgbClr>
                  </a:outerShdw>
                </a:effectLst>
              </a:rPr>
              <a:t>in Favor of the Gay Lifestyle?</a:t>
            </a:r>
            <a:endParaRPr lang="en-US" dirty="0"/>
          </a:p>
        </p:txBody>
      </p:sp>
    </p:spTree>
  </p:cSld>
  <p:clrMapOvr>
    <a:masterClrMapping/>
  </p:clrMapOvr>
  <p:transition>
    <p:dissolve/>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5A68E1DE-60F8-4B51-B993-16AA685A1B76}"/>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CC277E58-DEDE-4C2E-B476-7C1420BD6128}"/>
              </a:ext>
            </a:extLst>
          </p:cNvPr>
          <p:cNvSpPr>
            <a:spLocks noGrp="1" noChangeArrowheads="1"/>
          </p:cNvSpPr>
          <p:nvPr>
            <p:ph idx="1"/>
          </p:nvPr>
        </p:nvSpPr>
        <p:spPr>
          <a:xfrm>
            <a:off x="457200" y="1066800"/>
            <a:ext cx="8229600" cy="53340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Homosexuality is the result of 	gradual steps of rebellion.</a:t>
            </a:r>
            <a:endParaRPr lang="en-US" sz="4400" b="1" dirty="0">
              <a:solidFill>
                <a:srgbClr val="990033"/>
              </a:solidFill>
              <a:effectLst>
                <a:outerShdw blurRad="38100" dist="38100" dir="2700000" algn="tl">
                  <a:srgbClr val="000000">
                    <a:alpha val="43137"/>
                  </a:srgbClr>
                </a:outerShdw>
              </a:effectLst>
              <a:latin typeface="Arial Narrow" pitchFamily="34" charset="0"/>
            </a:endParaRPr>
          </a:p>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	3.  </a:t>
            </a:r>
            <a:r>
              <a:rPr lang="en-US" sz="4400" b="1" dirty="0">
                <a:solidFill>
                  <a:srgbClr val="990033"/>
                </a:solidFill>
                <a:effectLst>
                  <a:outerShdw blurRad="38100" dist="38100" dir="2700000" algn="tl">
                    <a:srgbClr val="000000">
                      <a:alpha val="43137"/>
                    </a:srgbClr>
                  </a:outerShdw>
                </a:effectLst>
                <a:latin typeface="Arial Narrow" pitchFamily="34" charset="0"/>
              </a:rPr>
              <a:t>Then </a:t>
            </a:r>
            <a:r>
              <a:rPr lang="en-US" sz="4400" b="1" u="sng" dirty="0">
                <a:solidFill>
                  <a:srgbClr val="990033"/>
                </a:solidFill>
                <a:effectLst>
                  <a:outerShdw blurRad="38100" dist="38100" dir="2700000" algn="tl">
                    <a:srgbClr val="000000">
                      <a:alpha val="43137"/>
                    </a:srgbClr>
                  </a:outerShdw>
                </a:effectLst>
                <a:latin typeface="Arial Narrow" pitchFamily="34" charset="0"/>
              </a:rPr>
              <a:t>idolatry</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algn="just">
              <a:buFont typeface="Wingdings 2" panose="05020102010507070707" pitchFamily="18" charset="2"/>
              <a:buNone/>
              <a:defRPr/>
            </a:pPr>
            <a:r>
              <a:rPr lang="en-US" sz="2800" b="1">
                <a:solidFill>
                  <a:schemeClr val="tx1"/>
                </a:solidFill>
                <a:effectLst>
                  <a:outerShdw blurRad="38100" dist="38100" dir="2700000" algn="tl">
                    <a:srgbClr val="000000">
                      <a:alpha val="43137"/>
                    </a:srgbClr>
                  </a:outerShdw>
                </a:effectLst>
                <a:latin typeface="Arial" pitchFamily="34" charset="0"/>
                <a:cs typeface="Arial" pitchFamily="34" charset="0"/>
              </a:rPr>
              <a:t>Romans 1:22-23 - Although </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they claimed to be wise, they became fools </a:t>
            </a:r>
            <a:r>
              <a:rPr lang="en-US" sz="2800" b="1" baseline="30000" dirty="0">
                <a:solidFill>
                  <a:schemeClr val="tx1"/>
                </a:solidFill>
                <a:effectLst>
                  <a:outerShdw blurRad="38100" dist="38100" dir="2700000" algn="tl">
                    <a:srgbClr val="000000">
                      <a:alpha val="43137"/>
                    </a:srgbClr>
                  </a:outerShdw>
                </a:effectLst>
                <a:latin typeface="Arial" pitchFamily="34" charset="0"/>
                <a:cs typeface="Arial" pitchFamily="34" charset="0"/>
              </a:rPr>
              <a:t> </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and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exchanged the glory of the immortal God for images</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made to look like mortal man and birds and animals and reptiles. </a:t>
            </a:r>
          </a:p>
        </p:txBody>
      </p:sp>
      <p:sp>
        <p:nvSpPr>
          <p:cNvPr id="4" name="Rectangle 3">
            <a:extLst>
              <a:ext uri="{FF2B5EF4-FFF2-40B4-BE49-F238E27FC236}">
                <a16:creationId xmlns:a16="http://schemas.microsoft.com/office/drawing/2014/main" id="{882E807C-DF39-480A-9428-59A9384D438E}"/>
              </a:ext>
            </a:extLst>
          </p:cNvPr>
          <p:cNvSpPr/>
          <p:nvPr/>
        </p:nvSpPr>
        <p:spPr>
          <a:xfrm>
            <a:off x="838200" y="152400"/>
            <a:ext cx="7848600" cy="954088"/>
          </a:xfrm>
          <a:prstGeom prst="rect">
            <a:avLst/>
          </a:prstGeom>
        </p:spPr>
        <p:txBody>
          <a:bodyPr>
            <a:spAutoFit/>
          </a:bodyPr>
          <a:lstStyle/>
          <a:p>
            <a:pPr algn="ctr" eaLnBrk="1" hangingPunct="1">
              <a:defRPr/>
            </a:pPr>
            <a:r>
              <a:rPr lang="en-US">
                <a:solidFill>
                  <a:srgbClr val="002060"/>
                </a:solidFill>
                <a:effectLst>
                  <a:outerShdw blurRad="38100" dist="38100" dir="2700000" algn="tl">
                    <a:srgbClr val="000000">
                      <a:alpha val="43137"/>
                    </a:srgbClr>
                  </a:outerShdw>
                </a:effectLst>
              </a:rPr>
              <a:t>I</a:t>
            </a:r>
            <a:r>
              <a:rPr lang="en-US" dirty="0">
                <a:solidFill>
                  <a:srgbClr val="002060"/>
                </a:solidFill>
                <a:effectLst>
                  <a:outerShdw blurRad="38100" dist="38100" dir="2700000" algn="tl">
                    <a:srgbClr val="000000">
                      <a:alpha val="43137"/>
                    </a:srgbClr>
                  </a:outerShdw>
                </a:effectLst>
              </a:rPr>
              <a:t>.  What About the Arguments</a:t>
            </a:r>
          </a:p>
          <a:p>
            <a:pPr algn="ctr" eaLnBrk="1" hangingPunct="1">
              <a:defRPr/>
            </a:pPr>
            <a:r>
              <a:rPr lang="en-US" dirty="0">
                <a:solidFill>
                  <a:srgbClr val="002060"/>
                </a:solidFill>
                <a:effectLst>
                  <a:outerShdw blurRad="38100" dist="38100" dir="2700000" algn="tl">
                    <a:srgbClr val="000000">
                      <a:alpha val="43137"/>
                    </a:srgbClr>
                  </a:outerShdw>
                </a:effectLst>
              </a:rPr>
              <a:t>in Favor of the Gay Lifestyle?</a:t>
            </a:r>
            <a:endParaRPr lang="en-US" dirty="0"/>
          </a:p>
        </p:txBody>
      </p:sp>
    </p:spTree>
  </p:cSld>
  <p:clrMapOvr>
    <a:masterClrMapping/>
  </p:clrMapOvr>
  <p:transition>
    <p:dissolve/>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5E4E437C-BAC2-4098-9BAC-0D40C3C7E06B}"/>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4CFF5D11-13B6-4D92-93F8-FC1DEB58119E}"/>
              </a:ext>
            </a:extLst>
          </p:cNvPr>
          <p:cNvSpPr>
            <a:spLocks noGrp="1" noChangeArrowheads="1"/>
          </p:cNvSpPr>
          <p:nvPr>
            <p:ph idx="1"/>
          </p:nvPr>
        </p:nvSpPr>
        <p:spPr>
          <a:xfrm>
            <a:off x="457200" y="1066800"/>
            <a:ext cx="8229600" cy="5334000"/>
          </a:xfrm>
        </p:spPr>
        <p:txBody>
          <a:bodyPr>
            <a:normAutofit lnSpcReduction="10000"/>
          </a:bodyPr>
          <a:lstStyle/>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Homosexuality is the result of 	gradual steps of rebellion.</a:t>
            </a:r>
            <a:endParaRPr lang="en-US" sz="4400" b="1" dirty="0">
              <a:solidFill>
                <a:srgbClr val="990033"/>
              </a:solidFill>
              <a:effectLst>
                <a:outerShdw blurRad="38100" dist="38100" dir="2700000" algn="tl">
                  <a:srgbClr val="000000">
                    <a:alpha val="43137"/>
                  </a:srgbClr>
                </a:outerShdw>
              </a:effectLst>
              <a:latin typeface="Arial Narrow" pitchFamily="34" charset="0"/>
            </a:endParaRPr>
          </a:p>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	4.  </a:t>
            </a:r>
            <a:r>
              <a:rPr lang="en-US" sz="4400" b="1" dirty="0">
                <a:solidFill>
                  <a:srgbClr val="990033"/>
                </a:solidFill>
                <a:effectLst>
                  <a:outerShdw blurRad="38100" dist="38100" dir="2700000" algn="tl">
                    <a:srgbClr val="000000">
                      <a:alpha val="43137"/>
                    </a:srgbClr>
                  </a:outerShdw>
                </a:effectLst>
                <a:latin typeface="Arial Narrow" pitchFamily="34" charset="0"/>
              </a:rPr>
              <a:t>Then </a:t>
            </a:r>
            <a:r>
              <a:rPr lang="en-US" sz="4400" b="1" u="sng" dirty="0">
                <a:solidFill>
                  <a:srgbClr val="990033"/>
                </a:solidFill>
                <a:effectLst>
                  <a:outerShdw blurRad="38100" dist="38100" dir="2700000" algn="tl">
                    <a:srgbClr val="000000">
                      <a:alpha val="43137"/>
                    </a:srgbClr>
                  </a:outerShdw>
                </a:effectLst>
                <a:latin typeface="Arial Narrow" pitchFamily="34" charset="0"/>
              </a:rPr>
              <a:t>sexual</a:t>
            </a:r>
            <a:r>
              <a:rPr lang="en-US" sz="4400" b="1" dirty="0">
                <a:solidFill>
                  <a:srgbClr val="990033"/>
                </a:solidFill>
                <a:effectLst>
                  <a:outerShdw blurRad="38100" dist="38100" dir="2700000" algn="tl">
                    <a:srgbClr val="000000">
                      <a:alpha val="43137"/>
                    </a:srgbClr>
                  </a:outerShdw>
                </a:effectLst>
                <a:latin typeface="Arial Narrow" pitchFamily="34" charset="0"/>
              </a:rPr>
              <a:t> </a:t>
            </a:r>
            <a:r>
              <a:rPr lang="en-US" sz="4400" b="1" u="sng" dirty="0">
                <a:solidFill>
                  <a:srgbClr val="990033"/>
                </a:solidFill>
                <a:effectLst>
                  <a:outerShdw blurRad="38100" dist="38100" dir="2700000" algn="tl">
                    <a:srgbClr val="000000">
                      <a:alpha val="43137"/>
                    </a:srgbClr>
                  </a:outerShdw>
                </a:effectLst>
                <a:latin typeface="Arial Narrow" pitchFamily="34" charset="0"/>
              </a:rPr>
              <a:t>immorality</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algn="just">
              <a:buFont typeface="Wingdings 2" panose="05020102010507070707" pitchFamily="18" charset="2"/>
              <a:buNone/>
              <a:defRPr/>
            </a:pPr>
            <a:r>
              <a:rPr lang="en-US" sz="2800" b="1">
                <a:solidFill>
                  <a:schemeClr val="tx1"/>
                </a:solidFill>
                <a:effectLst>
                  <a:outerShdw blurRad="38100" dist="38100" dir="2700000" algn="tl">
                    <a:srgbClr val="000000">
                      <a:alpha val="43137"/>
                    </a:srgbClr>
                  </a:outerShdw>
                </a:effectLst>
                <a:latin typeface="Arial" pitchFamily="34" charset="0"/>
                <a:cs typeface="Arial" pitchFamily="34" charset="0"/>
              </a:rPr>
              <a:t>Romans 1:24-25 - Therefore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God gave them over in the sinful desires of their hearts to sexual impurity for the degrading of their bodies with one another</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They exchanged the truth of God for a lie, and worshiped and served created things rather than </a:t>
            </a:r>
            <a:r>
              <a:rPr lang="en-US" sz="2800" b="1">
                <a:solidFill>
                  <a:schemeClr val="tx1"/>
                </a:solidFill>
                <a:effectLst>
                  <a:outerShdw blurRad="38100" dist="38100" dir="2700000" algn="tl">
                    <a:srgbClr val="000000">
                      <a:alpha val="43137"/>
                    </a:srgbClr>
                  </a:outerShdw>
                </a:effectLst>
                <a:latin typeface="Arial" pitchFamily="34" charset="0"/>
                <a:cs typeface="Arial" pitchFamily="34" charset="0"/>
              </a:rPr>
              <a:t>the Creator — who </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is forever praised. Amen. </a:t>
            </a:r>
          </a:p>
        </p:txBody>
      </p:sp>
      <p:sp>
        <p:nvSpPr>
          <p:cNvPr id="4" name="Rectangle 3">
            <a:extLst>
              <a:ext uri="{FF2B5EF4-FFF2-40B4-BE49-F238E27FC236}">
                <a16:creationId xmlns:a16="http://schemas.microsoft.com/office/drawing/2014/main" id="{AB27B7CA-0C35-468F-B50D-A5F6216CD6E2}"/>
              </a:ext>
            </a:extLst>
          </p:cNvPr>
          <p:cNvSpPr/>
          <p:nvPr/>
        </p:nvSpPr>
        <p:spPr>
          <a:xfrm>
            <a:off x="838200" y="152400"/>
            <a:ext cx="7848600" cy="954088"/>
          </a:xfrm>
          <a:prstGeom prst="rect">
            <a:avLst/>
          </a:prstGeom>
        </p:spPr>
        <p:txBody>
          <a:bodyPr>
            <a:spAutoFit/>
          </a:bodyPr>
          <a:lstStyle/>
          <a:p>
            <a:pPr algn="ctr" eaLnBrk="1" hangingPunct="1">
              <a:defRPr/>
            </a:pPr>
            <a:r>
              <a:rPr lang="en-US">
                <a:solidFill>
                  <a:srgbClr val="002060"/>
                </a:solidFill>
                <a:effectLst>
                  <a:outerShdw blurRad="38100" dist="38100" dir="2700000" algn="tl">
                    <a:srgbClr val="000000">
                      <a:alpha val="43137"/>
                    </a:srgbClr>
                  </a:outerShdw>
                </a:effectLst>
              </a:rPr>
              <a:t>I</a:t>
            </a:r>
            <a:r>
              <a:rPr lang="en-US" dirty="0">
                <a:solidFill>
                  <a:srgbClr val="002060"/>
                </a:solidFill>
                <a:effectLst>
                  <a:outerShdw blurRad="38100" dist="38100" dir="2700000" algn="tl">
                    <a:srgbClr val="000000">
                      <a:alpha val="43137"/>
                    </a:srgbClr>
                  </a:outerShdw>
                </a:effectLst>
              </a:rPr>
              <a:t>.  What About the Arguments</a:t>
            </a:r>
          </a:p>
          <a:p>
            <a:pPr algn="ctr" eaLnBrk="1" hangingPunct="1">
              <a:defRPr/>
            </a:pPr>
            <a:r>
              <a:rPr lang="en-US" dirty="0">
                <a:solidFill>
                  <a:srgbClr val="002060"/>
                </a:solidFill>
                <a:effectLst>
                  <a:outerShdw blurRad="38100" dist="38100" dir="2700000" algn="tl">
                    <a:srgbClr val="000000">
                      <a:alpha val="43137"/>
                    </a:srgbClr>
                  </a:outerShdw>
                </a:effectLst>
              </a:rPr>
              <a:t>in Favor of the Gay Lifestyle?</a:t>
            </a:r>
            <a:endParaRPr lang="en-US" dirty="0"/>
          </a:p>
        </p:txBody>
      </p:sp>
    </p:spTree>
  </p:cSld>
  <p:clrMapOvr>
    <a:masterClrMapping/>
  </p:clrMapOvr>
  <p:transition>
    <p:dissolve/>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60281D7F-BA96-4AF7-8A21-D80C27EB407F}"/>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24A99910-D360-4E7D-AAF7-C50781DF0853}"/>
              </a:ext>
            </a:extLst>
          </p:cNvPr>
          <p:cNvSpPr>
            <a:spLocks noGrp="1" noChangeArrowheads="1"/>
          </p:cNvSpPr>
          <p:nvPr>
            <p:ph idx="1"/>
          </p:nvPr>
        </p:nvSpPr>
        <p:spPr>
          <a:xfrm>
            <a:off x="457200" y="1066800"/>
            <a:ext cx="8229600" cy="5334000"/>
          </a:xfrm>
        </p:spPr>
        <p:txBody>
          <a:bodyPr>
            <a:normAutofit lnSpcReduction="10000"/>
          </a:bodyPr>
          <a:lstStyle/>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Homosexuality is the result of 	gradual steps of rebellion.</a:t>
            </a:r>
            <a:endParaRPr lang="en-US" sz="4400" b="1" dirty="0">
              <a:solidFill>
                <a:srgbClr val="990033"/>
              </a:solidFill>
              <a:effectLst>
                <a:outerShdw blurRad="38100" dist="38100" dir="2700000" algn="tl">
                  <a:srgbClr val="000000">
                    <a:alpha val="43137"/>
                  </a:srgbClr>
                </a:outerShdw>
              </a:effectLst>
              <a:latin typeface="Arial Narrow" pitchFamily="34" charset="0"/>
            </a:endParaRPr>
          </a:p>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	5.  </a:t>
            </a:r>
            <a:r>
              <a:rPr lang="en-US" sz="4400" b="1" dirty="0">
                <a:solidFill>
                  <a:srgbClr val="990033"/>
                </a:solidFill>
                <a:effectLst>
                  <a:outerShdw blurRad="38100" dist="38100" dir="2700000" algn="tl">
                    <a:srgbClr val="000000">
                      <a:alpha val="43137"/>
                    </a:srgbClr>
                  </a:outerShdw>
                </a:effectLst>
                <a:latin typeface="Arial Narrow" pitchFamily="34" charset="0"/>
              </a:rPr>
              <a:t>It ends up </a:t>
            </a:r>
            <a:r>
              <a:rPr lang="en-US" sz="4400" b="1" u="sng" dirty="0">
                <a:solidFill>
                  <a:srgbClr val="990033"/>
                </a:solidFill>
                <a:effectLst>
                  <a:outerShdw blurRad="38100" dist="38100" dir="2700000" algn="tl">
                    <a:srgbClr val="000000">
                      <a:alpha val="43137"/>
                    </a:srgbClr>
                  </a:outerShdw>
                </a:effectLst>
                <a:latin typeface="Arial Narrow" pitchFamily="34" charset="0"/>
              </a:rPr>
              <a:t>homosexual</a:t>
            </a:r>
            <a:r>
              <a:rPr lang="en-US" sz="4400" b="1" dirty="0">
                <a:solidFill>
                  <a:srgbClr val="990033"/>
                </a:solidFill>
                <a:effectLst>
                  <a:outerShdw blurRad="38100" dist="38100" dir="2700000" algn="tl">
                    <a:srgbClr val="000000">
                      <a:alpha val="43137"/>
                    </a:srgbClr>
                  </a:outerShdw>
                </a:effectLst>
                <a:latin typeface="Arial Narrow" pitchFamily="34" charset="0"/>
              </a:rPr>
              <a:t> acts.</a:t>
            </a:r>
          </a:p>
          <a:p>
            <a:pPr algn="just">
              <a:buFont typeface="Wingdings 2" panose="05020102010507070707" pitchFamily="18" charset="2"/>
              <a:buNone/>
              <a:defRPr/>
            </a:pPr>
            <a:r>
              <a:rPr lang="en-US" sz="2800" b="1">
                <a:solidFill>
                  <a:schemeClr val="tx1"/>
                </a:solidFill>
                <a:effectLst>
                  <a:outerShdw blurRad="38100" dist="38100" dir="2700000" algn="tl">
                    <a:srgbClr val="000000">
                      <a:alpha val="43137"/>
                    </a:srgbClr>
                  </a:outerShdw>
                </a:effectLst>
                <a:latin typeface="Arial" pitchFamily="34" charset="0"/>
                <a:cs typeface="Arial" pitchFamily="34" charset="0"/>
              </a:rPr>
              <a:t>Romans 1:26-27 - Even </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their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women exchanged natural relations for unnatural ones</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In the same way the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men</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also abandoned natural relations with women and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were inflamed with lust for one another</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Men committed indecent acts with other men</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and received in themselves the due penalty for their </a:t>
            </a:r>
            <a:r>
              <a:rPr lang="en-US" sz="2800" b="1">
                <a:solidFill>
                  <a:schemeClr val="tx1"/>
                </a:solidFill>
                <a:effectLst>
                  <a:outerShdw blurRad="38100" dist="38100" dir="2700000" algn="tl">
                    <a:srgbClr val="000000">
                      <a:alpha val="43137"/>
                    </a:srgbClr>
                  </a:outerShdw>
                </a:effectLst>
                <a:latin typeface="Arial" pitchFamily="34" charset="0"/>
                <a:cs typeface="Arial" pitchFamily="34" charset="0"/>
              </a:rPr>
              <a:t>perversion.</a:t>
            </a:r>
            <a:endParaRPr lang="en-US" sz="2800" b="1" dirty="0">
              <a:solidFill>
                <a:schemeClr val="tx1"/>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C06CAF4E-5110-4863-9761-4B9CAA688F3B}"/>
              </a:ext>
            </a:extLst>
          </p:cNvPr>
          <p:cNvSpPr/>
          <p:nvPr/>
        </p:nvSpPr>
        <p:spPr>
          <a:xfrm>
            <a:off x="838200" y="152400"/>
            <a:ext cx="7848600" cy="954088"/>
          </a:xfrm>
          <a:prstGeom prst="rect">
            <a:avLst/>
          </a:prstGeom>
        </p:spPr>
        <p:txBody>
          <a:bodyPr>
            <a:spAutoFit/>
          </a:bodyPr>
          <a:lstStyle/>
          <a:p>
            <a:pPr algn="ctr" eaLnBrk="1" hangingPunct="1">
              <a:defRPr/>
            </a:pPr>
            <a:r>
              <a:rPr lang="en-US">
                <a:solidFill>
                  <a:srgbClr val="002060"/>
                </a:solidFill>
                <a:effectLst>
                  <a:outerShdw blurRad="38100" dist="38100" dir="2700000" algn="tl">
                    <a:srgbClr val="000000">
                      <a:alpha val="43137"/>
                    </a:srgbClr>
                  </a:outerShdw>
                </a:effectLst>
              </a:rPr>
              <a:t>I</a:t>
            </a:r>
            <a:r>
              <a:rPr lang="en-US" dirty="0">
                <a:solidFill>
                  <a:srgbClr val="002060"/>
                </a:solidFill>
                <a:effectLst>
                  <a:outerShdw blurRad="38100" dist="38100" dir="2700000" algn="tl">
                    <a:srgbClr val="000000">
                      <a:alpha val="43137"/>
                    </a:srgbClr>
                  </a:outerShdw>
                </a:effectLst>
              </a:rPr>
              <a:t>.  What About the Arguments</a:t>
            </a:r>
          </a:p>
          <a:p>
            <a:pPr algn="ctr" eaLnBrk="1" hangingPunct="1">
              <a:defRPr/>
            </a:pPr>
            <a:r>
              <a:rPr lang="en-US" dirty="0">
                <a:solidFill>
                  <a:srgbClr val="002060"/>
                </a:solidFill>
                <a:effectLst>
                  <a:outerShdw blurRad="38100" dist="38100" dir="2700000" algn="tl">
                    <a:srgbClr val="000000">
                      <a:alpha val="43137"/>
                    </a:srgbClr>
                  </a:outerShdw>
                </a:effectLst>
              </a:rPr>
              <a:t>in Favor of the Gay Lifestyle?</a:t>
            </a:r>
            <a:endParaRPr lang="en-US" dirty="0"/>
          </a:p>
        </p:txBody>
      </p:sp>
    </p:spTree>
  </p:cSld>
  <p:clrMapOvr>
    <a:masterClrMapping/>
  </p:clrMapOvr>
  <p:transition>
    <p:dissolve/>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11D91853-C3A4-422C-BD95-3E96C7921A94}"/>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9A9272A-159B-4ED3-8D7A-34B22E27EFED}"/>
              </a:ext>
            </a:extLst>
          </p:cNvPr>
          <p:cNvSpPr>
            <a:spLocks noGrp="1" noChangeArrowheads="1"/>
          </p:cNvSpPr>
          <p:nvPr>
            <p:ph idx="1"/>
          </p:nvPr>
        </p:nvSpPr>
        <p:spPr>
          <a:xfrm>
            <a:off x="457200" y="1066800"/>
            <a:ext cx="8229600" cy="53340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Homosexuality is the result of 	gradual steps of rebellion.</a:t>
            </a:r>
            <a:endParaRPr lang="en-US" sz="4400" b="1" dirty="0">
              <a:solidFill>
                <a:srgbClr val="990033"/>
              </a:solidFill>
              <a:effectLst>
                <a:outerShdw blurRad="38100" dist="38100" dir="2700000" algn="tl">
                  <a:srgbClr val="000000">
                    <a:alpha val="43137"/>
                  </a:srgbClr>
                </a:outerShdw>
              </a:effectLst>
              <a:latin typeface="Arial Narrow" pitchFamily="34" charset="0"/>
            </a:endParaRPr>
          </a:p>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	6.  </a:t>
            </a:r>
            <a:r>
              <a:rPr lang="en-US" sz="4400" b="1" dirty="0">
                <a:solidFill>
                  <a:srgbClr val="990033"/>
                </a:solidFill>
                <a:effectLst>
                  <a:outerShdw blurRad="38100" dist="38100" dir="2700000" algn="tl">
                    <a:srgbClr val="000000">
                      <a:alpha val="43137"/>
                    </a:srgbClr>
                  </a:outerShdw>
                </a:effectLst>
                <a:latin typeface="Arial Narrow" pitchFamily="34" charset="0"/>
              </a:rPr>
              <a:t>Finally, they </a:t>
            </a:r>
            <a:r>
              <a:rPr lang="en-US" sz="4400" b="1" u="sng" dirty="0">
                <a:solidFill>
                  <a:srgbClr val="990033"/>
                </a:solidFill>
                <a:effectLst>
                  <a:outerShdw blurRad="38100" dist="38100" dir="2700000" algn="tl">
                    <a:srgbClr val="000000">
                      <a:alpha val="43137"/>
                    </a:srgbClr>
                  </a:outerShdw>
                </a:effectLst>
                <a:latin typeface="Arial Narrow" pitchFamily="34" charset="0"/>
              </a:rPr>
              <a:t>encourage</a:t>
            </a:r>
            <a:r>
              <a:rPr lang="en-US" sz="4400" b="1" dirty="0">
                <a:solidFill>
                  <a:srgbClr val="990033"/>
                </a:solidFill>
                <a:effectLst>
                  <a:outerShdw blurRad="38100" dist="38100" dir="2700000" algn="tl">
                    <a:srgbClr val="000000">
                      <a:alpha val="43137"/>
                    </a:srgbClr>
                  </a:outerShdw>
                </a:effectLst>
                <a:latin typeface="Arial Narrow" pitchFamily="34" charset="0"/>
              </a:rPr>
              <a:t> others.</a:t>
            </a:r>
          </a:p>
          <a:p>
            <a:pPr algn="just">
              <a:buFont typeface="Wingdings 2" panose="05020102010507070707" pitchFamily="18" charset="2"/>
              <a:buNone/>
              <a:defRPr/>
            </a:pPr>
            <a:r>
              <a:rPr lang="en-US" sz="2800" b="1">
                <a:solidFill>
                  <a:schemeClr val="tx1"/>
                </a:solidFill>
                <a:effectLst>
                  <a:outerShdw blurRad="38100" dist="38100" dir="2700000" algn="tl">
                    <a:srgbClr val="000000">
                      <a:alpha val="43137"/>
                    </a:srgbClr>
                  </a:outerShdw>
                </a:effectLst>
                <a:latin typeface="Arial" pitchFamily="34" charset="0"/>
                <a:cs typeface="Arial" pitchFamily="34" charset="0"/>
              </a:rPr>
              <a:t>Romans 1:32 - Although </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they know God’s righteous decree that those who do such things deserve death,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they not only continue to do these very things but also approve of those who practice them</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t>
            </a:r>
          </a:p>
        </p:txBody>
      </p:sp>
      <p:sp>
        <p:nvSpPr>
          <p:cNvPr id="4" name="Rectangle 3">
            <a:extLst>
              <a:ext uri="{FF2B5EF4-FFF2-40B4-BE49-F238E27FC236}">
                <a16:creationId xmlns:a16="http://schemas.microsoft.com/office/drawing/2014/main" id="{AE83F0FD-3AD1-4434-BABE-0BCAD4434B6A}"/>
              </a:ext>
            </a:extLst>
          </p:cNvPr>
          <p:cNvSpPr/>
          <p:nvPr/>
        </p:nvSpPr>
        <p:spPr>
          <a:xfrm>
            <a:off x="838200" y="152400"/>
            <a:ext cx="7848600" cy="954088"/>
          </a:xfrm>
          <a:prstGeom prst="rect">
            <a:avLst/>
          </a:prstGeom>
        </p:spPr>
        <p:txBody>
          <a:bodyPr>
            <a:spAutoFit/>
          </a:bodyPr>
          <a:lstStyle/>
          <a:p>
            <a:pPr algn="ctr" eaLnBrk="1" hangingPunct="1">
              <a:defRPr/>
            </a:pPr>
            <a:r>
              <a:rPr lang="en-US">
                <a:solidFill>
                  <a:srgbClr val="002060"/>
                </a:solidFill>
                <a:effectLst>
                  <a:outerShdw blurRad="38100" dist="38100" dir="2700000" algn="tl">
                    <a:srgbClr val="000000">
                      <a:alpha val="43137"/>
                    </a:srgbClr>
                  </a:outerShdw>
                </a:effectLst>
              </a:rPr>
              <a:t>I</a:t>
            </a:r>
            <a:r>
              <a:rPr lang="en-US" dirty="0">
                <a:solidFill>
                  <a:srgbClr val="002060"/>
                </a:solidFill>
                <a:effectLst>
                  <a:outerShdw blurRad="38100" dist="38100" dir="2700000" algn="tl">
                    <a:srgbClr val="000000">
                      <a:alpha val="43137"/>
                    </a:srgbClr>
                  </a:outerShdw>
                </a:effectLst>
              </a:rPr>
              <a:t>.  What About the Arguments</a:t>
            </a:r>
          </a:p>
          <a:p>
            <a:pPr algn="ctr" eaLnBrk="1" hangingPunct="1">
              <a:defRPr/>
            </a:pPr>
            <a:r>
              <a:rPr lang="en-US" dirty="0">
                <a:solidFill>
                  <a:srgbClr val="002060"/>
                </a:solidFill>
                <a:effectLst>
                  <a:outerShdw blurRad="38100" dist="38100" dir="2700000" algn="tl">
                    <a:srgbClr val="000000">
                      <a:alpha val="43137"/>
                    </a:srgbClr>
                  </a:outerShdw>
                </a:effectLst>
              </a:rPr>
              <a:t>in Favor of the Gay Lifestyle?</a:t>
            </a:r>
            <a:endParaRPr lang="en-US" dirty="0"/>
          </a:p>
        </p:txBody>
      </p:sp>
    </p:spTree>
  </p:cSld>
  <p:clrMapOvr>
    <a:masterClrMapping/>
  </p:clrMapOvr>
  <p:transition>
    <p:dissolv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AC48E816-5279-4E18-96DF-D176A84C27A2}"/>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674BDA5-C460-4BD8-B978-7594DE1ABC0F}"/>
              </a:ext>
            </a:extLst>
          </p:cNvPr>
          <p:cNvSpPr>
            <a:spLocks noGrp="1" noChangeArrowheads="1"/>
          </p:cNvSpPr>
          <p:nvPr>
            <p:ph idx="1"/>
          </p:nvPr>
        </p:nvSpPr>
        <p:spPr>
          <a:xfrm>
            <a:off x="457200" y="1143000"/>
            <a:ext cx="8229600" cy="5410200"/>
          </a:xfrm>
        </p:spPr>
        <p:txBody>
          <a:bodyPr>
            <a:no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2.  What is meant by “I am gay”?</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a.  Noun = “I am a homosexual </a:t>
            </a:r>
            <a:r>
              <a:rPr lang="en-US" sz="4400" b="1">
                <a:solidFill>
                  <a:srgbClr val="990033"/>
                </a:solidFill>
                <a:effectLst>
                  <a:outerShdw blurRad="38100" dist="38100" dir="2700000" algn="tl">
                    <a:srgbClr val="000000">
                      <a:alpha val="43137"/>
                    </a:srgbClr>
                  </a:outerShdw>
                </a:effectLst>
                <a:latin typeface="Arial Narrow" pitchFamily="34" charset="0"/>
              </a:rPr>
              <a:t>or 	lesbian </a:t>
            </a:r>
            <a:r>
              <a:rPr lang="en-US" sz="4400" b="1" dirty="0">
                <a:solidFill>
                  <a:srgbClr val="990033"/>
                </a:solidFill>
                <a:effectLst>
                  <a:outerShdw blurRad="38100" dist="38100" dir="2700000" algn="tl">
                    <a:srgbClr val="000000">
                      <a:alpha val="43137"/>
                    </a:srgbClr>
                  </a:outerShdw>
                </a:effectLst>
                <a:latin typeface="Arial Narrow" pitchFamily="34" charset="0"/>
              </a:rPr>
              <a:t>person.”</a:t>
            </a:r>
          </a:p>
        </p:txBody>
      </p:sp>
    </p:spTree>
  </p:cSld>
  <p:clrMapOvr>
    <a:masterClrMapping/>
  </p:clrMapOvr>
  <p:transition>
    <p:dissolve/>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822EA190-36CA-4B51-83EF-2AD0E40B7151}"/>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498EC9D5-1F52-4D83-ADE9-46F929453C93}"/>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C</a:t>
            </a:r>
            <a:r>
              <a:rPr lang="en-US" sz="4400" b="1">
                <a:solidFill>
                  <a:srgbClr val="990033"/>
                </a:solidFill>
                <a:effectLst>
                  <a:outerShdw blurRad="38100" dist="38100" dir="2700000" algn="tl">
                    <a:srgbClr val="000000">
                      <a:alpha val="43137"/>
                    </a:srgbClr>
                  </a:outerShdw>
                </a:effectLst>
                <a:latin typeface="Arial Narrow" pitchFamily="34" charset="0"/>
              </a:rPr>
              <a:t>.  </a:t>
            </a:r>
            <a:r>
              <a:rPr lang="en-US" sz="4400" b="1" dirty="0">
                <a:solidFill>
                  <a:srgbClr val="990033"/>
                </a:solidFill>
                <a:effectLst>
                  <a:outerShdw blurRad="38100" dist="38100" dir="2700000" algn="tl">
                    <a:srgbClr val="000000">
                      <a:alpha val="43137"/>
                    </a:srgbClr>
                  </a:outerShdw>
                </a:effectLst>
                <a:latin typeface="Arial Narrow" pitchFamily="34" charset="0"/>
              </a:rPr>
              <a:t>The Old Testament condemns </a:t>
            </a:r>
            <a:r>
              <a:rPr lang="en-US" sz="4400" b="1">
                <a:solidFill>
                  <a:srgbClr val="990033"/>
                </a:solidFill>
                <a:effectLst>
                  <a:outerShdw blurRad="38100" dist="38100" dir="2700000" algn="tl">
                    <a:srgbClr val="000000">
                      <a:alpha val="43137"/>
                    </a:srgbClr>
                  </a:outerShdw>
                </a:effectLst>
                <a:latin typeface="Arial Narrow" pitchFamily="34" charset="0"/>
              </a:rPr>
              <a:t>it.</a:t>
            </a:r>
            <a:endParaRPr lang="en-US" sz="4400" b="1" dirty="0">
              <a:solidFill>
                <a:srgbClr val="990033"/>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53F70952-D601-4EEE-BCF3-A4149CD7D739}"/>
              </a:ext>
            </a:extLst>
          </p:cNvPr>
          <p:cNvSpPr/>
          <p:nvPr/>
        </p:nvSpPr>
        <p:spPr>
          <a:xfrm>
            <a:off x="762000" y="152400"/>
            <a:ext cx="7848600" cy="523875"/>
          </a:xfrm>
          <a:prstGeom prst="rect">
            <a:avLst/>
          </a:prstGeom>
        </p:spPr>
        <p:txBody>
          <a:bodyPr>
            <a:spAutoFit/>
          </a:bodyPr>
          <a:lstStyle/>
          <a:p>
            <a:pPr algn="ctr" eaLnBrk="1" hangingPunct="1">
              <a:defRPr/>
            </a:pPr>
            <a:r>
              <a:rPr lang="en-US">
                <a:solidFill>
                  <a:srgbClr val="002060"/>
                </a:solidFill>
                <a:effectLst>
                  <a:outerShdw blurRad="38100" dist="38100" dir="2700000" algn="tl">
                    <a:srgbClr val="000000">
                      <a:alpha val="43137"/>
                    </a:srgbClr>
                  </a:outerShdw>
                </a:effectLst>
              </a:rPr>
              <a:t>II.  </a:t>
            </a:r>
            <a:r>
              <a:rPr lang="en-US" dirty="0">
                <a:solidFill>
                  <a:srgbClr val="002060"/>
                </a:solidFill>
                <a:effectLst>
                  <a:outerShdw blurRad="38100" dist="38100" dir="2700000" algn="tl">
                    <a:srgbClr val="000000">
                      <a:alpha val="43137"/>
                    </a:srgbClr>
                  </a:outerShdw>
                </a:effectLst>
              </a:rPr>
              <a:t>It Goes Against God’s Moral Plan</a:t>
            </a:r>
            <a:endParaRPr lang="en-US" dirty="0"/>
          </a:p>
        </p:txBody>
      </p:sp>
    </p:spTree>
  </p:cSld>
  <p:clrMapOvr>
    <a:masterClrMapping/>
  </p:clrMapOvr>
  <p:transition>
    <p:dissolve/>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DB3C1B53-8257-46B0-BFAD-35D3F5A9689F}"/>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F9872311-BC3E-4581-AD97-66E89C159945}"/>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C</a:t>
            </a:r>
            <a:r>
              <a:rPr lang="en-US" sz="4400" b="1">
                <a:solidFill>
                  <a:srgbClr val="990033"/>
                </a:solidFill>
                <a:effectLst>
                  <a:outerShdw blurRad="38100" dist="38100" dir="2700000" algn="tl">
                    <a:srgbClr val="000000">
                      <a:alpha val="43137"/>
                    </a:srgbClr>
                  </a:outerShdw>
                </a:effectLst>
                <a:latin typeface="Arial Narrow" pitchFamily="34" charset="0"/>
              </a:rPr>
              <a:t>.  </a:t>
            </a:r>
            <a:r>
              <a:rPr lang="en-US" sz="4400" b="1" dirty="0">
                <a:solidFill>
                  <a:srgbClr val="990033"/>
                </a:solidFill>
                <a:effectLst>
                  <a:outerShdw blurRad="38100" dist="38100" dir="2700000" algn="tl">
                    <a:srgbClr val="000000">
                      <a:alpha val="43137"/>
                    </a:srgbClr>
                  </a:outerShdw>
                </a:effectLst>
                <a:latin typeface="Arial Narrow" pitchFamily="34" charset="0"/>
              </a:rPr>
              <a:t>The Old Testament condemns it.</a:t>
            </a:r>
          </a:p>
          <a:p>
            <a:pPr marL="609600" indent="-609600" algn="just" eaLnBrk="1" fontAlgn="auto" hangingPunct="1">
              <a:spcAft>
                <a:spcPts val="0"/>
              </a:spcAft>
              <a:buFont typeface="Wingdings 2" panose="05020102010507070707" pitchFamily="18" charset="2"/>
              <a:buNone/>
              <a:defRPr/>
            </a:pPr>
            <a:endParaRPr lang="en-US" sz="2800" b="1" dirty="0">
              <a:solidFill>
                <a:schemeClr val="tx1"/>
              </a:solidFill>
              <a:effectLst>
                <a:outerShdw blurRad="38100" dist="38100" dir="2700000" algn="tl">
                  <a:srgbClr val="000000">
                    <a:alpha val="43137"/>
                  </a:srgbClr>
                </a:outerShdw>
              </a:effectLst>
              <a:latin typeface="Arial Narrow" pitchFamily="34" charset="0"/>
            </a:endParaRP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Leviticus 18:22 - Do not lie with a man as one lies with a woman; that is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detestable</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t>
            </a:r>
          </a:p>
          <a:p>
            <a:pPr marL="609600" indent="-609600" algn="just" eaLnBrk="1" fontAlgn="auto" hangingPunct="1">
              <a:spcAft>
                <a:spcPts val="0"/>
              </a:spcAft>
              <a:buFont typeface="Wingdings 2" panose="05020102010507070707" pitchFamily="18" charset="2"/>
              <a:buNone/>
              <a:defRPr/>
            </a:pPr>
            <a:endParaRPr lang="en-US" sz="4400" b="1" dirty="0">
              <a:solidFill>
                <a:srgbClr val="C00000"/>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20872BC5-A051-47F9-8D72-B54E0A430FC4}"/>
              </a:ext>
            </a:extLst>
          </p:cNvPr>
          <p:cNvSpPr/>
          <p:nvPr/>
        </p:nvSpPr>
        <p:spPr>
          <a:xfrm>
            <a:off x="762000" y="152400"/>
            <a:ext cx="7848600" cy="523875"/>
          </a:xfrm>
          <a:prstGeom prst="rect">
            <a:avLst/>
          </a:prstGeom>
        </p:spPr>
        <p:txBody>
          <a:bodyPr>
            <a:spAutoFit/>
          </a:bodyPr>
          <a:lstStyle/>
          <a:p>
            <a:pPr algn="ctr" eaLnBrk="1" hangingPunct="1">
              <a:defRPr/>
            </a:pPr>
            <a:r>
              <a:rPr lang="en-US">
                <a:solidFill>
                  <a:srgbClr val="002060"/>
                </a:solidFill>
                <a:effectLst>
                  <a:outerShdw blurRad="38100" dist="38100" dir="2700000" algn="tl">
                    <a:srgbClr val="000000">
                      <a:alpha val="43137"/>
                    </a:srgbClr>
                  </a:outerShdw>
                </a:effectLst>
              </a:rPr>
              <a:t>II.  </a:t>
            </a:r>
            <a:r>
              <a:rPr lang="en-US" dirty="0">
                <a:solidFill>
                  <a:srgbClr val="002060"/>
                </a:solidFill>
                <a:effectLst>
                  <a:outerShdw blurRad="38100" dist="38100" dir="2700000" algn="tl">
                    <a:srgbClr val="000000">
                      <a:alpha val="43137"/>
                    </a:srgbClr>
                  </a:outerShdw>
                </a:effectLst>
              </a:rPr>
              <a:t>It Goes Against God’s Moral Plan</a:t>
            </a:r>
            <a:endParaRPr lang="en-US" dirty="0"/>
          </a:p>
        </p:txBody>
      </p:sp>
    </p:spTree>
  </p:cSld>
  <p:clrMapOvr>
    <a:masterClrMapping/>
  </p:clrMapOvr>
  <p:transition>
    <p:dissolve/>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9C58DDEC-7263-41A7-8149-9959F98BA6E0}"/>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0720425B-113B-4D08-A4C6-73F7F3EA2509}"/>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C</a:t>
            </a:r>
            <a:r>
              <a:rPr lang="en-US" sz="4400" b="1">
                <a:solidFill>
                  <a:srgbClr val="990033"/>
                </a:solidFill>
                <a:effectLst>
                  <a:outerShdw blurRad="38100" dist="38100" dir="2700000" algn="tl">
                    <a:srgbClr val="000000">
                      <a:alpha val="43137"/>
                    </a:srgbClr>
                  </a:outerShdw>
                </a:effectLst>
                <a:latin typeface="Arial Narrow" pitchFamily="34" charset="0"/>
              </a:rPr>
              <a:t>.  </a:t>
            </a:r>
            <a:r>
              <a:rPr lang="en-US" sz="4400" b="1" dirty="0">
                <a:solidFill>
                  <a:srgbClr val="990033"/>
                </a:solidFill>
                <a:effectLst>
                  <a:outerShdw blurRad="38100" dist="38100" dir="2700000" algn="tl">
                    <a:srgbClr val="000000">
                      <a:alpha val="43137"/>
                    </a:srgbClr>
                  </a:outerShdw>
                </a:effectLst>
                <a:latin typeface="Arial Narrow" pitchFamily="34" charset="0"/>
              </a:rPr>
              <a:t>The Old Testament condemns it.</a:t>
            </a:r>
          </a:p>
          <a:p>
            <a:pPr marL="609600" indent="-609600" algn="just" eaLnBrk="1" fontAlgn="auto" hangingPunct="1">
              <a:spcAft>
                <a:spcPts val="0"/>
              </a:spcAft>
              <a:buFont typeface="Wingdings 2" panose="05020102010507070707" pitchFamily="18" charset="2"/>
              <a:buNone/>
              <a:defRPr/>
            </a:pPr>
            <a:endParaRPr lang="en-US" sz="2800" b="1" dirty="0">
              <a:solidFill>
                <a:schemeClr val="tx1"/>
              </a:solidFill>
              <a:effectLst>
                <a:outerShdw blurRad="38100" dist="38100" dir="2700000" algn="tl">
                  <a:srgbClr val="000000">
                    <a:alpha val="43137"/>
                  </a:srgbClr>
                </a:outerShdw>
              </a:effectLst>
              <a:latin typeface="Arial Narrow" pitchFamily="34" charset="0"/>
            </a:endParaRP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Leviticus 18:22 - Do not lie with a man as one lies with a woman; that is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detestable</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t>
            </a:r>
          </a:p>
          <a:p>
            <a:pPr marL="609600" indent="-609600" algn="just" eaLnBrk="1" fontAlgn="auto" hangingPunct="1">
              <a:spcAft>
                <a:spcPts val="0"/>
              </a:spcAft>
              <a:buFont typeface="Wingdings 2" panose="05020102010507070707" pitchFamily="18" charset="2"/>
              <a:buNone/>
              <a:defRPr/>
            </a:pP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Leviticus 20:13 - If a man lies with a man as one lies with a woman, both of them have done what is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detestable</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They must be put to death</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their blood will be on their own heads.</a:t>
            </a:r>
          </a:p>
          <a:p>
            <a:pPr marL="609600" indent="-609600" algn="just" eaLnBrk="1" fontAlgn="auto" hangingPunct="1">
              <a:spcAft>
                <a:spcPts val="0"/>
              </a:spcAft>
              <a:buFont typeface="Wingdings 2" panose="05020102010507070707" pitchFamily="18" charset="2"/>
              <a:buNone/>
              <a:defRPr/>
            </a:pPr>
            <a:endParaRPr lang="en-US" sz="4400" b="1" dirty="0">
              <a:solidFill>
                <a:srgbClr val="C00000"/>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0F1AC32D-D452-4DA8-B93A-63D75CAD4B11}"/>
              </a:ext>
            </a:extLst>
          </p:cNvPr>
          <p:cNvSpPr/>
          <p:nvPr/>
        </p:nvSpPr>
        <p:spPr>
          <a:xfrm>
            <a:off x="762000" y="152400"/>
            <a:ext cx="7848600" cy="523875"/>
          </a:xfrm>
          <a:prstGeom prst="rect">
            <a:avLst/>
          </a:prstGeom>
        </p:spPr>
        <p:txBody>
          <a:bodyPr>
            <a:spAutoFit/>
          </a:bodyPr>
          <a:lstStyle/>
          <a:p>
            <a:pPr algn="ctr" eaLnBrk="1" hangingPunct="1">
              <a:defRPr/>
            </a:pPr>
            <a:r>
              <a:rPr lang="en-US">
                <a:solidFill>
                  <a:srgbClr val="002060"/>
                </a:solidFill>
                <a:effectLst>
                  <a:outerShdw blurRad="38100" dist="38100" dir="2700000" algn="tl">
                    <a:srgbClr val="000000">
                      <a:alpha val="43137"/>
                    </a:srgbClr>
                  </a:outerShdw>
                </a:effectLst>
              </a:rPr>
              <a:t>II</a:t>
            </a:r>
            <a:r>
              <a:rPr lang="en-US" dirty="0">
                <a:solidFill>
                  <a:srgbClr val="002060"/>
                </a:solidFill>
                <a:effectLst>
                  <a:outerShdw blurRad="38100" dist="38100" dir="2700000" algn="tl">
                    <a:srgbClr val="000000">
                      <a:alpha val="43137"/>
                    </a:srgbClr>
                  </a:outerShdw>
                </a:effectLst>
              </a:rPr>
              <a:t>.  It Goes Against God’s Moral Plan</a:t>
            </a:r>
            <a:endParaRPr lang="en-US" dirty="0"/>
          </a:p>
        </p:txBody>
      </p:sp>
    </p:spTree>
  </p:cSld>
  <p:clrMapOvr>
    <a:masterClrMapping/>
  </p:clrMapOvr>
  <p:transition>
    <p:dissolve/>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A9B49FCF-1750-4992-857D-5DF0BB9DA891}"/>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078C6387-E048-42E2-91E4-CE96502072FB}"/>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1.  How did God deal with this gross practice?</a:t>
            </a:r>
          </a:p>
          <a:p>
            <a:pPr marL="609600" indent="-609600" algn="just" eaLnBrk="1" fontAlgn="auto" hangingPunct="1">
              <a:spcAft>
                <a:spcPts val="0"/>
              </a:spcAft>
              <a:buFont typeface="Wingdings 2" panose="05020102010507070707" pitchFamily="18" charset="2"/>
              <a:buNone/>
              <a:defRPr/>
            </a:pPr>
            <a:endParaRPr lang="en-US" sz="4400" b="1" dirty="0">
              <a:solidFill>
                <a:srgbClr val="990033"/>
              </a:solidFill>
              <a:effectLst>
                <a:outerShdw blurRad="38100" dist="38100" dir="2700000" algn="tl">
                  <a:srgbClr val="000000">
                    <a:alpha val="43137"/>
                  </a:srgbClr>
                </a:outerShdw>
              </a:effectLst>
              <a:latin typeface="Arial Narrow" pitchFamily="34" charset="0"/>
            </a:endParaRPr>
          </a:p>
          <a:p>
            <a:pPr marL="609600" indent="-609600" algn="ctr"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Genesis 19:1-25</a:t>
            </a:r>
          </a:p>
        </p:txBody>
      </p:sp>
      <p:sp>
        <p:nvSpPr>
          <p:cNvPr id="4" name="Rectangle 3">
            <a:extLst>
              <a:ext uri="{FF2B5EF4-FFF2-40B4-BE49-F238E27FC236}">
                <a16:creationId xmlns:a16="http://schemas.microsoft.com/office/drawing/2014/main" id="{2D51E3D9-41EC-4BE0-8B08-D2CF3E2FB6B8}"/>
              </a:ext>
            </a:extLst>
          </p:cNvPr>
          <p:cNvSpPr/>
          <p:nvPr/>
        </p:nvSpPr>
        <p:spPr>
          <a:xfrm>
            <a:off x="762000" y="152400"/>
            <a:ext cx="7848600" cy="523875"/>
          </a:xfrm>
          <a:prstGeom prst="rect">
            <a:avLst/>
          </a:prstGeom>
        </p:spPr>
        <p:txBody>
          <a:bodyPr>
            <a:spAutoFit/>
          </a:bodyPr>
          <a:lstStyle/>
          <a:p>
            <a:pPr algn="ctr" eaLnBrk="1" hangingPunct="1">
              <a:defRPr/>
            </a:pPr>
            <a:r>
              <a:rPr lang="en-US">
                <a:solidFill>
                  <a:srgbClr val="002060"/>
                </a:solidFill>
                <a:effectLst>
                  <a:outerShdw blurRad="38100" dist="38100" dir="2700000" algn="tl">
                    <a:srgbClr val="000000">
                      <a:alpha val="43137"/>
                    </a:srgbClr>
                  </a:outerShdw>
                </a:effectLst>
              </a:rPr>
              <a:t>II</a:t>
            </a:r>
            <a:r>
              <a:rPr lang="en-US" dirty="0">
                <a:solidFill>
                  <a:srgbClr val="002060"/>
                </a:solidFill>
                <a:effectLst>
                  <a:outerShdw blurRad="38100" dist="38100" dir="2700000" algn="tl">
                    <a:srgbClr val="000000">
                      <a:alpha val="43137"/>
                    </a:srgbClr>
                  </a:outerShdw>
                </a:effectLst>
              </a:rPr>
              <a:t>.  It Goes Against God’s Moral Plan</a:t>
            </a:r>
            <a:endParaRPr lang="en-US" dirty="0"/>
          </a:p>
        </p:txBody>
      </p:sp>
    </p:spTree>
  </p:cSld>
  <p:clrMapOvr>
    <a:masterClrMapping/>
  </p:clrMapOvr>
  <p:transition>
    <p:dissolve/>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20208BAA-EFAD-4D29-A281-1C09C5D789B4}"/>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CAD044A3-B2AF-41E9-84C4-A07E78D3C3DE}"/>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2.  How do we know these men were homosexuals?</a:t>
            </a:r>
          </a:p>
        </p:txBody>
      </p:sp>
      <p:sp>
        <p:nvSpPr>
          <p:cNvPr id="4" name="Rectangle 3">
            <a:extLst>
              <a:ext uri="{FF2B5EF4-FFF2-40B4-BE49-F238E27FC236}">
                <a16:creationId xmlns:a16="http://schemas.microsoft.com/office/drawing/2014/main" id="{F0F9C854-C698-4B46-AE9E-77455C93D6C2}"/>
              </a:ext>
            </a:extLst>
          </p:cNvPr>
          <p:cNvSpPr/>
          <p:nvPr/>
        </p:nvSpPr>
        <p:spPr>
          <a:xfrm>
            <a:off x="762000" y="152400"/>
            <a:ext cx="7848600" cy="523875"/>
          </a:xfrm>
          <a:prstGeom prst="rect">
            <a:avLst/>
          </a:prstGeom>
        </p:spPr>
        <p:txBody>
          <a:bodyPr>
            <a:spAutoFit/>
          </a:bodyPr>
          <a:lstStyle/>
          <a:p>
            <a:pPr algn="ctr" eaLnBrk="1" hangingPunct="1">
              <a:defRPr/>
            </a:pPr>
            <a:r>
              <a:rPr lang="en-US">
                <a:solidFill>
                  <a:srgbClr val="002060"/>
                </a:solidFill>
                <a:effectLst>
                  <a:outerShdw blurRad="38100" dist="38100" dir="2700000" algn="tl">
                    <a:srgbClr val="000000">
                      <a:alpha val="43137"/>
                    </a:srgbClr>
                  </a:outerShdw>
                </a:effectLst>
              </a:rPr>
              <a:t>II.  </a:t>
            </a:r>
            <a:r>
              <a:rPr lang="en-US" dirty="0">
                <a:solidFill>
                  <a:srgbClr val="002060"/>
                </a:solidFill>
                <a:effectLst>
                  <a:outerShdw blurRad="38100" dist="38100" dir="2700000" algn="tl">
                    <a:srgbClr val="000000">
                      <a:alpha val="43137"/>
                    </a:srgbClr>
                  </a:outerShdw>
                </a:effectLst>
              </a:rPr>
              <a:t>It Goes Against God’s Moral Plan</a:t>
            </a:r>
            <a:endParaRPr lang="en-US" dirty="0"/>
          </a:p>
        </p:txBody>
      </p:sp>
    </p:spTree>
  </p:cSld>
  <p:clrMapOvr>
    <a:masterClrMapping/>
  </p:clrMapOvr>
  <p:transition>
    <p:dissolve/>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92AFB228-F993-4EC8-9BA7-6AC3A3870992}"/>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CE3AA50B-921C-443A-98EF-573467C8A6B9}"/>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2.  How do we know these men were homosexuals?</a:t>
            </a:r>
          </a:p>
          <a:p>
            <a:pPr marL="609600" indent="-609600" algn="just" eaLnBrk="1" fontAlgn="auto" hangingPunct="1">
              <a:spcAft>
                <a:spcPts val="0"/>
              </a:spcAft>
              <a:buFont typeface="Wingdings 2" panose="05020102010507070707" pitchFamily="18" charset="2"/>
              <a:buNone/>
              <a:defRPr/>
            </a:pPr>
            <a:r>
              <a:rPr lang="en-US" sz="4400" b="1">
                <a:solidFill>
                  <a:srgbClr val="006600"/>
                </a:solidFill>
                <a:effectLst>
                  <a:outerShdw blurRad="38100" dist="38100" dir="2700000" algn="tl">
                    <a:srgbClr val="000000">
                      <a:alpha val="43137"/>
                    </a:srgbClr>
                  </a:outerShdw>
                </a:effectLst>
                <a:latin typeface="Arial Narrow" pitchFamily="34" charset="0"/>
              </a:rPr>
              <a:t>Know</a:t>
            </a:r>
            <a:r>
              <a:rPr lang="en-US" sz="4400" b="1">
                <a:solidFill>
                  <a:srgbClr val="C00000"/>
                </a:solidFill>
                <a:effectLst>
                  <a:outerShdw blurRad="38100" dist="38100" dir="2700000" algn="tl">
                    <a:srgbClr val="000000">
                      <a:alpha val="43137"/>
                    </a:srgbClr>
                  </a:outerShdw>
                </a:effectLst>
                <a:latin typeface="Arial Narrow" pitchFamily="34" charset="0"/>
              </a:rPr>
              <a:t> </a:t>
            </a:r>
            <a:r>
              <a:rPr lang="en-US" sz="4400" b="1">
                <a:solidFill>
                  <a:schemeClr val="tx1"/>
                </a:solidFill>
                <a:effectLst>
                  <a:outerShdw blurRad="38100" dist="38100" dir="2700000" algn="tl">
                    <a:srgbClr val="000000">
                      <a:alpha val="43137"/>
                    </a:srgbClr>
                  </a:outerShdw>
                </a:effectLst>
                <a:latin typeface="Arial Narrow" pitchFamily="34" charset="0"/>
              </a:rPr>
              <a:t>*</a:t>
            </a:r>
            <a:r>
              <a:rPr lang="en-US" sz="4400" b="1">
                <a:solidFill>
                  <a:srgbClr val="C00000"/>
                </a:solidFill>
                <a:effectLst>
                  <a:outerShdw blurRad="38100" dist="38100" dir="2700000" algn="tl">
                    <a:srgbClr val="000000">
                      <a:alpha val="43137"/>
                    </a:srgbClr>
                  </a:outerShdw>
                </a:effectLst>
                <a:latin typeface="Arial Narrow" pitchFamily="34" charset="0"/>
              </a:rPr>
              <a:t> </a:t>
            </a:r>
            <a:r>
              <a:rPr lang="en-US" sz="4400" b="1">
                <a:solidFill>
                  <a:srgbClr val="990033"/>
                </a:solidFill>
                <a:effectLst>
                  <a:outerShdw blurRad="38100" dist="38100" dir="2700000" algn="tl">
                    <a:srgbClr val="000000">
                      <a:alpha val="43137"/>
                    </a:srgbClr>
                  </a:outerShdw>
                </a:effectLst>
                <a:latin typeface="Arial Narrow" pitchFamily="34" charset="0"/>
              </a:rPr>
              <a:t>= </a:t>
            </a:r>
            <a:r>
              <a:rPr lang="en-US" sz="4400" b="1" dirty="0">
                <a:solidFill>
                  <a:srgbClr val="990033"/>
                </a:solidFill>
                <a:effectLst>
                  <a:outerShdw blurRad="38100" dist="38100" dir="2700000" algn="tl">
                    <a:srgbClr val="000000">
                      <a:alpha val="43137"/>
                    </a:srgbClr>
                  </a:outerShdw>
                </a:effectLst>
                <a:latin typeface="Arial Narrow" pitchFamily="34" charset="0"/>
              </a:rPr>
              <a:t>to know intellectually &amp; to have sexual intercourse </a:t>
            </a:r>
            <a:r>
              <a:rPr lang="en-US" sz="4400" b="1">
                <a:solidFill>
                  <a:srgbClr val="990033"/>
                </a:solidFill>
                <a:effectLst>
                  <a:outerShdw blurRad="38100" dist="38100" dir="2700000" algn="tl">
                    <a:srgbClr val="000000">
                      <a:alpha val="43137"/>
                    </a:srgbClr>
                  </a:outerShdw>
                </a:effectLst>
                <a:latin typeface="Arial Narrow" pitchFamily="34" charset="0"/>
              </a:rPr>
              <a:t>with.</a:t>
            </a:r>
          </a:p>
          <a:p>
            <a:pPr marL="609600" indent="-609600" algn="just" eaLnBrk="1" fontAlgn="auto" hangingPunct="1">
              <a:spcAft>
                <a:spcPts val="0"/>
              </a:spcAft>
              <a:buFont typeface="Wingdings 2" panose="05020102010507070707" pitchFamily="18" charset="2"/>
              <a:buNone/>
              <a:defRPr/>
            </a:pPr>
            <a:endParaRPr lang="en-US" sz="4400" b="1">
              <a:solidFill>
                <a:srgbClr val="990033"/>
              </a:solidFill>
              <a:effectLst>
                <a:outerShdw blurRad="38100" dist="38100" dir="2700000" algn="tl">
                  <a:srgbClr val="000000">
                    <a:alpha val="43137"/>
                  </a:srgbClr>
                </a:outerShdw>
              </a:effectLst>
              <a:latin typeface="Arial Narrow" pitchFamily="34" charset="0"/>
            </a:endParaRPr>
          </a:p>
          <a:p>
            <a:pPr marL="609600" indent="-609600" algn="just" eaLnBrk="1" fontAlgn="auto" hangingPunct="1">
              <a:spcAft>
                <a:spcPts val="0"/>
              </a:spcAft>
              <a:buFont typeface="Wingdings 2" panose="05020102010507070707" pitchFamily="18" charset="2"/>
              <a:buNone/>
              <a:defRPr/>
            </a:pPr>
            <a:endParaRPr lang="en-US" sz="4400" b="1">
              <a:latin typeface="FrankRuehl" panose="020E0503060101010101" pitchFamily="34" charset="-79"/>
              <a:cs typeface="FrankRuehl" pitchFamily="34" charset="-79"/>
            </a:endParaRPr>
          </a:p>
          <a:p>
            <a:pPr marL="609600" indent="-609600" algn="just" eaLnBrk="1" fontAlgn="auto" hangingPunct="1">
              <a:spcAft>
                <a:spcPts val="0"/>
              </a:spcAft>
              <a:buFont typeface="Wingdings 2" panose="05020102010507070707" pitchFamily="18" charset="2"/>
              <a:buNone/>
              <a:defRPr/>
            </a:pPr>
            <a:r>
              <a:rPr lang="en-US" sz="2800" b="1">
                <a:solidFill>
                  <a:schemeClr val="tx1"/>
                </a:solidFill>
                <a:effectLst>
                  <a:outerShdw blurRad="38100" dist="38100" dir="2700000" algn="tl">
                    <a:srgbClr val="000000">
                      <a:alpha val="43137"/>
                    </a:srgbClr>
                  </a:outerShdw>
                </a:effectLst>
                <a:latin typeface="FrankRuehl" panose="020E0503060101010101" pitchFamily="34" charset="-79"/>
                <a:cs typeface="FrankRuehl" pitchFamily="34" charset="-79"/>
              </a:rPr>
              <a:t>*</a:t>
            </a:r>
            <a:r>
              <a:rPr lang="en-US" sz="4400" b="1">
                <a:solidFill>
                  <a:schemeClr val="tx1"/>
                </a:solidFill>
                <a:effectLst>
                  <a:outerShdw blurRad="38100" dist="38100" dir="2700000" algn="tl">
                    <a:srgbClr val="000000">
                      <a:alpha val="43137"/>
                    </a:srgbClr>
                  </a:outerShdw>
                </a:effectLst>
                <a:latin typeface="FrankRuehl" panose="020E0503060101010101" pitchFamily="34" charset="-79"/>
                <a:cs typeface="FrankRuehl" pitchFamily="34" charset="-79"/>
              </a:rPr>
              <a:t>  </a:t>
            </a:r>
            <a:r>
              <a:rPr lang="he-IL" sz="4400" b="1">
                <a:solidFill>
                  <a:schemeClr val="tx1"/>
                </a:solidFill>
                <a:latin typeface="FrankRuehl" panose="020E0503060101010101" pitchFamily="34" charset="-79"/>
                <a:cs typeface="FrankRuehl" pitchFamily="34" charset="-79"/>
              </a:rPr>
              <a:t>יָדַע</a:t>
            </a:r>
            <a:endParaRPr lang="en-US" sz="4400" b="1" dirty="0">
              <a:solidFill>
                <a:schemeClr val="tx1"/>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5ABF59CE-0FF3-4210-BA73-173726B57A1C}"/>
              </a:ext>
            </a:extLst>
          </p:cNvPr>
          <p:cNvSpPr/>
          <p:nvPr/>
        </p:nvSpPr>
        <p:spPr>
          <a:xfrm>
            <a:off x="762000" y="152400"/>
            <a:ext cx="7848600" cy="523875"/>
          </a:xfrm>
          <a:prstGeom prst="rect">
            <a:avLst/>
          </a:prstGeom>
        </p:spPr>
        <p:txBody>
          <a:bodyPr>
            <a:spAutoFit/>
          </a:bodyPr>
          <a:lstStyle/>
          <a:p>
            <a:pPr algn="ctr" eaLnBrk="1" hangingPunct="1">
              <a:defRPr/>
            </a:pPr>
            <a:r>
              <a:rPr lang="en-US">
                <a:solidFill>
                  <a:srgbClr val="002060"/>
                </a:solidFill>
                <a:effectLst>
                  <a:outerShdw blurRad="38100" dist="38100" dir="2700000" algn="tl">
                    <a:srgbClr val="000000">
                      <a:alpha val="43137"/>
                    </a:srgbClr>
                  </a:outerShdw>
                </a:effectLst>
              </a:rPr>
              <a:t>II.  </a:t>
            </a:r>
            <a:r>
              <a:rPr lang="en-US" dirty="0">
                <a:solidFill>
                  <a:srgbClr val="002060"/>
                </a:solidFill>
                <a:effectLst>
                  <a:outerShdw blurRad="38100" dist="38100" dir="2700000" algn="tl">
                    <a:srgbClr val="000000">
                      <a:alpha val="43137"/>
                    </a:srgbClr>
                  </a:outerShdw>
                </a:effectLst>
              </a:rPr>
              <a:t>It Goes Against God’s Moral Plan</a:t>
            </a:r>
            <a:endParaRPr lang="en-US" dirty="0"/>
          </a:p>
        </p:txBody>
      </p:sp>
    </p:spTree>
  </p:cSld>
  <p:clrMapOvr>
    <a:masterClrMapping/>
  </p:clrMapOvr>
  <p:transition>
    <p:dissolve/>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3376C686-D389-4E5C-83C5-D7DC81602C7C}"/>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6AA5E28F-0A5D-4E59-82AD-CB533BF1B848}"/>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2.  How do we know these men were homosexuals?</a:t>
            </a:r>
          </a:p>
          <a:p>
            <a:pPr marL="609600" indent="-609600" algn="just" eaLnBrk="1" fontAlgn="auto" hangingPunct="1">
              <a:spcAft>
                <a:spcPts val="0"/>
              </a:spcAft>
              <a:buFont typeface="Wingdings 2" panose="05020102010507070707" pitchFamily="18" charset="2"/>
              <a:buNone/>
              <a:defRPr/>
            </a:pPr>
            <a:r>
              <a:rPr lang="en-US" sz="4400" b="1">
                <a:solidFill>
                  <a:srgbClr val="006600"/>
                </a:solidFill>
                <a:effectLst>
                  <a:outerShdw blurRad="38100" dist="38100" dir="2700000" algn="tl">
                    <a:srgbClr val="000000">
                      <a:alpha val="43137"/>
                    </a:srgbClr>
                  </a:outerShdw>
                </a:effectLst>
                <a:latin typeface="Arial Narrow" pitchFamily="34" charset="0"/>
              </a:rPr>
              <a:t>Know</a:t>
            </a:r>
            <a:r>
              <a:rPr lang="en-US" sz="4400" b="1">
                <a:solidFill>
                  <a:srgbClr val="990033"/>
                </a:solidFill>
                <a:effectLst>
                  <a:outerShdw blurRad="38100" dist="38100" dir="2700000" algn="tl">
                    <a:srgbClr val="000000">
                      <a:alpha val="43137"/>
                    </a:srgbClr>
                  </a:outerShdw>
                </a:effectLst>
                <a:latin typeface="Arial Narrow" pitchFamily="34" charset="0"/>
              </a:rPr>
              <a:t> </a:t>
            </a:r>
            <a:r>
              <a:rPr lang="en-US" sz="4400" b="1">
                <a:solidFill>
                  <a:schemeClr val="tx1"/>
                </a:solidFill>
                <a:effectLst>
                  <a:outerShdw blurRad="38100" dist="38100" dir="2700000" algn="tl">
                    <a:srgbClr val="000000">
                      <a:alpha val="43137"/>
                    </a:srgbClr>
                  </a:outerShdw>
                </a:effectLst>
                <a:latin typeface="Arial Narrow" pitchFamily="34" charset="0"/>
              </a:rPr>
              <a:t>*</a:t>
            </a:r>
            <a:r>
              <a:rPr lang="en-US" sz="4400" b="1">
                <a:solidFill>
                  <a:srgbClr val="990033"/>
                </a:solidFill>
                <a:effectLst>
                  <a:outerShdw blurRad="38100" dist="38100" dir="2700000" algn="tl">
                    <a:srgbClr val="000000">
                      <a:alpha val="43137"/>
                    </a:srgbClr>
                  </a:outerShdw>
                </a:effectLst>
                <a:latin typeface="Arial Narrow" pitchFamily="34" charset="0"/>
              </a:rPr>
              <a:t> = </a:t>
            </a:r>
            <a:r>
              <a:rPr lang="en-US" sz="4400" b="1" dirty="0">
                <a:solidFill>
                  <a:srgbClr val="990033"/>
                </a:solidFill>
                <a:effectLst>
                  <a:outerShdw blurRad="38100" dist="38100" dir="2700000" algn="tl">
                    <a:srgbClr val="000000">
                      <a:alpha val="43137"/>
                    </a:srgbClr>
                  </a:outerShdw>
                </a:effectLst>
                <a:latin typeface="Arial Narrow" pitchFamily="34" charset="0"/>
              </a:rPr>
              <a:t>to know intellectually &amp; to have sexual intercourse </a:t>
            </a:r>
            <a:r>
              <a:rPr lang="en-US" sz="4400" b="1">
                <a:solidFill>
                  <a:srgbClr val="990033"/>
                </a:solidFill>
                <a:effectLst>
                  <a:outerShdw blurRad="38100" dist="38100" dir="2700000" algn="tl">
                    <a:srgbClr val="000000">
                      <a:alpha val="43137"/>
                    </a:srgbClr>
                  </a:outerShdw>
                </a:effectLst>
                <a:latin typeface="Arial Narrow" pitchFamily="34" charset="0"/>
              </a:rPr>
              <a:t>with.</a:t>
            </a:r>
            <a:endParaRPr lang="en-US" sz="2800" b="1" dirty="0">
              <a:solidFill>
                <a:srgbClr val="990033"/>
              </a:solidFill>
              <a:effectLst>
                <a:outerShdw blurRad="38100" dist="38100" dir="2700000" algn="tl">
                  <a:srgbClr val="000000">
                    <a:alpha val="43137"/>
                  </a:srgbClr>
                </a:outerShdw>
              </a:effectLst>
              <a:latin typeface="Arial Narrow" pitchFamily="34" charset="0"/>
            </a:endParaRP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We get our word “sodomy” from this </a:t>
            </a:r>
            <a:r>
              <a:rPr lang="en-US" sz="4400" b="1">
                <a:solidFill>
                  <a:srgbClr val="990033"/>
                </a:solidFill>
                <a:effectLst>
                  <a:outerShdw blurRad="38100" dist="38100" dir="2700000" algn="tl">
                    <a:srgbClr val="000000">
                      <a:alpha val="43137"/>
                    </a:srgbClr>
                  </a:outerShdw>
                </a:effectLst>
                <a:latin typeface="Arial Narrow" pitchFamily="34" charset="0"/>
              </a:rPr>
              <a:t>event!</a:t>
            </a:r>
          </a:p>
          <a:p>
            <a:pPr marL="609600" indent="-609600" algn="just" eaLnBrk="1" fontAlgn="auto" hangingPunct="1">
              <a:spcAft>
                <a:spcPts val="0"/>
              </a:spcAft>
              <a:buFont typeface="Wingdings 2" panose="05020102010507070707" pitchFamily="18" charset="2"/>
              <a:buNone/>
              <a:defRPr/>
            </a:pPr>
            <a:r>
              <a:rPr lang="en-US" sz="2800" b="1">
                <a:solidFill>
                  <a:schemeClr val="tx1"/>
                </a:solidFill>
                <a:effectLst>
                  <a:outerShdw blurRad="38100" dist="38100" dir="2700000" algn="tl">
                    <a:srgbClr val="000000">
                      <a:alpha val="43137"/>
                    </a:srgbClr>
                  </a:outerShdw>
                </a:effectLst>
                <a:latin typeface="Arial Narrow" pitchFamily="34" charset="0"/>
              </a:rPr>
              <a:t>*</a:t>
            </a:r>
            <a:r>
              <a:rPr lang="en-US" sz="4400" b="1">
                <a:solidFill>
                  <a:schemeClr val="tx1"/>
                </a:solidFill>
                <a:effectLst>
                  <a:outerShdw blurRad="38100" dist="38100" dir="2700000" algn="tl">
                    <a:srgbClr val="000000">
                      <a:alpha val="43137"/>
                    </a:srgbClr>
                  </a:outerShdw>
                </a:effectLst>
                <a:latin typeface="Arial Narrow" pitchFamily="34" charset="0"/>
              </a:rPr>
              <a:t>  </a:t>
            </a:r>
            <a:r>
              <a:rPr lang="he-IL" sz="4400" b="1">
                <a:solidFill>
                  <a:schemeClr val="tx1"/>
                </a:solidFill>
                <a:latin typeface="FrankRuehl" pitchFamily="34" charset="-79"/>
                <a:cs typeface="FrankRuehl" pitchFamily="34" charset="-79"/>
              </a:rPr>
              <a:t>יָדַע</a:t>
            </a:r>
            <a:endParaRPr lang="en-US" sz="4400" b="1" dirty="0">
              <a:solidFill>
                <a:schemeClr val="tx1"/>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21EF1C11-9567-4A9F-B3B5-7A1BAC6B151A}"/>
              </a:ext>
            </a:extLst>
          </p:cNvPr>
          <p:cNvSpPr/>
          <p:nvPr/>
        </p:nvSpPr>
        <p:spPr>
          <a:xfrm>
            <a:off x="762000" y="152400"/>
            <a:ext cx="7848600" cy="523875"/>
          </a:xfrm>
          <a:prstGeom prst="rect">
            <a:avLst/>
          </a:prstGeom>
        </p:spPr>
        <p:txBody>
          <a:bodyPr>
            <a:spAutoFit/>
          </a:bodyPr>
          <a:lstStyle/>
          <a:p>
            <a:pPr algn="ctr" eaLnBrk="1" hangingPunct="1">
              <a:defRPr/>
            </a:pPr>
            <a:r>
              <a:rPr lang="en-US">
                <a:solidFill>
                  <a:srgbClr val="002060"/>
                </a:solidFill>
                <a:effectLst>
                  <a:outerShdw blurRad="38100" dist="38100" dir="2700000" algn="tl">
                    <a:srgbClr val="000000">
                      <a:alpha val="43137"/>
                    </a:srgbClr>
                  </a:outerShdw>
                </a:effectLst>
              </a:rPr>
              <a:t>II</a:t>
            </a:r>
            <a:r>
              <a:rPr lang="en-US" dirty="0">
                <a:solidFill>
                  <a:srgbClr val="002060"/>
                </a:solidFill>
                <a:effectLst>
                  <a:outerShdw blurRad="38100" dist="38100" dir="2700000" algn="tl">
                    <a:srgbClr val="000000">
                      <a:alpha val="43137"/>
                    </a:srgbClr>
                  </a:outerShdw>
                </a:effectLst>
              </a:rPr>
              <a:t>.  It Goes Against God’s Moral Plan</a:t>
            </a:r>
            <a:endParaRPr lang="en-US" dirty="0"/>
          </a:p>
        </p:txBody>
      </p:sp>
    </p:spTree>
  </p:cSld>
  <p:clrMapOvr>
    <a:masterClrMapping/>
  </p:clrMapOvr>
  <p:transition>
    <p:dissolve/>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F39949B7-2F1A-444E-BE3A-24BC00879705}"/>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C4A11C32-20BE-4717-A96B-392C8E943A7B}"/>
              </a:ext>
            </a:extLst>
          </p:cNvPr>
          <p:cNvSpPr>
            <a:spLocks noGrp="1" noChangeArrowheads="1"/>
          </p:cNvSpPr>
          <p:nvPr>
            <p:ph idx="1"/>
          </p:nvPr>
        </p:nvSpPr>
        <p:spPr>
          <a:xfrm>
            <a:off x="457200" y="1143000"/>
            <a:ext cx="8229600" cy="57150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D</a:t>
            </a:r>
            <a:r>
              <a:rPr lang="en-US" sz="4400" b="1">
                <a:solidFill>
                  <a:srgbClr val="990033"/>
                </a:solidFill>
                <a:effectLst>
                  <a:outerShdw blurRad="38100" dist="38100" dir="2700000" algn="tl">
                    <a:srgbClr val="000000">
                      <a:alpha val="43137"/>
                    </a:srgbClr>
                  </a:outerShdw>
                </a:effectLst>
                <a:latin typeface="Arial Narrow" pitchFamily="34" charset="0"/>
              </a:rPr>
              <a:t>.  </a:t>
            </a:r>
            <a:r>
              <a:rPr lang="en-US" sz="4400" b="1" dirty="0">
                <a:solidFill>
                  <a:srgbClr val="990033"/>
                </a:solidFill>
                <a:effectLst>
                  <a:outerShdw blurRad="38100" dist="38100" dir="2700000" algn="tl">
                    <a:srgbClr val="000000">
                      <a:alpha val="43137"/>
                    </a:srgbClr>
                  </a:outerShdw>
                </a:effectLst>
                <a:latin typeface="Arial Narrow" pitchFamily="34" charset="0"/>
              </a:rPr>
              <a:t>The New Testament condemns </a:t>
            </a:r>
            <a:r>
              <a:rPr lang="en-US" sz="4400" b="1">
                <a:solidFill>
                  <a:srgbClr val="990033"/>
                </a:solidFill>
                <a:effectLst>
                  <a:outerShdw blurRad="38100" dist="38100" dir="2700000" algn="tl">
                    <a:srgbClr val="000000">
                      <a:alpha val="43137"/>
                    </a:srgbClr>
                  </a:outerShdw>
                </a:effectLst>
                <a:latin typeface="Arial Narrow" pitchFamily="34" charset="0"/>
              </a:rPr>
              <a:t>it.</a:t>
            </a:r>
            <a:endParaRPr lang="en-US" sz="4400" b="1" dirty="0">
              <a:solidFill>
                <a:srgbClr val="990033"/>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36BB2C28-17C5-4D46-90BA-D1592FD7EC8E}"/>
              </a:ext>
            </a:extLst>
          </p:cNvPr>
          <p:cNvSpPr/>
          <p:nvPr/>
        </p:nvSpPr>
        <p:spPr>
          <a:xfrm>
            <a:off x="762000" y="152400"/>
            <a:ext cx="7848600" cy="523875"/>
          </a:xfrm>
          <a:prstGeom prst="rect">
            <a:avLst/>
          </a:prstGeom>
        </p:spPr>
        <p:txBody>
          <a:bodyPr>
            <a:spAutoFit/>
          </a:bodyPr>
          <a:lstStyle/>
          <a:p>
            <a:pPr algn="ctr" eaLnBrk="1" hangingPunct="1">
              <a:defRPr/>
            </a:pPr>
            <a:r>
              <a:rPr lang="en-US">
                <a:solidFill>
                  <a:srgbClr val="002060"/>
                </a:solidFill>
                <a:effectLst>
                  <a:outerShdw blurRad="38100" dist="38100" dir="2700000" algn="tl">
                    <a:srgbClr val="000000">
                      <a:alpha val="43137"/>
                    </a:srgbClr>
                  </a:outerShdw>
                </a:effectLst>
              </a:rPr>
              <a:t>II</a:t>
            </a:r>
            <a:r>
              <a:rPr lang="en-US" dirty="0">
                <a:solidFill>
                  <a:srgbClr val="002060"/>
                </a:solidFill>
                <a:effectLst>
                  <a:outerShdw blurRad="38100" dist="38100" dir="2700000" algn="tl">
                    <a:srgbClr val="000000">
                      <a:alpha val="43137"/>
                    </a:srgbClr>
                  </a:outerShdw>
                </a:effectLst>
              </a:rPr>
              <a:t>.  It Goes Against God’s Moral Plan</a:t>
            </a:r>
            <a:endParaRPr lang="en-US" dirty="0"/>
          </a:p>
        </p:txBody>
      </p:sp>
    </p:spTree>
  </p:cSld>
  <p:clrMapOvr>
    <a:masterClrMapping/>
  </p:clrMapOvr>
  <p:transition>
    <p:dissolve/>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DDFE1FDB-5077-448C-A356-AB757C4BD326}"/>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9102FD63-660A-4332-B3EC-1648BF206BC8}"/>
              </a:ext>
            </a:extLst>
          </p:cNvPr>
          <p:cNvSpPr>
            <a:spLocks noGrp="1" noChangeArrowheads="1"/>
          </p:cNvSpPr>
          <p:nvPr>
            <p:ph idx="1"/>
          </p:nvPr>
        </p:nvSpPr>
        <p:spPr>
          <a:xfrm>
            <a:off x="457200" y="1143000"/>
            <a:ext cx="8229600" cy="57150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D</a:t>
            </a:r>
            <a:r>
              <a:rPr lang="en-US" sz="4400" b="1">
                <a:solidFill>
                  <a:srgbClr val="990033"/>
                </a:solidFill>
                <a:effectLst>
                  <a:outerShdw blurRad="38100" dist="38100" dir="2700000" algn="tl">
                    <a:srgbClr val="000000">
                      <a:alpha val="43137"/>
                    </a:srgbClr>
                  </a:outerShdw>
                </a:effectLst>
                <a:latin typeface="Arial Narrow" pitchFamily="34" charset="0"/>
              </a:rPr>
              <a:t>.  </a:t>
            </a:r>
            <a:r>
              <a:rPr lang="en-US" sz="4400" b="1" dirty="0">
                <a:solidFill>
                  <a:srgbClr val="990033"/>
                </a:solidFill>
                <a:effectLst>
                  <a:outerShdw blurRad="38100" dist="38100" dir="2700000" algn="tl">
                    <a:srgbClr val="000000">
                      <a:alpha val="43137"/>
                    </a:srgbClr>
                  </a:outerShdw>
                </a:effectLst>
                <a:latin typeface="Arial Narrow" pitchFamily="34" charset="0"/>
              </a:rPr>
              <a:t>The New Testament condemns it.</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 Corinthians 6:9-10 - Neither the sexually immoral nor idolaters nor adulterers nor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male prostitutes</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nor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homosexual offenders</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nor thieves nor the greedy nor drunkards nor slanderers nor swindlers will inherit the kingdom of God.</a:t>
            </a:r>
          </a:p>
        </p:txBody>
      </p:sp>
      <p:sp>
        <p:nvSpPr>
          <p:cNvPr id="4" name="Rectangle 3">
            <a:extLst>
              <a:ext uri="{FF2B5EF4-FFF2-40B4-BE49-F238E27FC236}">
                <a16:creationId xmlns:a16="http://schemas.microsoft.com/office/drawing/2014/main" id="{DF62406A-E827-4521-9F9C-EBE9484DA8B1}"/>
              </a:ext>
            </a:extLst>
          </p:cNvPr>
          <p:cNvSpPr/>
          <p:nvPr/>
        </p:nvSpPr>
        <p:spPr>
          <a:xfrm>
            <a:off x="762000" y="152400"/>
            <a:ext cx="7848600" cy="523875"/>
          </a:xfrm>
          <a:prstGeom prst="rect">
            <a:avLst/>
          </a:prstGeom>
        </p:spPr>
        <p:txBody>
          <a:bodyPr>
            <a:spAutoFit/>
          </a:bodyPr>
          <a:lstStyle/>
          <a:p>
            <a:pPr algn="ctr" eaLnBrk="1" hangingPunct="1">
              <a:defRPr/>
            </a:pPr>
            <a:r>
              <a:rPr lang="en-US">
                <a:solidFill>
                  <a:srgbClr val="002060"/>
                </a:solidFill>
                <a:effectLst>
                  <a:outerShdw blurRad="38100" dist="38100" dir="2700000" algn="tl">
                    <a:srgbClr val="000000">
                      <a:alpha val="43137"/>
                    </a:srgbClr>
                  </a:outerShdw>
                </a:effectLst>
              </a:rPr>
              <a:t>II</a:t>
            </a:r>
            <a:r>
              <a:rPr lang="en-US" dirty="0">
                <a:solidFill>
                  <a:srgbClr val="002060"/>
                </a:solidFill>
                <a:effectLst>
                  <a:outerShdw blurRad="38100" dist="38100" dir="2700000" algn="tl">
                    <a:srgbClr val="000000">
                      <a:alpha val="43137"/>
                    </a:srgbClr>
                  </a:outerShdw>
                </a:effectLst>
              </a:rPr>
              <a:t>.  It Goes Against God’s Moral Plan</a:t>
            </a:r>
            <a:endParaRPr lang="en-US" dirty="0"/>
          </a:p>
        </p:txBody>
      </p:sp>
    </p:spTree>
  </p:cSld>
  <p:clrMapOvr>
    <a:masterClrMapping/>
  </p:clrMapOvr>
  <p:transition>
    <p:dissolve/>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3C0FB88C-8451-43AC-A6C2-01B84812FBDA}"/>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9C0782BB-5BCF-4335-B4A6-EBBFAB54E849}"/>
              </a:ext>
            </a:extLst>
          </p:cNvPr>
          <p:cNvSpPr>
            <a:spLocks noGrp="1" noChangeArrowheads="1"/>
          </p:cNvSpPr>
          <p:nvPr>
            <p:ph idx="1"/>
          </p:nvPr>
        </p:nvSpPr>
        <p:spPr>
          <a:xfrm>
            <a:off x="457200" y="1143000"/>
            <a:ext cx="8229600" cy="57150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D</a:t>
            </a:r>
            <a:r>
              <a:rPr lang="en-US" sz="4400" b="1">
                <a:solidFill>
                  <a:srgbClr val="990033"/>
                </a:solidFill>
                <a:effectLst>
                  <a:outerShdw blurRad="38100" dist="38100" dir="2700000" algn="tl">
                    <a:srgbClr val="000000">
                      <a:alpha val="43137"/>
                    </a:srgbClr>
                  </a:outerShdw>
                </a:effectLst>
                <a:latin typeface="Arial Narrow" pitchFamily="34" charset="0"/>
              </a:rPr>
              <a:t>.  </a:t>
            </a:r>
            <a:r>
              <a:rPr lang="en-US" sz="4400" b="1" dirty="0">
                <a:solidFill>
                  <a:srgbClr val="990033"/>
                </a:solidFill>
                <a:effectLst>
                  <a:outerShdw blurRad="38100" dist="38100" dir="2700000" algn="tl">
                    <a:srgbClr val="000000">
                      <a:alpha val="43137"/>
                    </a:srgbClr>
                  </a:outerShdw>
                </a:effectLst>
                <a:latin typeface="Arial Narrow" pitchFamily="34" charset="0"/>
              </a:rPr>
              <a:t>The New Testament condemns it.</a:t>
            </a:r>
          </a:p>
          <a:p>
            <a:pPr marL="609600" indent="-609600" algn="just" eaLnBrk="1" fontAlgn="auto" hangingPunct="1">
              <a:spcAft>
                <a:spcPts val="0"/>
              </a:spcAft>
              <a:buFont typeface="Wingdings 2" panose="05020102010507070707" pitchFamily="18" charset="2"/>
              <a:buNone/>
              <a:defRPr/>
            </a:pPr>
            <a:r>
              <a:rPr lang="en-US" sz="2800" b="1">
                <a:solidFill>
                  <a:schemeClr val="tx1"/>
                </a:solidFill>
                <a:effectLst>
                  <a:outerShdw blurRad="38100" dist="38100" dir="2700000" algn="tl">
                    <a:srgbClr val="000000">
                      <a:alpha val="43137"/>
                    </a:srgbClr>
                  </a:outerShdw>
                </a:effectLst>
                <a:latin typeface="Arial" pitchFamily="34" charset="0"/>
                <a:cs typeface="Arial" pitchFamily="34" charset="0"/>
              </a:rPr>
              <a:t>I </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Timothy 1:9-10 - We also know that law is made not for the righteous but for lawbreakers and rebels, the ungodly and sinful, the unholy and irreligious; for those who kill their fathers or mothers, for murderers, </a:t>
            </a:r>
            <a:r>
              <a:rPr lang="en-US" sz="2800" b="1" baseline="30000" dirty="0">
                <a:solidFill>
                  <a:schemeClr val="tx1"/>
                </a:solidFill>
                <a:effectLst>
                  <a:outerShdw blurRad="38100" dist="38100" dir="2700000" algn="tl">
                    <a:srgbClr val="000000">
                      <a:alpha val="43137"/>
                    </a:srgbClr>
                  </a:outerShdw>
                </a:effectLst>
                <a:latin typeface="Arial" pitchFamily="34" charset="0"/>
                <a:cs typeface="Arial" pitchFamily="34" charset="0"/>
              </a:rPr>
              <a:t>﻿</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for adulterers and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perverts</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 .</a:t>
            </a:r>
          </a:p>
          <a:p>
            <a:pPr marL="609600" indent="-609600" algn="just" eaLnBrk="1" fontAlgn="auto" hangingPunct="1">
              <a:spcAft>
                <a:spcPts val="0"/>
              </a:spcAft>
              <a:buFont typeface="Wingdings 2" panose="05020102010507070707" pitchFamily="18" charset="2"/>
              <a:buNone/>
              <a:defRPr/>
            </a:pPr>
            <a:endParaRPr lang="en-US" sz="2800" b="1" dirty="0">
              <a:solidFill>
                <a:schemeClr val="tx1"/>
              </a:solidFill>
              <a:effectLst>
                <a:outerShdw blurRad="38100" dist="38100" dir="2700000" algn="tl">
                  <a:srgbClr val="000000">
                    <a:alpha val="43137"/>
                  </a:srgbClr>
                </a:outerShdw>
              </a:effectLst>
              <a:latin typeface="Arial Narrow" pitchFamily="34" charset="0"/>
            </a:endParaRPr>
          </a:p>
          <a:p>
            <a:pPr marL="609600" indent="-609600" algn="just" eaLnBrk="1" fontAlgn="auto" hangingPunct="1">
              <a:spcAft>
                <a:spcPts val="0"/>
              </a:spcAft>
              <a:buFont typeface="Wingdings 2" panose="05020102010507070707" pitchFamily="18" charset="2"/>
              <a:buNone/>
              <a:defRPr/>
            </a:pPr>
            <a:endParaRPr lang="en-US" sz="4400" b="1" dirty="0">
              <a:solidFill>
                <a:srgbClr val="C00000"/>
              </a:solidFill>
              <a:effectLst>
                <a:outerShdw blurRad="38100" dist="38100" dir="2700000" algn="tl">
                  <a:srgbClr val="000000">
                    <a:alpha val="43137"/>
                  </a:srgbClr>
                </a:outerShdw>
              </a:effectLst>
              <a:latin typeface="Arial Narrow" pitchFamily="34" charset="0"/>
            </a:endParaRPr>
          </a:p>
          <a:p>
            <a:pPr marL="609600" indent="-609600" algn="just" eaLnBrk="1" fontAlgn="auto" hangingPunct="1">
              <a:spcAft>
                <a:spcPts val="0"/>
              </a:spcAft>
              <a:buFont typeface="Wingdings 2" panose="05020102010507070707" pitchFamily="18" charset="2"/>
              <a:buNone/>
              <a:defRPr/>
            </a:pPr>
            <a:endParaRPr lang="en-US" sz="4400" b="1" dirty="0">
              <a:solidFill>
                <a:srgbClr val="C00000"/>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70796457-4443-473C-AB91-BB3ED9A9D855}"/>
              </a:ext>
            </a:extLst>
          </p:cNvPr>
          <p:cNvSpPr/>
          <p:nvPr/>
        </p:nvSpPr>
        <p:spPr>
          <a:xfrm>
            <a:off x="762000" y="152400"/>
            <a:ext cx="7848600" cy="523875"/>
          </a:xfrm>
          <a:prstGeom prst="rect">
            <a:avLst/>
          </a:prstGeom>
        </p:spPr>
        <p:txBody>
          <a:bodyPr>
            <a:spAutoFit/>
          </a:bodyPr>
          <a:lstStyle/>
          <a:p>
            <a:pPr algn="ctr" eaLnBrk="1" hangingPunct="1">
              <a:defRPr/>
            </a:pPr>
            <a:r>
              <a:rPr lang="en-US">
                <a:solidFill>
                  <a:srgbClr val="002060"/>
                </a:solidFill>
                <a:effectLst>
                  <a:outerShdw blurRad="38100" dist="38100" dir="2700000" algn="tl">
                    <a:srgbClr val="000000">
                      <a:alpha val="43137"/>
                    </a:srgbClr>
                  </a:outerShdw>
                </a:effectLst>
              </a:rPr>
              <a:t>II</a:t>
            </a:r>
            <a:r>
              <a:rPr lang="en-US" dirty="0">
                <a:solidFill>
                  <a:srgbClr val="002060"/>
                </a:solidFill>
                <a:effectLst>
                  <a:outerShdw blurRad="38100" dist="38100" dir="2700000" algn="tl">
                    <a:srgbClr val="000000">
                      <a:alpha val="43137"/>
                    </a:srgbClr>
                  </a:outerShdw>
                </a:effectLst>
              </a:rPr>
              <a:t>.  It Goes Against God’s Moral Plan</a:t>
            </a:r>
            <a:endParaRPr lang="en-US" dirty="0"/>
          </a:p>
        </p:txBody>
      </p:sp>
    </p:spTree>
  </p:cSld>
  <p:clrMapOvr>
    <a:masterClrMapping/>
  </p:clrMapOvr>
  <p:transition>
    <p:dissolv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BA970BBE-A7CA-4DB4-88FA-1B6823CD8B94}"/>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CAB1B834-322E-411C-B13D-159013A33918}"/>
              </a:ext>
            </a:extLst>
          </p:cNvPr>
          <p:cNvSpPr>
            <a:spLocks noGrp="1" noChangeArrowheads="1"/>
          </p:cNvSpPr>
          <p:nvPr>
            <p:ph idx="1"/>
          </p:nvPr>
        </p:nvSpPr>
        <p:spPr>
          <a:xfrm>
            <a:off x="457200" y="1143000"/>
            <a:ext cx="8229600" cy="5410200"/>
          </a:xfrm>
        </p:spPr>
        <p:txBody>
          <a:bodyPr>
            <a:no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2.  What is meant by “I am gay”?</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a.  Noun = “I am a homosexual </a:t>
            </a:r>
            <a:r>
              <a:rPr lang="en-US" sz="4400" b="1">
                <a:solidFill>
                  <a:srgbClr val="990033"/>
                </a:solidFill>
                <a:effectLst>
                  <a:outerShdw blurRad="38100" dist="38100" dir="2700000" algn="tl">
                    <a:srgbClr val="000000">
                      <a:alpha val="43137"/>
                    </a:srgbClr>
                  </a:outerShdw>
                </a:effectLst>
                <a:latin typeface="Arial Narrow" pitchFamily="34" charset="0"/>
              </a:rPr>
              <a:t>or 	lesbian </a:t>
            </a:r>
            <a:r>
              <a:rPr lang="en-US" sz="4400" b="1" dirty="0">
                <a:solidFill>
                  <a:srgbClr val="990033"/>
                </a:solidFill>
                <a:effectLst>
                  <a:outerShdw blurRad="38100" dist="38100" dir="2700000" algn="tl">
                    <a:srgbClr val="000000">
                      <a:alpha val="43137"/>
                    </a:srgbClr>
                  </a:outerShdw>
                </a:effectLst>
                <a:latin typeface="Arial Narrow" pitchFamily="34" charset="0"/>
              </a:rPr>
              <a:t>person.”</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b. Verb = “I involve myself </a:t>
            </a:r>
            <a:r>
              <a:rPr lang="en-US" sz="4400" b="1">
                <a:solidFill>
                  <a:srgbClr val="990033"/>
                </a:solidFill>
                <a:effectLst>
                  <a:outerShdw blurRad="38100" dist="38100" dir="2700000" algn="tl">
                    <a:srgbClr val="000000">
                      <a:alpha val="43137"/>
                    </a:srgbClr>
                  </a:outerShdw>
                </a:effectLst>
                <a:latin typeface="Arial Narrow" pitchFamily="34" charset="0"/>
              </a:rPr>
              <a:t>in 	homosexual </a:t>
            </a:r>
            <a:r>
              <a:rPr lang="en-US" sz="4400" b="1" dirty="0">
                <a:solidFill>
                  <a:srgbClr val="990033"/>
                </a:solidFill>
                <a:effectLst>
                  <a:outerShdw blurRad="38100" dist="38100" dir="2700000" algn="tl">
                    <a:srgbClr val="000000">
                      <a:alpha val="43137"/>
                    </a:srgbClr>
                  </a:outerShdw>
                </a:effectLst>
                <a:latin typeface="Arial Narrow" pitchFamily="34" charset="0"/>
              </a:rPr>
              <a:t>activity.”</a:t>
            </a:r>
          </a:p>
        </p:txBody>
      </p:sp>
    </p:spTree>
  </p:cSld>
  <p:clrMapOvr>
    <a:masterClrMapping/>
  </p:clrMapOvr>
  <p:transition>
    <p:dissolve/>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74050D7B-820D-4454-B0C6-FE351A09366F}"/>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3136F1A8-007C-44EC-AE7F-42055CDE5DEF}"/>
              </a:ext>
            </a:extLst>
          </p:cNvPr>
          <p:cNvSpPr>
            <a:spLocks noGrp="1" noChangeArrowheads="1"/>
          </p:cNvSpPr>
          <p:nvPr>
            <p:ph idx="1"/>
          </p:nvPr>
        </p:nvSpPr>
        <p:spPr>
          <a:xfrm>
            <a:off x="457200" y="1143000"/>
            <a:ext cx="8229600" cy="5410200"/>
          </a:xfrm>
        </p:spPr>
        <p:txBody>
          <a:bodyPr>
            <a:normAutofit/>
          </a:bodyPr>
          <a:lstStyle/>
          <a:p>
            <a:pPr marL="609600" indent="-609600" algn="just" eaLnBrk="1" hangingPunct="1">
              <a:buFont typeface="Wingdings 2" panose="05020102010507070707" pitchFamily="18" charset="2"/>
              <a:buNone/>
            </a:pPr>
            <a:r>
              <a:rPr lang="en-US" altLang="en-US" sz="4400" b="1">
                <a:solidFill>
                  <a:srgbClr val="990033"/>
                </a:solidFill>
                <a:effectLst>
                  <a:outerShdw blurRad="38100" dist="38100" dir="2700000" algn="tl">
                    <a:srgbClr val="C0C0C0"/>
                  </a:outerShdw>
                </a:effectLst>
                <a:latin typeface="Arial Narrow" panose="020B0606020202030204" pitchFamily="34" charset="0"/>
              </a:rPr>
              <a:t>3.  What is a pervert?</a:t>
            </a:r>
          </a:p>
          <a:p>
            <a:pPr marL="609600" indent="-609600" algn="just" eaLnBrk="1" hangingPunct="1">
              <a:buFont typeface="Wingdings 2" panose="05020102010507070707" pitchFamily="18" charset="2"/>
              <a:buNone/>
            </a:pPr>
            <a:r>
              <a:rPr lang="en-US" altLang="en-US" sz="4400" b="1">
                <a:solidFill>
                  <a:srgbClr val="006600"/>
                </a:solidFill>
                <a:effectLst>
                  <a:outerShdw blurRad="38100" dist="38100" dir="2700000" algn="tl">
                    <a:srgbClr val="C0C0C0"/>
                  </a:outerShdw>
                </a:effectLst>
                <a:latin typeface="Arial Narrow" panose="020B0606020202030204" pitchFamily="34" charset="0"/>
              </a:rPr>
              <a:t>Pervert</a:t>
            </a:r>
            <a:r>
              <a:rPr lang="en-US" altLang="en-US" sz="4400" b="1">
                <a:solidFill>
                  <a:srgbClr val="990033"/>
                </a:solidFill>
                <a:effectLst>
                  <a:outerShdw blurRad="38100" dist="38100" dir="2700000" algn="tl">
                    <a:srgbClr val="C0C0C0"/>
                  </a:outerShdw>
                </a:effectLst>
                <a:latin typeface="Arial Narrow" panose="020B0606020202030204" pitchFamily="34" charset="0"/>
              </a:rPr>
              <a:t> </a:t>
            </a:r>
            <a:r>
              <a:rPr lang="en-US" altLang="en-US" sz="4400" b="1">
                <a:solidFill>
                  <a:schemeClr val="tx1"/>
                </a:solidFill>
                <a:effectLst>
                  <a:outerShdw blurRad="38100" dist="38100" dir="2700000" algn="tl">
                    <a:srgbClr val="C0C0C0"/>
                  </a:outerShdw>
                </a:effectLst>
                <a:latin typeface="Arial Narrow" panose="020B0606020202030204" pitchFamily="34" charset="0"/>
              </a:rPr>
              <a:t>*</a:t>
            </a:r>
            <a:r>
              <a:rPr lang="en-US" altLang="en-US" sz="4400" b="1">
                <a:solidFill>
                  <a:srgbClr val="990033"/>
                </a:solidFill>
                <a:effectLst>
                  <a:outerShdw blurRad="38100" dist="38100" dir="2700000" algn="tl">
                    <a:srgbClr val="C0C0C0"/>
                  </a:outerShdw>
                </a:effectLst>
                <a:latin typeface="Arial Narrow" panose="020B0606020202030204" pitchFamily="34" charset="0"/>
              </a:rPr>
              <a:t> = male prostitute, one who takes the active role in homosexual intercourse.</a:t>
            </a:r>
          </a:p>
          <a:p>
            <a:pPr marL="609600" indent="-609600" algn="just" eaLnBrk="1" hangingPunct="1">
              <a:buFont typeface="Wingdings 2" panose="05020102010507070707" pitchFamily="18" charset="2"/>
              <a:buNone/>
            </a:pPr>
            <a:endParaRPr lang="en-US" altLang="en-US" sz="4400" b="1">
              <a:solidFill>
                <a:srgbClr val="990033"/>
              </a:solidFill>
              <a:effectLst>
                <a:outerShdw blurRad="38100" dist="38100" dir="2700000" algn="tl">
                  <a:srgbClr val="C0C0C0"/>
                </a:outerShdw>
              </a:effectLst>
              <a:latin typeface="Arial Narrow" panose="020B0606020202030204" pitchFamily="34" charset="0"/>
            </a:endParaRPr>
          </a:p>
          <a:p>
            <a:pPr marL="609600" indent="-609600" algn="just" eaLnBrk="1" hangingPunct="1">
              <a:buFont typeface="Wingdings 2" panose="05020102010507070707" pitchFamily="18" charset="2"/>
              <a:buNone/>
            </a:pPr>
            <a:endParaRPr lang="en-US" altLang="en-US" sz="2800" b="1">
              <a:solidFill>
                <a:schemeClr val="tx1"/>
              </a:solidFill>
              <a:effectLst>
                <a:outerShdw blurRad="38100" dist="38100" dir="2700000" algn="tl">
                  <a:srgbClr val="C0C0C0"/>
                </a:outerShdw>
              </a:effectLst>
              <a:latin typeface="Segoe UI Symbol" panose="020B0502040204020203" pitchFamily="34" charset="0"/>
              <a:ea typeface="Segoe UI Symbol" panose="020B0502040204020203" pitchFamily="34" charset="0"/>
              <a:cs typeface="Segoe UI Symbol" panose="020B0502040204020203" pitchFamily="34" charset="0"/>
            </a:endParaRPr>
          </a:p>
          <a:p>
            <a:pPr marL="609600" indent="-609600" algn="just" eaLnBrk="1" hangingPunct="1">
              <a:buFont typeface="Wingdings 2" panose="05020102010507070707" pitchFamily="18" charset="2"/>
              <a:buNone/>
            </a:pPr>
            <a:endParaRPr lang="en-US" altLang="en-US" sz="2800" b="1">
              <a:solidFill>
                <a:schemeClr val="tx1"/>
              </a:solidFill>
              <a:effectLst>
                <a:outerShdw blurRad="38100" dist="38100" dir="2700000" algn="tl">
                  <a:srgbClr val="C0C0C0"/>
                </a:outerShdw>
              </a:effectLst>
              <a:latin typeface="Segoe UI Symbol" panose="020B0502040204020203" pitchFamily="34" charset="0"/>
              <a:ea typeface="Segoe UI Symbol" panose="020B0502040204020203" pitchFamily="34" charset="0"/>
              <a:cs typeface="Segoe UI Symbol" panose="020B0502040204020203" pitchFamily="34" charset="0"/>
            </a:endParaRPr>
          </a:p>
          <a:p>
            <a:pPr marL="609600" indent="-609600" algn="just" eaLnBrk="1" hangingPunct="1">
              <a:buFont typeface="Wingdings 2" panose="05020102010507070707" pitchFamily="18" charset="2"/>
              <a:buNone/>
            </a:pPr>
            <a:r>
              <a:rPr lang="en-US" altLang="en-US" sz="2800" b="1">
                <a:solidFill>
                  <a:schemeClr val="tx1"/>
                </a:solidFill>
                <a:effectLst>
                  <a:outerShdw blurRad="38100" dist="38100" dir="2700000" algn="tl">
                    <a:srgbClr val="C0C0C0"/>
                  </a:outerShdw>
                </a:effectLst>
                <a:latin typeface="Segoe UI Symbol" panose="020B0502040204020203" pitchFamily="34" charset="0"/>
                <a:ea typeface="Segoe UI Symbol" panose="020B0502040204020203" pitchFamily="34" charset="0"/>
                <a:cs typeface="Segoe UI Symbol" panose="020B0502040204020203" pitchFamily="34" charset="0"/>
              </a:rPr>
              <a:t>* </a:t>
            </a:r>
            <a:r>
              <a:rPr lang="el-GR" altLang="en-US" sz="2800" b="1">
                <a:solidFill>
                  <a:schemeClr val="tx1"/>
                </a:solidFill>
                <a:effectLst>
                  <a:outerShdw blurRad="38100" dist="38100" dir="2700000" algn="tl">
                    <a:srgbClr val="C0C0C0"/>
                  </a:outerShdw>
                </a:effectLst>
                <a:latin typeface="Segoe UI Symbol" panose="020B0502040204020203" pitchFamily="34" charset="0"/>
                <a:ea typeface="Segoe UI Symbol" panose="020B0502040204020203" pitchFamily="34" charset="0"/>
                <a:cs typeface="Segoe UI Symbol" panose="020B0502040204020203" pitchFamily="34" charset="0"/>
              </a:rPr>
              <a:t>ἀρσενοκοίτης</a:t>
            </a:r>
            <a:endParaRPr lang="en-US" altLang="en-US" sz="2800" b="1">
              <a:solidFill>
                <a:schemeClr val="tx1"/>
              </a:solidFill>
              <a:effectLst>
                <a:outerShdw blurRad="38100" dist="38100" dir="2700000" algn="tl">
                  <a:srgbClr val="C0C0C0"/>
                </a:outerShdw>
              </a:effectLst>
              <a:latin typeface="Segoe UI Symbol" panose="020B0502040204020203" pitchFamily="34" charset="0"/>
              <a:ea typeface="Segoe UI Symbol" panose="020B0502040204020203" pitchFamily="34" charset="0"/>
              <a:cs typeface="Segoe UI Symbol" panose="020B0502040204020203" pitchFamily="34" charset="0"/>
            </a:endParaRPr>
          </a:p>
        </p:txBody>
      </p:sp>
      <p:sp>
        <p:nvSpPr>
          <p:cNvPr id="4" name="Rectangle 3">
            <a:extLst>
              <a:ext uri="{FF2B5EF4-FFF2-40B4-BE49-F238E27FC236}">
                <a16:creationId xmlns:a16="http://schemas.microsoft.com/office/drawing/2014/main" id="{4A46968C-587F-4B22-88AB-3003EB1597AD}"/>
              </a:ext>
            </a:extLst>
          </p:cNvPr>
          <p:cNvSpPr/>
          <p:nvPr/>
        </p:nvSpPr>
        <p:spPr>
          <a:xfrm>
            <a:off x="762000" y="152400"/>
            <a:ext cx="7848600" cy="523875"/>
          </a:xfrm>
          <a:prstGeom prst="rect">
            <a:avLst/>
          </a:prstGeom>
        </p:spPr>
        <p:txBody>
          <a:bodyPr>
            <a:spAutoFit/>
          </a:bodyPr>
          <a:lstStyle/>
          <a:p>
            <a:pPr algn="ctr" eaLnBrk="1" hangingPunct="1">
              <a:defRPr/>
            </a:pPr>
            <a:r>
              <a:rPr lang="en-US">
                <a:solidFill>
                  <a:srgbClr val="002060"/>
                </a:solidFill>
                <a:effectLst>
                  <a:outerShdw blurRad="38100" dist="38100" dir="2700000" algn="tl">
                    <a:srgbClr val="000000">
                      <a:alpha val="43137"/>
                    </a:srgbClr>
                  </a:outerShdw>
                </a:effectLst>
              </a:rPr>
              <a:t>II</a:t>
            </a:r>
            <a:r>
              <a:rPr lang="en-US" dirty="0">
                <a:solidFill>
                  <a:srgbClr val="002060"/>
                </a:solidFill>
                <a:effectLst>
                  <a:outerShdw blurRad="38100" dist="38100" dir="2700000" algn="tl">
                    <a:srgbClr val="000000">
                      <a:alpha val="43137"/>
                    </a:srgbClr>
                  </a:outerShdw>
                </a:effectLst>
              </a:rPr>
              <a:t>.  It Goes Against God’s Moral Plan</a:t>
            </a:r>
            <a:endParaRPr lang="en-US" dirty="0"/>
          </a:p>
        </p:txBody>
      </p:sp>
    </p:spTree>
  </p:cSld>
  <p:clrMapOvr>
    <a:masterClrMapping/>
  </p:clrMapOvr>
  <p:transition>
    <p:dissolve/>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D3F5495E-7DAE-4111-A0ED-70DB5463430E}"/>
              </a:ext>
            </a:extLst>
          </p:cNvPr>
          <p:cNvSpPr>
            <a:spLocks noGrp="1" noChangeArrowheads="1"/>
          </p:cNvSpPr>
          <p:nvPr>
            <p:ph type="title"/>
          </p:nvPr>
        </p:nvSpPr>
        <p:spPr>
          <a:xfrm>
            <a:off x="457200" y="1524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08B9AA82-F59E-41BD-9995-40CF4BB55B75}"/>
              </a:ext>
            </a:extLst>
          </p:cNvPr>
          <p:cNvSpPr>
            <a:spLocks noGrp="1" noChangeArrowheads="1"/>
          </p:cNvSpPr>
          <p:nvPr>
            <p:ph idx="1"/>
          </p:nvPr>
        </p:nvSpPr>
        <p:spPr>
          <a:xfrm>
            <a:off x="457200" y="1066800"/>
            <a:ext cx="8229600" cy="4648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a:solidFill>
                  <a:schemeClr val="bg1">
                    <a:lumMod val="65000"/>
                  </a:schemeClr>
                </a:solidFill>
                <a:effectLst>
                  <a:outerShdw blurRad="38100" dist="38100" dir="2700000" algn="tl">
                    <a:srgbClr val="000000">
                      <a:alpha val="43137"/>
                    </a:srgbClr>
                  </a:outerShdw>
                </a:effectLst>
                <a:latin typeface="Arial Narrow" pitchFamily="34" charset="0"/>
              </a:rPr>
              <a:t>I. What About the Arguments in Favor of the Gay Lifestyle?</a:t>
            </a:r>
          </a:p>
          <a:p>
            <a:pPr marL="609600" indent="-609600" algn="just" eaLnBrk="1" fontAlgn="auto" hangingPunct="1">
              <a:spcAft>
                <a:spcPts val="0"/>
              </a:spcAft>
              <a:buFont typeface="Wingdings 2" panose="05020102010507070707" pitchFamily="18" charset="2"/>
              <a:buNone/>
              <a:defRPr/>
            </a:pPr>
            <a:r>
              <a:rPr lang="en-US" sz="4400" b="1">
                <a:solidFill>
                  <a:schemeClr val="bg1">
                    <a:lumMod val="65000"/>
                  </a:schemeClr>
                </a:solidFill>
                <a:effectLst>
                  <a:outerShdw blurRad="38100" dist="38100" dir="2700000" algn="tl">
                    <a:srgbClr val="000000">
                      <a:alpha val="43137"/>
                    </a:srgbClr>
                  </a:outerShdw>
                </a:effectLst>
                <a:latin typeface="Arial Narrow" pitchFamily="34" charset="0"/>
              </a:rPr>
              <a:t>II.   </a:t>
            </a:r>
            <a:r>
              <a:rPr lang="en-US" sz="4400" b="1" dirty="0">
                <a:solidFill>
                  <a:schemeClr val="bg1">
                    <a:lumMod val="65000"/>
                  </a:schemeClr>
                </a:solidFill>
                <a:effectLst>
                  <a:outerShdw blurRad="38100" dist="38100" dir="2700000" algn="tl">
                    <a:srgbClr val="000000">
                      <a:alpha val="43137"/>
                    </a:srgbClr>
                  </a:outerShdw>
                </a:effectLst>
                <a:latin typeface="Arial Narrow" pitchFamily="34" charset="0"/>
              </a:rPr>
              <a:t>It Goes Against God’s Moral Plan</a:t>
            </a:r>
          </a:p>
          <a:p>
            <a:pPr marL="609600" indent="-609600" algn="just" eaLnBrk="1" fontAlgn="auto" hangingPunct="1">
              <a:spcAft>
                <a:spcPts val="0"/>
              </a:spcAft>
              <a:buFont typeface="Wingdings 2" panose="05020102010507070707" pitchFamily="18" charset="2"/>
              <a:buNone/>
              <a:defRPr/>
            </a:pPr>
            <a:r>
              <a:rPr lang="en-US" sz="4400" b="1">
                <a:solidFill>
                  <a:srgbClr val="002060"/>
                </a:solidFill>
                <a:effectLst>
                  <a:outerShdw blurRad="38100" dist="38100" dir="2700000" algn="tl">
                    <a:srgbClr val="000000">
                      <a:alpha val="43137"/>
                    </a:srgbClr>
                  </a:outerShdw>
                </a:effectLst>
                <a:latin typeface="Arial Narrow" pitchFamily="34" charset="0"/>
              </a:rPr>
              <a:t>III</a:t>
            </a:r>
            <a:r>
              <a:rPr lang="en-US" sz="4400" b="1" dirty="0">
                <a:solidFill>
                  <a:srgbClr val="002060"/>
                </a:solidFill>
                <a:effectLst>
                  <a:outerShdw blurRad="38100" dist="38100" dir="2700000" algn="tl">
                    <a:srgbClr val="000000">
                      <a:alpha val="43137"/>
                    </a:srgbClr>
                  </a:outerShdw>
                </a:effectLst>
                <a:latin typeface="Arial Narrow" pitchFamily="34" charset="0"/>
              </a:rPr>
              <a:t>. Why is it Important to Oppose the Gay Agenda?</a:t>
            </a:r>
          </a:p>
        </p:txBody>
      </p:sp>
    </p:spTree>
  </p:cSld>
  <p:clrMapOvr>
    <a:masterClrMapping/>
  </p:clrMapOvr>
  <p:transition>
    <p:dissolve/>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08F8886E-DB68-46C5-A42E-1C5E629ACE87}"/>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DD4EF84D-439C-4762-98B5-C599B8FAF9CD}"/>
              </a:ext>
            </a:extLst>
          </p:cNvPr>
          <p:cNvSpPr>
            <a:spLocks noGrp="1" noChangeArrowheads="1"/>
          </p:cNvSpPr>
          <p:nvPr>
            <p:ph idx="1"/>
          </p:nvPr>
        </p:nvSpPr>
        <p:spPr>
          <a:xfrm>
            <a:off x="457200" y="1066800"/>
            <a:ext cx="8229600" cy="53340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Gay organizations are </a:t>
            </a:r>
            <a:r>
              <a:rPr lang="en-US" sz="4400" b="1" u="sng" dirty="0">
                <a:solidFill>
                  <a:srgbClr val="990033"/>
                </a:solidFill>
                <a:effectLst>
                  <a:outerShdw blurRad="38100" dist="38100" dir="2700000" algn="tl">
                    <a:srgbClr val="000000">
                      <a:alpha val="43137"/>
                    </a:srgbClr>
                  </a:outerShdw>
                </a:effectLst>
                <a:latin typeface="Arial Narrow" pitchFamily="34" charset="0"/>
              </a:rPr>
              <a:t>militant</a:t>
            </a:r>
            <a:r>
              <a:rPr lang="en-US" sz="4400" b="1" dirty="0">
                <a:solidFill>
                  <a:srgbClr val="990033"/>
                </a:solidFill>
                <a:effectLst>
                  <a:outerShdw blurRad="38100" dist="38100" dir="2700000" algn="tl">
                    <a:srgbClr val="000000">
                      <a:alpha val="43137"/>
                    </a:srgbClr>
                  </a:outerShdw>
                </a:effectLst>
                <a:latin typeface="Arial Narrow" pitchFamily="34" charset="0"/>
              </a:rPr>
              <a:t> &amp; influential in congress.</a:t>
            </a:r>
          </a:p>
        </p:txBody>
      </p:sp>
      <p:sp>
        <p:nvSpPr>
          <p:cNvPr id="4" name="Rectangle 3">
            <a:extLst>
              <a:ext uri="{FF2B5EF4-FFF2-40B4-BE49-F238E27FC236}">
                <a16:creationId xmlns:a16="http://schemas.microsoft.com/office/drawing/2014/main" id="{6E7D5497-9463-448D-845E-09C2CD9ECE66}"/>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Why is it Important to Oppose the Gay Agenda?</a:t>
            </a:r>
            <a:endParaRPr lang="en-US" dirty="0"/>
          </a:p>
        </p:txBody>
      </p:sp>
    </p:spTree>
  </p:cSld>
  <p:clrMapOvr>
    <a:masterClrMapping/>
  </p:clrMapOvr>
  <p:transition>
    <p:dissolve/>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01B02701-7010-4A25-9356-90D93077AC60}"/>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AD09187A-5B0B-4962-8F11-1F694D791BC5}"/>
              </a:ext>
            </a:extLst>
          </p:cNvPr>
          <p:cNvSpPr>
            <a:spLocks noGrp="1" noChangeArrowheads="1"/>
          </p:cNvSpPr>
          <p:nvPr>
            <p:ph idx="1"/>
          </p:nvPr>
        </p:nvSpPr>
        <p:spPr>
          <a:xfrm>
            <a:off x="457200" y="1066800"/>
            <a:ext cx="8229600" cy="53340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Gay organizations are </a:t>
            </a:r>
            <a:r>
              <a:rPr lang="en-US" sz="4400" b="1" u="sng" dirty="0">
                <a:solidFill>
                  <a:srgbClr val="990033"/>
                </a:solidFill>
                <a:effectLst>
                  <a:outerShdw blurRad="38100" dist="38100" dir="2700000" algn="tl">
                    <a:srgbClr val="000000">
                      <a:alpha val="43137"/>
                    </a:srgbClr>
                  </a:outerShdw>
                </a:effectLst>
                <a:latin typeface="Arial Narrow" pitchFamily="34" charset="0"/>
              </a:rPr>
              <a:t>militant</a:t>
            </a:r>
            <a:r>
              <a:rPr lang="en-US" sz="4400" b="1" dirty="0">
                <a:solidFill>
                  <a:srgbClr val="990033"/>
                </a:solidFill>
                <a:effectLst>
                  <a:outerShdw blurRad="38100" dist="38100" dir="2700000" algn="tl">
                    <a:srgbClr val="000000">
                      <a:alpha val="43137"/>
                    </a:srgbClr>
                  </a:outerShdw>
                </a:effectLst>
                <a:latin typeface="Arial Narrow" pitchFamily="34" charset="0"/>
              </a:rPr>
              <a:t> &amp; influential in congress.</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  They have plenty of </a:t>
            </a:r>
            <a:r>
              <a:rPr lang="en-US" sz="4400" b="1" u="sng" dirty="0">
                <a:solidFill>
                  <a:srgbClr val="990033"/>
                </a:solidFill>
                <a:effectLst>
                  <a:outerShdw blurRad="38100" dist="38100" dir="2700000" algn="tl">
                    <a:srgbClr val="000000">
                      <a:alpha val="43137"/>
                    </a:srgbClr>
                  </a:outerShdw>
                </a:effectLst>
                <a:latin typeface="Arial Narrow" pitchFamily="34" charset="0"/>
              </a:rPr>
              <a:t>cash</a:t>
            </a:r>
            <a:r>
              <a:rPr lang="en-US" sz="4400" b="1" dirty="0">
                <a:solidFill>
                  <a:srgbClr val="990033"/>
                </a:solidFill>
                <a:effectLst>
                  <a:outerShdw blurRad="38100" dist="38100" dir="2700000" algn="tl">
                    <a:srgbClr val="000000">
                      <a:alpha val="43137"/>
                    </a:srgbClr>
                  </a:outerShdw>
                </a:effectLst>
                <a:latin typeface="Arial Narrow" pitchFamily="34" charset="0"/>
              </a:rPr>
              <a:t>!</a:t>
            </a:r>
          </a:p>
        </p:txBody>
      </p:sp>
      <p:sp>
        <p:nvSpPr>
          <p:cNvPr id="4" name="Rectangle 3">
            <a:extLst>
              <a:ext uri="{FF2B5EF4-FFF2-40B4-BE49-F238E27FC236}">
                <a16:creationId xmlns:a16="http://schemas.microsoft.com/office/drawing/2014/main" id="{ABD53F6C-65F4-42F6-88C1-961C4736BFB9}"/>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Why is it Important to Oppose the Gay Agenda?</a:t>
            </a:r>
            <a:endParaRPr lang="en-US" dirty="0"/>
          </a:p>
        </p:txBody>
      </p:sp>
    </p:spTree>
  </p:cSld>
  <p:clrMapOvr>
    <a:masterClrMapping/>
  </p:clrMapOvr>
  <p:transition>
    <p:dissolve/>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5C7C14DC-3672-493B-BFCE-6C7C5E585437}"/>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24097A99-07B2-46A0-B138-E0B97960361D}"/>
              </a:ext>
            </a:extLst>
          </p:cNvPr>
          <p:cNvSpPr>
            <a:spLocks noGrp="1" noChangeArrowheads="1"/>
          </p:cNvSpPr>
          <p:nvPr>
            <p:ph idx="1"/>
          </p:nvPr>
        </p:nvSpPr>
        <p:spPr>
          <a:xfrm>
            <a:off x="457200" y="1066800"/>
            <a:ext cx="8229600" cy="53340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Gay organizations are </a:t>
            </a:r>
            <a:r>
              <a:rPr lang="en-US" sz="4400" b="1" u="sng" dirty="0">
                <a:solidFill>
                  <a:srgbClr val="990033"/>
                </a:solidFill>
                <a:effectLst>
                  <a:outerShdw blurRad="38100" dist="38100" dir="2700000" algn="tl">
                    <a:srgbClr val="000000">
                      <a:alpha val="43137"/>
                    </a:srgbClr>
                  </a:outerShdw>
                </a:effectLst>
                <a:latin typeface="Arial Narrow" pitchFamily="34" charset="0"/>
              </a:rPr>
              <a:t>militant</a:t>
            </a:r>
            <a:r>
              <a:rPr lang="en-US" sz="4400" b="1" dirty="0">
                <a:solidFill>
                  <a:srgbClr val="990033"/>
                </a:solidFill>
                <a:effectLst>
                  <a:outerShdw blurRad="38100" dist="38100" dir="2700000" algn="tl">
                    <a:srgbClr val="000000">
                      <a:alpha val="43137"/>
                    </a:srgbClr>
                  </a:outerShdw>
                </a:effectLst>
                <a:latin typeface="Arial Narrow" pitchFamily="34" charset="0"/>
              </a:rPr>
              <a:t> &amp; influential in congress.</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  They have plenty of </a:t>
            </a:r>
            <a:r>
              <a:rPr lang="en-US" sz="4400" b="1" u="sng" dirty="0">
                <a:solidFill>
                  <a:srgbClr val="990033"/>
                </a:solidFill>
                <a:effectLst>
                  <a:outerShdw blurRad="38100" dist="38100" dir="2700000" algn="tl">
                    <a:srgbClr val="000000">
                      <a:alpha val="43137"/>
                    </a:srgbClr>
                  </a:outerShdw>
                </a:effectLst>
                <a:latin typeface="Arial Narrow" pitchFamily="34" charset="0"/>
              </a:rPr>
              <a:t>cash</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2. They have support from </a:t>
            </a:r>
            <a:r>
              <a:rPr lang="en-US" sz="4400" b="1">
                <a:solidFill>
                  <a:srgbClr val="990033"/>
                </a:solidFill>
                <a:effectLst>
                  <a:outerShdw blurRad="38100" dist="38100" dir="2700000" algn="tl">
                    <a:srgbClr val="000000">
                      <a:alpha val="43137"/>
                    </a:srgbClr>
                  </a:outerShdw>
                </a:effectLst>
                <a:latin typeface="Arial Narrow" pitchFamily="34" charset="0"/>
              </a:rPr>
              <a:t>the 	</a:t>
            </a:r>
            <a:r>
              <a:rPr lang="en-US" sz="4400" b="1" u="sng">
                <a:solidFill>
                  <a:srgbClr val="990033"/>
                </a:solidFill>
                <a:effectLst>
                  <a:outerShdw blurRad="38100" dist="38100" dir="2700000" algn="tl">
                    <a:srgbClr val="000000">
                      <a:alpha val="43137"/>
                    </a:srgbClr>
                  </a:outerShdw>
                </a:effectLst>
                <a:latin typeface="Arial Narrow" pitchFamily="34" charset="0"/>
              </a:rPr>
              <a:t>entertainment</a:t>
            </a:r>
            <a:r>
              <a:rPr lang="en-US" sz="4400" b="1">
                <a:solidFill>
                  <a:srgbClr val="990033"/>
                </a:solidFill>
                <a:effectLst>
                  <a:outerShdw blurRad="38100" dist="38100" dir="2700000" algn="tl">
                    <a:srgbClr val="000000">
                      <a:alpha val="43137"/>
                    </a:srgbClr>
                  </a:outerShdw>
                </a:effectLst>
                <a:latin typeface="Arial Narrow" pitchFamily="34" charset="0"/>
              </a:rPr>
              <a:t> </a:t>
            </a:r>
            <a:r>
              <a:rPr lang="en-US" sz="4400" b="1" dirty="0">
                <a:solidFill>
                  <a:srgbClr val="990033"/>
                </a:solidFill>
                <a:effectLst>
                  <a:outerShdw blurRad="38100" dist="38100" dir="2700000" algn="tl">
                    <a:srgbClr val="000000">
                      <a:alpha val="43137"/>
                    </a:srgbClr>
                  </a:outerShdw>
                </a:effectLst>
                <a:latin typeface="Arial Narrow" pitchFamily="34" charset="0"/>
              </a:rPr>
              <a:t>industry.</a:t>
            </a:r>
          </a:p>
        </p:txBody>
      </p:sp>
      <p:sp>
        <p:nvSpPr>
          <p:cNvPr id="4" name="Rectangle 3">
            <a:extLst>
              <a:ext uri="{FF2B5EF4-FFF2-40B4-BE49-F238E27FC236}">
                <a16:creationId xmlns:a16="http://schemas.microsoft.com/office/drawing/2014/main" id="{06C94FFC-7768-4189-B249-6C41A103AD97}"/>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Why is it Important to Oppose the Gay Agenda?</a:t>
            </a:r>
            <a:endParaRPr lang="en-US" dirty="0"/>
          </a:p>
        </p:txBody>
      </p:sp>
    </p:spTree>
  </p:cSld>
  <p:clrMapOvr>
    <a:masterClrMapping/>
  </p:clrMapOvr>
  <p:transition>
    <p:dissolve/>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7828B196-654B-424C-9F22-DB4D49341B04}"/>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338935B-ADF0-4D79-B008-9EEADD40ABD3}"/>
              </a:ext>
            </a:extLst>
          </p:cNvPr>
          <p:cNvSpPr>
            <a:spLocks noGrp="1" noChangeArrowheads="1"/>
          </p:cNvSpPr>
          <p:nvPr>
            <p:ph idx="1"/>
          </p:nvPr>
        </p:nvSpPr>
        <p:spPr>
          <a:xfrm>
            <a:off x="457200" y="1066800"/>
            <a:ext cx="8229600" cy="5334000"/>
          </a:xfrm>
        </p:spPr>
        <p:txBody>
          <a:bodyPr>
            <a:normAutofit/>
          </a:bodyPr>
          <a:lstStyle/>
          <a:p>
            <a:pPr marL="742950" indent="-74295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What can you do about </a:t>
            </a:r>
            <a:r>
              <a:rPr lang="en-US" sz="4400" b="1">
                <a:solidFill>
                  <a:srgbClr val="990033"/>
                </a:solidFill>
                <a:effectLst>
                  <a:outerShdw blurRad="38100" dist="38100" dir="2700000" algn="tl">
                    <a:srgbClr val="000000">
                      <a:alpha val="43137"/>
                    </a:srgbClr>
                  </a:outerShdw>
                </a:effectLst>
                <a:latin typeface="Arial Narrow" pitchFamily="34" charset="0"/>
              </a:rPr>
              <a:t>this?</a:t>
            </a:r>
            <a:endParaRPr lang="en-US" sz="4400" b="1" dirty="0">
              <a:solidFill>
                <a:srgbClr val="990033"/>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2A58CF68-C69D-4CD8-92B0-F6DCBF105162}"/>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Why is it Important to Oppose the Gay Agenda?</a:t>
            </a:r>
            <a:endParaRPr lang="en-US" dirty="0"/>
          </a:p>
        </p:txBody>
      </p:sp>
    </p:spTree>
  </p:cSld>
  <p:clrMapOvr>
    <a:masterClrMapping/>
  </p:clrMapOvr>
  <p:transition>
    <p:dissolve/>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E93D745F-A725-4FA3-8665-808CC88B054D}"/>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72C5013A-3CD2-4C4B-A3C2-2EC02FF54364}"/>
              </a:ext>
            </a:extLst>
          </p:cNvPr>
          <p:cNvSpPr>
            <a:spLocks noGrp="1" noChangeArrowheads="1"/>
          </p:cNvSpPr>
          <p:nvPr>
            <p:ph idx="1"/>
          </p:nvPr>
        </p:nvSpPr>
        <p:spPr>
          <a:xfrm>
            <a:off x="457200" y="1066800"/>
            <a:ext cx="8229600" cy="5334000"/>
          </a:xfrm>
        </p:spPr>
        <p:txBody>
          <a:bodyPr>
            <a:normAutofit/>
          </a:bodyPr>
          <a:lstStyle/>
          <a:p>
            <a:pPr marL="742950" indent="-74295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What can you do about this?</a:t>
            </a:r>
          </a:p>
          <a:p>
            <a:pPr marL="1143000" lvl="1" indent="-74295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1</a:t>
            </a:r>
            <a:r>
              <a:rPr lang="en-US" sz="4400" b="1">
                <a:solidFill>
                  <a:srgbClr val="990033"/>
                </a:solidFill>
                <a:effectLst>
                  <a:outerShdw blurRad="38100" dist="38100" dir="2700000" algn="tl">
                    <a:srgbClr val="000000">
                      <a:alpha val="43137"/>
                    </a:srgbClr>
                  </a:outerShdw>
                </a:effectLst>
                <a:latin typeface="Arial Narrow" pitchFamily="34" charset="0"/>
              </a:rPr>
              <a:t>. God wants His children to represent Him &amp; His values.</a:t>
            </a:r>
            <a:endParaRPr lang="en-US" sz="4400" b="1" dirty="0">
              <a:solidFill>
                <a:srgbClr val="990033"/>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2E0FD2DA-AFC5-4E55-8B4A-0742BBE4D2C0}"/>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Why is it Important to Oppose the Gay Agenda?</a:t>
            </a:r>
            <a:endParaRPr lang="en-US" dirty="0"/>
          </a:p>
        </p:txBody>
      </p:sp>
    </p:spTree>
  </p:cSld>
  <p:clrMapOvr>
    <a:masterClrMapping/>
  </p:clrMapOvr>
  <p:transition>
    <p:dissolve/>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ECE6598A-004A-4407-8369-D8733402CD58}"/>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4E29E0F5-DE13-43D2-9800-F06BF83A514F}"/>
              </a:ext>
            </a:extLst>
          </p:cNvPr>
          <p:cNvSpPr>
            <a:spLocks noGrp="1" noChangeArrowheads="1"/>
          </p:cNvSpPr>
          <p:nvPr>
            <p:ph idx="1"/>
          </p:nvPr>
        </p:nvSpPr>
        <p:spPr>
          <a:xfrm>
            <a:off x="457200" y="1066800"/>
            <a:ext cx="8229600" cy="5334000"/>
          </a:xfrm>
        </p:spPr>
        <p:txBody>
          <a:bodyPr>
            <a:normAutofit/>
          </a:bodyPr>
          <a:lstStyle/>
          <a:p>
            <a:pPr marL="742950" indent="-74295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What can you do about this?</a:t>
            </a:r>
          </a:p>
          <a:p>
            <a:pPr marL="1143000" lvl="1" indent="-74295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1</a:t>
            </a:r>
            <a:r>
              <a:rPr lang="en-US" sz="4400" b="1">
                <a:solidFill>
                  <a:srgbClr val="990033"/>
                </a:solidFill>
                <a:effectLst>
                  <a:outerShdw blurRad="38100" dist="38100" dir="2700000" algn="tl">
                    <a:srgbClr val="000000">
                      <a:alpha val="43137"/>
                    </a:srgbClr>
                  </a:outerShdw>
                </a:effectLst>
                <a:latin typeface="Arial Narrow" pitchFamily="34" charset="0"/>
              </a:rPr>
              <a:t>. God wants His children to represent Him &amp; His values.</a:t>
            </a:r>
          </a:p>
          <a:p>
            <a:pPr marL="0" indent="0" algn="just">
              <a:buFont typeface="Wingdings 2" panose="05020102010507070707" pitchFamily="18" charset="2"/>
              <a:buNone/>
              <a:defRPr/>
            </a:pP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John 8:12 - When Jesus spoke again to the people, he said, “</a:t>
            </a:r>
            <a:r>
              <a:rPr lang="en-US" sz="28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 am the light of the world</a:t>
            </a: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Whoever follows me will never walk in darkness, but will have the light of life.”</a:t>
            </a:r>
          </a:p>
        </p:txBody>
      </p:sp>
      <p:sp>
        <p:nvSpPr>
          <p:cNvPr id="4" name="Rectangle 3">
            <a:extLst>
              <a:ext uri="{FF2B5EF4-FFF2-40B4-BE49-F238E27FC236}">
                <a16:creationId xmlns:a16="http://schemas.microsoft.com/office/drawing/2014/main" id="{F4B1188F-63E9-47CF-8B39-05FD68DEC856}"/>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Why is it Important to Oppose the Gay Agenda?</a:t>
            </a:r>
            <a:endParaRPr lang="en-US" dirty="0"/>
          </a:p>
        </p:txBody>
      </p:sp>
    </p:spTree>
  </p:cSld>
  <p:clrMapOvr>
    <a:masterClrMapping/>
  </p:clrMapOvr>
  <p:transition>
    <p:dissolve/>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85E326AC-0308-46C9-B127-A57221A5109C}"/>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AC5F3A75-F39F-43FD-9AFF-370DFEF21A33}"/>
              </a:ext>
            </a:extLst>
          </p:cNvPr>
          <p:cNvSpPr>
            <a:spLocks noGrp="1" noChangeArrowheads="1"/>
          </p:cNvSpPr>
          <p:nvPr>
            <p:ph idx="1"/>
          </p:nvPr>
        </p:nvSpPr>
        <p:spPr>
          <a:xfrm>
            <a:off x="457200" y="1066800"/>
            <a:ext cx="8229600" cy="5334000"/>
          </a:xfrm>
        </p:spPr>
        <p:txBody>
          <a:bodyPr>
            <a:normAutofit/>
          </a:bodyPr>
          <a:lstStyle/>
          <a:p>
            <a:pPr marL="742950" indent="-74295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What can you do about this?</a:t>
            </a:r>
          </a:p>
          <a:p>
            <a:pPr marL="1143000" lvl="1" indent="-74295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1</a:t>
            </a:r>
            <a:r>
              <a:rPr lang="en-US" sz="4400" b="1">
                <a:solidFill>
                  <a:srgbClr val="990033"/>
                </a:solidFill>
                <a:effectLst>
                  <a:outerShdw blurRad="38100" dist="38100" dir="2700000" algn="tl">
                    <a:srgbClr val="000000">
                      <a:alpha val="43137"/>
                    </a:srgbClr>
                  </a:outerShdw>
                </a:effectLst>
                <a:latin typeface="Arial Narrow" pitchFamily="34" charset="0"/>
              </a:rPr>
              <a:t>. God wants His children to represent Him &amp; His values.</a:t>
            </a:r>
          </a:p>
          <a:p>
            <a:pPr marL="0" indent="0" algn="just">
              <a:buFont typeface="Wingdings 2" panose="05020102010507070707" pitchFamily="18" charset="2"/>
              <a:buNone/>
              <a:defRPr/>
            </a:pP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II Corinthians 4:6 - For God, who said, “Let light shine out of darkness,” </a:t>
            </a:r>
            <a:r>
              <a:rPr lang="en-US" sz="28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made his light shine in our hearts</a:t>
            </a: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to give us the light of the knowledge of the glory of God in the face of Christ.</a:t>
            </a:r>
          </a:p>
        </p:txBody>
      </p:sp>
      <p:sp>
        <p:nvSpPr>
          <p:cNvPr id="4" name="Rectangle 3">
            <a:extLst>
              <a:ext uri="{FF2B5EF4-FFF2-40B4-BE49-F238E27FC236}">
                <a16:creationId xmlns:a16="http://schemas.microsoft.com/office/drawing/2014/main" id="{1C4D8FE4-4883-4D48-BD56-91C8AAFB9952}"/>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Why is it Important to Oppose the Gay Agenda?</a:t>
            </a:r>
            <a:endParaRPr lang="en-US" dirty="0"/>
          </a:p>
        </p:txBody>
      </p:sp>
    </p:spTree>
  </p:cSld>
  <p:clrMapOvr>
    <a:masterClrMapping/>
  </p:clrMapOvr>
  <p:transition>
    <p:dissolve/>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CAA2071B-9C83-4570-9DD1-E26F71AEDD7A}"/>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1B1FB564-C0F1-41EB-AF70-98C6F383B251}"/>
              </a:ext>
            </a:extLst>
          </p:cNvPr>
          <p:cNvSpPr>
            <a:spLocks noGrp="1" noChangeArrowheads="1"/>
          </p:cNvSpPr>
          <p:nvPr>
            <p:ph idx="1"/>
          </p:nvPr>
        </p:nvSpPr>
        <p:spPr>
          <a:xfrm>
            <a:off x="457200" y="1066800"/>
            <a:ext cx="8229600" cy="5334000"/>
          </a:xfrm>
        </p:spPr>
        <p:txBody>
          <a:bodyPr>
            <a:normAutofit/>
          </a:bodyPr>
          <a:lstStyle/>
          <a:p>
            <a:pPr marL="742950" indent="-74295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What can you do about this?</a:t>
            </a:r>
          </a:p>
          <a:p>
            <a:pPr marL="1143000" lvl="1" indent="-74295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1</a:t>
            </a:r>
            <a:r>
              <a:rPr lang="en-US" sz="4400" b="1">
                <a:solidFill>
                  <a:srgbClr val="990033"/>
                </a:solidFill>
                <a:effectLst>
                  <a:outerShdw blurRad="38100" dist="38100" dir="2700000" algn="tl">
                    <a:srgbClr val="000000">
                      <a:alpha val="43137"/>
                    </a:srgbClr>
                  </a:outerShdw>
                </a:effectLst>
                <a:latin typeface="Arial Narrow" pitchFamily="34" charset="0"/>
              </a:rPr>
              <a:t>. God wants His children to represent Him &amp; His values.</a:t>
            </a:r>
          </a:p>
          <a:p>
            <a:pPr marL="0" indent="0" algn="just">
              <a:buFont typeface="Wingdings 2" panose="05020102010507070707" pitchFamily="18" charset="2"/>
              <a:buNone/>
              <a:defRPr/>
            </a:pP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Matthew 5:14 - </a:t>
            </a:r>
            <a:r>
              <a:rPr lang="en-US" sz="28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You are the light of the world</a:t>
            </a: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 city on a hill cannot be hidden.</a:t>
            </a:r>
          </a:p>
        </p:txBody>
      </p:sp>
      <p:sp>
        <p:nvSpPr>
          <p:cNvPr id="4" name="Rectangle 3">
            <a:extLst>
              <a:ext uri="{FF2B5EF4-FFF2-40B4-BE49-F238E27FC236}">
                <a16:creationId xmlns:a16="http://schemas.microsoft.com/office/drawing/2014/main" id="{38F9B89E-4E62-4595-B790-7950A64C287D}"/>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Why is it Important to Oppose the Gay Agenda?</a:t>
            </a:r>
            <a:endParaRPr lang="en-US" dirty="0"/>
          </a:p>
        </p:txBody>
      </p:sp>
    </p:spTree>
  </p:cSld>
  <p:clrMapOvr>
    <a:masterClrMapping/>
  </p:clrMapOvr>
  <p:transition>
    <p:dissolv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C4968548-20A1-422D-A309-4DB362033CD0}"/>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60504132-F44A-4F81-9C4F-3A0041E636F3}"/>
              </a:ext>
            </a:extLst>
          </p:cNvPr>
          <p:cNvSpPr>
            <a:spLocks noGrp="1" noChangeArrowheads="1"/>
          </p:cNvSpPr>
          <p:nvPr>
            <p:ph idx="1"/>
          </p:nvPr>
        </p:nvSpPr>
        <p:spPr>
          <a:xfrm>
            <a:off x="457200" y="1143000"/>
            <a:ext cx="8229600" cy="5410200"/>
          </a:xfrm>
        </p:spPr>
        <p:txBody>
          <a:bodyPr>
            <a:no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3</a:t>
            </a:r>
            <a:r>
              <a:rPr lang="en-US" sz="4400" b="1">
                <a:solidFill>
                  <a:srgbClr val="990033"/>
                </a:solidFill>
                <a:effectLst>
                  <a:outerShdw blurRad="38100" dist="38100" dir="2700000" algn="tl">
                    <a:srgbClr val="000000">
                      <a:alpha val="43137"/>
                    </a:srgbClr>
                  </a:outerShdw>
                </a:effectLst>
                <a:latin typeface="Arial Narrow" pitchFamily="34" charset="0"/>
              </a:rPr>
              <a:t>. </a:t>
            </a:r>
            <a:r>
              <a:rPr lang="en-US" sz="4400" b="1" dirty="0">
                <a:solidFill>
                  <a:srgbClr val="990033"/>
                </a:solidFill>
                <a:effectLst>
                  <a:outerShdw blurRad="38100" dist="38100" dir="2700000" algn="tl">
                    <a:srgbClr val="000000">
                      <a:alpha val="43137"/>
                    </a:srgbClr>
                  </a:outerShdw>
                </a:effectLst>
                <a:latin typeface="Arial Narrow" pitchFamily="34" charset="0"/>
              </a:rPr>
              <a:t>Arguments in favor of </a:t>
            </a:r>
            <a:r>
              <a:rPr lang="en-US" sz="4400" b="1">
                <a:solidFill>
                  <a:srgbClr val="990033"/>
                </a:solidFill>
                <a:effectLst>
                  <a:outerShdw blurRad="38100" dist="38100" dir="2700000" algn="tl">
                    <a:srgbClr val="000000">
                      <a:alpha val="43137"/>
                    </a:srgbClr>
                  </a:outerShdw>
                </a:effectLst>
                <a:latin typeface="Arial Narrow" pitchFamily="34" charset="0"/>
              </a:rPr>
              <a:t>the homo-sexual </a:t>
            </a:r>
            <a:r>
              <a:rPr lang="en-US" sz="4400" b="1" dirty="0">
                <a:solidFill>
                  <a:srgbClr val="990033"/>
                </a:solidFill>
                <a:effectLst>
                  <a:outerShdw blurRad="38100" dist="38100" dir="2700000" algn="tl">
                    <a:srgbClr val="000000">
                      <a:alpha val="43137"/>
                    </a:srgbClr>
                  </a:outerShdw>
                </a:effectLst>
                <a:latin typeface="Arial Narrow" pitchFamily="34" charset="0"/>
              </a:rPr>
              <a:t>lifestyle.</a:t>
            </a:r>
          </a:p>
        </p:txBody>
      </p:sp>
    </p:spTree>
  </p:cSld>
  <p:clrMapOvr>
    <a:masterClrMapping/>
  </p:clrMapOvr>
  <p:transition>
    <p:dissolve/>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BAC0DFD7-5F3B-41A1-BCFF-6FD5E7918F36}"/>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B5AE133F-1BF7-466D-91D7-ABC80000A39A}"/>
              </a:ext>
            </a:extLst>
          </p:cNvPr>
          <p:cNvSpPr>
            <a:spLocks noGrp="1" noChangeArrowheads="1"/>
          </p:cNvSpPr>
          <p:nvPr>
            <p:ph idx="1"/>
          </p:nvPr>
        </p:nvSpPr>
        <p:spPr>
          <a:xfrm>
            <a:off x="457200" y="1066800"/>
            <a:ext cx="8229600" cy="5334000"/>
          </a:xfrm>
        </p:spPr>
        <p:txBody>
          <a:bodyPr>
            <a:normAutofit/>
          </a:bodyPr>
          <a:lstStyle/>
          <a:p>
            <a:pPr marL="609600" indent="-609600" algn="ctr" eaLnBrk="1" fontAlgn="auto" hangingPunct="1">
              <a:spcAft>
                <a:spcPts val="0"/>
              </a:spcAft>
              <a:buFont typeface="Wingdings 2" panose="05020102010507070707" pitchFamily="18" charset="2"/>
              <a:buNone/>
              <a:defRPr/>
            </a:pPr>
            <a:endParaRPr lang="en-US" sz="6000" b="1">
              <a:solidFill>
                <a:srgbClr val="990033"/>
              </a:solidFill>
              <a:effectLst>
                <a:outerShdw blurRad="38100" dist="38100" dir="2700000" algn="tl">
                  <a:srgbClr val="000000">
                    <a:alpha val="43137"/>
                  </a:srgbClr>
                </a:outerShdw>
              </a:effectLst>
              <a:latin typeface="Arial Narrow" pitchFamily="34" charset="0"/>
            </a:endParaRPr>
          </a:p>
          <a:p>
            <a:pPr marL="609600" indent="-609600" algn="ctr" eaLnBrk="1" fontAlgn="auto" hangingPunct="1">
              <a:spcAft>
                <a:spcPts val="0"/>
              </a:spcAft>
              <a:buFont typeface="Wingdings 2" panose="05020102010507070707" pitchFamily="18" charset="2"/>
              <a:buNone/>
              <a:defRPr/>
            </a:pPr>
            <a:r>
              <a:rPr lang="en-US" sz="6000" b="1">
                <a:solidFill>
                  <a:srgbClr val="990033"/>
                </a:solidFill>
                <a:effectLst>
                  <a:outerShdw blurRad="38100" dist="38100" dir="2700000" algn="tl">
                    <a:srgbClr val="000000">
                      <a:alpha val="43137"/>
                    </a:srgbClr>
                  </a:outerShdw>
                </a:effectLst>
                <a:latin typeface="Arial Narrow" pitchFamily="34" charset="0"/>
              </a:rPr>
              <a:t>As Christians - register &amp; vote your biblical Christian convictions!</a:t>
            </a:r>
            <a:endParaRPr lang="en-US" sz="6000" b="1" dirty="0">
              <a:solidFill>
                <a:srgbClr val="990033"/>
              </a:solidFill>
              <a:effectLst>
                <a:outerShdw blurRad="38100" dist="38100" dir="2700000" algn="tl">
                  <a:srgbClr val="000000">
                    <a:alpha val="43137"/>
                  </a:srgbClr>
                </a:outerShdw>
              </a:effectLst>
              <a:latin typeface="Arial Narrow" pitchFamily="34" charset="0"/>
            </a:endParaRPr>
          </a:p>
        </p:txBody>
      </p:sp>
    </p:spTree>
  </p:cSld>
  <p:clrMapOvr>
    <a:masterClrMapping/>
  </p:clrMapOvr>
  <p:transition>
    <p:dissolve/>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CBDBEF2F-3B41-4FF4-8A6B-3056A6A766CA}"/>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1705A37F-5DB6-4FB2-B6DA-C5731CCA2AE8}"/>
              </a:ext>
            </a:extLst>
          </p:cNvPr>
          <p:cNvSpPr>
            <a:spLocks noGrp="1" noChangeArrowheads="1"/>
          </p:cNvSpPr>
          <p:nvPr>
            <p:ph idx="1"/>
          </p:nvPr>
        </p:nvSpPr>
        <p:spPr>
          <a:xfrm>
            <a:off x="457200" y="1066800"/>
            <a:ext cx="8229600" cy="5334000"/>
          </a:xfrm>
        </p:spPr>
        <p:txBody>
          <a:bodyPr>
            <a:normAutofit/>
          </a:bodyPr>
          <a:lstStyle/>
          <a:p>
            <a:pPr marL="609600" indent="-609600" algn="ctr" eaLnBrk="1" fontAlgn="auto" hangingPunct="1">
              <a:spcAft>
                <a:spcPts val="0"/>
              </a:spcAft>
              <a:buFont typeface="Wingdings 2" panose="05020102010507070707" pitchFamily="18" charset="2"/>
              <a:buNone/>
              <a:defRPr/>
            </a:pPr>
            <a:endParaRPr lang="en-US" sz="6000" b="1">
              <a:solidFill>
                <a:srgbClr val="990033"/>
              </a:solidFill>
              <a:effectLst>
                <a:outerShdw blurRad="38100" dist="38100" dir="2700000" algn="tl">
                  <a:srgbClr val="000000">
                    <a:alpha val="43137"/>
                  </a:srgbClr>
                </a:outerShdw>
              </a:effectLst>
              <a:latin typeface="Arial Narrow" pitchFamily="34" charset="0"/>
            </a:endParaRPr>
          </a:p>
          <a:p>
            <a:pPr marL="609600" indent="-609600" algn="ctr" eaLnBrk="1" fontAlgn="auto" hangingPunct="1">
              <a:spcAft>
                <a:spcPts val="0"/>
              </a:spcAft>
              <a:buFont typeface="Wingdings 2" panose="05020102010507070707" pitchFamily="18" charset="2"/>
              <a:buNone/>
              <a:defRPr/>
            </a:pPr>
            <a:r>
              <a:rPr lang="en-US" sz="6000" b="1">
                <a:solidFill>
                  <a:srgbClr val="990033"/>
                </a:solidFill>
                <a:effectLst>
                  <a:outerShdw blurRad="38100" dist="38100" dir="2700000" algn="tl">
                    <a:srgbClr val="000000">
                      <a:alpha val="43137"/>
                    </a:srgbClr>
                  </a:outerShdw>
                </a:effectLst>
                <a:latin typeface="Arial Narrow" pitchFamily="34" charset="0"/>
              </a:rPr>
              <a:t>Make a mark for God in this secular culture of ours!</a:t>
            </a:r>
            <a:endParaRPr lang="en-US" sz="6000" b="1" dirty="0">
              <a:solidFill>
                <a:srgbClr val="990033"/>
              </a:solidFill>
              <a:effectLst>
                <a:outerShdw blurRad="38100" dist="38100" dir="2700000" algn="tl">
                  <a:srgbClr val="000000">
                    <a:alpha val="43137"/>
                  </a:srgbClr>
                </a:outerShdw>
              </a:effectLst>
              <a:latin typeface="Arial Narrow" pitchFamily="34" charset="0"/>
            </a:endParaRPr>
          </a:p>
        </p:txBody>
      </p:sp>
    </p:spTree>
  </p:cSld>
  <p:clrMapOvr>
    <a:masterClrMapping/>
  </p:clrMapOvr>
  <p:transition>
    <p:dissolve/>
  </p:transition>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F489C3BF-1837-47F9-8321-3FEC9ED606A9}"/>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7E2A39C1-85BF-404B-B7A8-2AF417D761A5}"/>
              </a:ext>
            </a:extLst>
          </p:cNvPr>
          <p:cNvSpPr>
            <a:spLocks noGrp="1" noChangeArrowheads="1"/>
          </p:cNvSpPr>
          <p:nvPr>
            <p:ph idx="1"/>
          </p:nvPr>
        </p:nvSpPr>
        <p:spPr>
          <a:xfrm>
            <a:off x="457200" y="1066800"/>
            <a:ext cx="8229600" cy="5334000"/>
          </a:xfrm>
        </p:spPr>
        <p:txBody>
          <a:bodyPr>
            <a:normAutofit/>
          </a:bodyPr>
          <a:lstStyle/>
          <a:p>
            <a:pPr marL="609600" indent="-609600" algn="ctr" eaLnBrk="1" fontAlgn="auto" hangingPunct="1">
              <a:spcAft>
                <a:spcPts val="0"/>
              </a:spcAft>
              <a:buFont typeface="Wingdings 2" panose="05020102010507070707" pitchFamily="18" charset="2"/>
              <a:buNone/>
              <a:defRPr/>
            </a:pPr>
            <a:endParaRPr lang="en-US" sz="6000" b="1">
              <a:solidFill>
                <a:srgbClr val="990033"/>
              </a:solidFill>
              <a:effectLst>
                <a:outerShdw blurRad="38100" dist="38100" dir="2700000" algn="tl">
                  <a:srgbClr val="000000">
                    <a:alpha val="43137"/>
                  </a:srgbClr>
                </a:outerShdw>
              </a:effectLst>
              <a:latin typeface="Arial Narrow" pitchFamily="34" charset="0"/>
            </a:endParaRPr>
          </a:p>
          <a:p>
            <a:pPr marL="609600" indent="-609600" algn="ctr" eaLnBrk="1" fontAlgn="auto" hangingPunct="1">
              <a:spcAft>
                <a:spcPts val="0"/>
              </a:spcAft>
              <a:buFont typeface="Wingdings 2" panose="05020102010507070707" pitchFamily="18" charset="2"/>
              <a:buNone/>
              <a:defRPr/>
            </a:pPr>
            <a:r>
              <a:rPr lang="en-US" sz="6000" b="1">
                <a:solidFill>
                  <a:srgbClr val="990033"/>
                </a:solidFill>
                <a:effectLst>
                  <a:outerShdw blurRad="38100" dist="38100" dir="2700000" algn="tl">
                    <a:srgbClr val="000000">
                      <a:alpha val="43137"/>
                    </a:srgbClr>
                  </a:outerShdw>
                </a:effectLst>
                <a:latin typeface="Arial Narrow" pitchFamily="34" charset="0"/>
              </a:rPr>
              <a:t>Live out the Lord’s lifestyle in your own life for a sinful world to see!</a:t>
            </a:r>
            <a:endParaRPr lang="en-US" sz="6000" b="1" dirty="0">
              <a:solidFill>
                <a:srgbClr val="990033"/>
              </a:solidFill>
              <a:effectLst>
                <a:outerShdw blurRad="38100" dist="38100" dir="2700000" algn="tl">
                  <a:srgbClr val="000000">
                    <a:alpha val="43137"/>
                  </a:srgbClr>
                </a:outerShdw>
              </a:effectLst>
              <a:latin typeface="Arial Narrow" pitchFamily="34" charset="0"/>
            </a:endParaRPr>
          </a:p>
        </p:txBody>
      </p:sp>
    </p:spTree>
  </p:cSld>
  <p:clrMapOvr>
    <a:masterClrMapping/>
  </p:clrMapOvr>
  <p:transition>
    <p:dissolv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9CD200CF-F56D-4F6C-92C5-DC02D70EB02F}"/>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D5C61215-7E6A-4B19-8385-E6324F21646E}"/>
              </a:ext>
            </a:extLst>
          </p:cNvPr>
          <p:cNvSpPr>
            <a:spLocks noGrp="1" noChangeArrowheads="1"/>
          </p:cNvSpPr>
          <p:nvPr>
            <p:ph idx="1"/>
          </p:nvPr>
        </p:nvSpPr>
        <p:spPr>
          <a:xfrm>
            <a:off x="457200" y="1143000"/>
            <a:ext cx="8229600" cy="5410200"/>
          </a:xfrm>
        </p:spPr>
        <p:txBody>
          <a:bodyPr>
            <a:no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3</a:t>
            </a:r>
            <a:r>
              <a:rPr lang="en-US" sz="4400" b="1">
                <a:solidFill>
                  <a:srgbClr val="990033"/>
                </a:solidFill>
                <a:effectLst>
                  <a:outerShdw blurRad="38100" dist="38100" dir="2700000" algn="tl">
                    <a:srgbClr val="000000">
                      <a:alpha val="43137"/>
                    </a:srgbClr>
                  </a:outerShdw>
                </a:effectLst>
                <a:latin typeface="Arial Narrow" pitchFamily="34" charset="0"/>
              </a:rPr>
              <a:t>. </a:t>
            </a:r>
            <a:r>
              <a:rPr lang="en-US" sz="4400" b="1" dirty="0">
                <a:solidFill>
                  <a:srgbClr val="990033"/>
                </a:solidFill>
                <a:effectLst>
                  <a:outerShdw blurRad="38100" dist="38100" dir="2700000" algn="tl">
                    <a:srgbClr val="000000">
                      <a:alpha val="43137"/>
                    </a:srgbClr>
                  </a:outerShdw>
                </a:effectLst>
                <a:latin typeface="Arial Narrow" pitchFamily="34" charset="0"/>
              </a:rPr>
              <a:t>Arguments in favor of </a:t>
            </a:r>
            <a:r>
              <a:rPr lang="en-US" sz="4400" b="1">
                <a:solidFill>
                  <a:srgbClr val="990033"/>
                </a:solidFill>
                <a:effectLst>
                  <a:outerShdw blurRad="38100" dist="38100" dir="2700000" algn="tl">
                    <a:srgbClr val="000000">
                      <a:alpha val="43137"/>
                    </a:srgbClr>
                  </a:outerShdw>
                </a:effectLst>
                <a:latin typeface="Arial Narrow" pitchFamily="34" charset="0"/>
              </a:rPr>
              <a:t>the homo-sexual </a:t>
            </a:r>
            <a:r>
              <a:rPr lang="en-US" sz="4400" b="1" dirty="0">
                <a:solidFill>
                  <a:srgbClr val="990033"/>
                </a:solidFill>
                <a:effectLst>
                  <a:outerShdw blurRad="38100" dist="38100" dir="2700000" algn="tl">
                    <a:srgbClr val="000000">
                      <a:alpha val="43137"/>
                    </a:srgbClr>
                  </a:outerShdw>
                </a:effectLst>
                <a:latin typeface="Arial Narrow" pitchFamily="34" charset="0"/>
              </a:rPr>
              <a:t>lifestyle.</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a:t>
            </a:r>
            <a:r>
              <a:rPr lang="en-US" sz="4000" b="1" dirty="0">
                <a:solidFill>
                  <a:srgbClr val="990033"/>
                </a:solidFill>
                <a:effectLst>
                  <a:outerShdw blurRad="38100" dist="38100" dir="2700000" algn="tl">
                    <a:srgbClr val="000000">
                      <a:alpha val="43137"/>
                    </a:srgbClr>
                  </a:outerShdw>
                </a:effectLst>
                <a:latin typeface="Arial Narrow" pitchFamily="34" charset="0"/>
              </a:rPr>
              <a:t>a</a:t>
            </a:r>
            <a:r>
              <a:rPr lang="en-US" sz="4000" b="1">
                <a:solidFill>
                  <a:srgbClr val="990033"/>
                </a:solidFill>
                <a:effectLst>
                  <a:outerShdw blurRad="38100" dist="38100" dir="2700000" algn="tl">
                    <a:srgbClr val="000000">
                      <a:alpha val="43137"/>
                    </a:srgbClr>
                  </a:outerShdw>
                </a:effectLst>
                <a:latin typeface="Arial Narrow" pitchFamily="34" charset="0"/>
              </a:rPr>
              <a:t>. “</a:t>
            </a:r>
            <a:r>
              <a:rPr lang="en-US" sz="4000" b="1" dirty="0">
                <a:solidFill>
                  <a:srgbClr val="990033"/>
                </a:solidFill>
                <a:effectLst>
                  <a:outerShdw blurRad="38100" dist="38100" dir="2700000" algn="tl">
                    <a:srgbClr val="000000">
                      <a:alpha val="43137"/>
                    </a:srgbClr>
                  </a:outerShdw>
                </a:effectLst>
                <a:latin typeface="Arial Narrow" pitchFamily="34" charset="0"/>
              </a:rPr>
              <a:t>I was born this way. I </a:t>
            </a:r>
            <a:r>
              <a:rPr lang="en-US" sz="4000" b="1">
                <a:solidFill>
                  <a:srgbClr val="990033"/>
                </a:solidFill>
                <a:effectLst>
                  <a:outerShdw blurRad="38100" dist="38100" dir="2700000" algn="tl">
                    <a:srgbClr val="000000">
                      <a:alpha val="43137"/>
                    </a:srgbClr>
                  </a:outerShdw>
                </a:effectLst>
                <a:latin typeface="Arial Narrow" pitchFamily="34" charset="0"/>
              </a:rPr>
              <a:t>can’t 	help </a:t>
            </a:r>
            <a:r>
              <a:rPr lang="en-US" sz="4000" b="1" dirty="0">
                <a:solidFill>
                  <a:srgbClr val="990033"/>
                </a:solidFill>
                <a:effectLst>
                  <a:outerShdw blurRad="38100" dist="38100" dir="2700000" algn="tl">
                    <a:srgbClr val="000000">
                      <a:alpha val="43137"/>
                    </a:srgbClr>
                  </a:outerShdw>
                </a:effectLst>
                <a:latin typeface="Arial Narrow" pitchFamily="34" charset="0"/>
              </a:rPr>
              <a:t>the way I feel.”</a:t>
            </a:r>
          </a:p>
        </p:txBody>
      </p:sp>
    </p:spTree>
  </p:cSld>
  <p:clrMapOvr>
    <a:masterClrMapping/>
  </p:clrMapOvr>
  <p:transition>
    <p:dissolv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18468FE6-8D2D-46A2-BB62-B6467795F366}"/>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363525C8-B25D-4912-B38A-127D80BC8667}"/>
              </a:ext>
            </a:extLst>
          </p:cNvPr>
          <p:cNvSpPr>
            <a:spLocks noGrp="1" noChangeArrowheads="1"/>
          </p:cNvSpPr>
          <p:nvPr>
            <p:ph idx="1"/>
          </p:nvPr>
        </p:nvSpPr>
        <p:spPr>
          <a:xfrm>
            <a:off x="457200" y="1143000"/>
            <a:ext cx="8229600" cy="5410200"/>
          </a:xfrm>
        </p:spPr>
        <p:txBody>
          <a:bodyPr>
            <a:no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3</a:t>
            </a:r>
            <a:r>
              <a:rPr lang="en-US" sz="4400" b="1">
                <a:solidFill>
                  <a:srgbClr val="990033"/>
                </a:solidFill>
                <a:effectLst>
                  <a:outerShdw blurRad="38100" dist="38100" dir="2700000" algn="tl">
                    <a:srgbClr val="000000">
                      <a:alpha val="43137"/>
                    </a:srgbClr>
                  </a:outerShdw>
                </a:effectLst>
                <a:latin typeface="Arial Narrow" pitchFamily="34" charset="0"/>
              </a:rPr>
              <a:t>. </a:t>
            </a:r>
            <a:r>
              <a:rPr lang="en-US" sz="4400" b="1" dirty="0">
                <a:solidFill>
                  <a:srgbClr val="990033"/>
                </a:solidFill>
                <a:effectLst>
                  <a:outerShdw blurRad="38100" dist="38100" dir="2700000" algn="tl">
                    <a:srgbClr val="000000">
                      <a:alpha val="43137"/>
                    </a:srgbClr>
                  </a:outerShdw>
                </a:effectLst>
                <a:latin typeface="Arial Narrow" pitchFamily="34" charset="0"/>
              </a:rPr>
              <a:t>Arguments in favor of </a:t>
            </a:r>
            <a:r>
              <a:rPr lang="en-US" sz="4400" b="1">
                <a:solidFill>
                  <a:srgbClr val="990033"/>
                </a:solidFill>
                <a:effectLst>
                  <a:outerShdw blurRad="38100" dist="38100" dir="2700000" algn="tl">
                    <a:srgbClr val="000000">
                      <a:alpha val="43137"/>
                    </a:srgbClr>
                  </a:outerShdw>
                </a:effectLst>
                <a:latin typeface="Arial Narrow" pitchFamily="34" charset="0"/>
              </a:rPr>
              <a:t>the homo-sexual </a:t>
            </a:r>
            <a:r>
              <a:rPr lang="en-US" sz="4400" b="1" dirty="0">
                <a:solidFill>
                  <a:srgbClr val="990033"/>
                </a:solidFill>
                <a:effectLst>
                  <a:outerShdw blurRad="38100" dist="38100" dir="2700000" algn="tl">
                    <a:srgbClr val="000000">
                      <a:alpha val="43137"/>
                    </a:srgbClr>
                  </a:outerShdw>
                </a:effectLst>
                <a:latin typeface="Arial Narrow" pitchFamily="34" charset="0"/>
              </a:rPr>
              <a:t>lifestyle.</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a:t>
            </a:r>
            <a:r>
              <a:rPr lang="en-US" sz="4000" b="1" dirty="0">
                <a:solidFill>
                  <a:srgbClr val="990033"/>
                </a:solidFill>
                <a:effectLst>
                  <a:outerShdw blurRad="38100" dist="38100" dir="2700000" algn="tl">
                    <a:srgbClr val="000000">
                      <a:alpha val="43137"/>
                    </a:srgbClr>
                  </a:outerShdw>
                </a:effectLst>
                <a:latin typeface="Arial Narrow" pitchFamily="34" charset="0"/>
              </a:rPr>
              <a:t>a</a:t>
            </a:r>
            <a:r>
              <a:rPr lang="en-US" sz="4000" b="1">
                <a:solidFill>
                  <a:srgbClr val="990033"/>
                </a:solidFill>
                <a:effectLst>
                  <a:outerShdw blurRad="38100" dist="38100" dir="2700000" algn="tl">
                    <a:srgbClr val="000000">
                      <a:alpha val="43137"/>
                    </a:srgbClr>
                  </a:outerShdw>
                </a:effectLst>
                <a:latin typeface="Arial Narrow" pitchFamily="34" charset="0"/>
              </a:rPr>
              <a:t>. “</a:t>
            </a:r>
            <a:r>
              <a:rPr lang="en-US" sz="4000" b="1" dirty="0">
                <a:solidFill>
                  <a:srgbClr val="990033"/>
                </a:solidFill>
                <a:effectLst>
                  <a:outerShdw blurRad="38100" dist="38100" dir="2700000" algn="tl">
                    <a:srgbClr val="000000">
                      <a:alpha val="43137"/>
                    </a:srgbClr>
                  </a:outerShdw>
                </a:effectLst>
                <a:latin typeface="Arial Narrow" pitchFamily="34" charset="0"/>
              </a:rPr>
              <a:t>I was born this way. I </a:t>
            </a:r>
            <a:r>
              <a:rPr lang="en-US" sz="4000" b="1">
                <a:solidFill>
                  <a:srgbClr val="990033"/>
                </a:solidFill>
                <a:effectLst>
                  <a:outerShdw blurRad="38100" dist="38100" dir="2700000" algn="tl">
                    <a:srgbClr val="000000">
                      <a:alpha val="43137"/>
                    </a:srgbClr>
                  </a:outerShdw>
                </a:effectLst>
                <a:latin typeface="Arial Narrow" pitchFamily="34" charset="0"/>
              </a:rPr>
              <a:t>can’t 	help </a:t>
            </a:r>
            <a:r>
              <a:rPr lang="en-US" sz="4000" b="1" dirty="0">
                <a:solidFill>
                  <a:srgbClr val="990033"/>
                </a:solidFill>
                <a:effectLst>
                  <a:outerShdw blurRad="38100" dist="38100" dir="2700000" algn="tl">
                    <a:srgbClr val="000000">
                      <a:alpha val="43137"/>
                    </a:srgbClr>
                  </a:outerShdw>
                </a:effectLst>
                <a:latin typeface="Arial Narrow" pitchFamily="34" charset="0"/>
              </a:rPr>
              <a:t>the way I feel.”</a:t>
            </a:r>
          </a:p>
          <a:p>
            <a:pPr marL="609600" indent="-609600" algn="just" eaLnBrk="1" fontAlgn="auto" hangingPunct="1">
              <a:spcAft>
                <a:spcPts val="0"/>
              </a:spcAft>
              <a:buFont typeface="Wingdings 2" panose="05020102010507070707" pitchFamily="18" charset="2"/>
              <a:buNone/>
              <a:defRPr/>
            </a:pPr>
            <a:r>
              <a:rPr lang="en-US" sz="4000" b="1" dirty="0">
                <a:solidFill>
                  <a:srgbClr val="990033"/>
                </a:solidFill>
                <a:effectLst>
                  <a:outerShdw blurRad="38100" dist="38100" dir="2700000" algn="tl">
                    <a:srgbClr val="000000">
                      <a:alpha val="43137"/>
                    </a:srgbClr>
                  </a:outerShdw>
                </a:effectLst>
                <a:latin typeface="Arial Narrow" pitchFamily="34" charset="0"/>
              </a:rPr>
              <a:t>	b. “Why can’t two people of </a:t>
            </a:r>
            <a:r>
              <a:rPr lang="en-US" sz="4000" b="1">
                <a:solidFill>
                  <a:srgbClr val="990033"/>
                </a:solidFill>
                <a:effectLst>
                  <a:outerShdw blurRad="38100" dist="38100" dir="2700000" algn="tl">
                    <a:srgbClr val="000000">
                      <a:alpha val="43137"/>
                    </a:srgbClr>
                  </a:outerShdw>
                </a:effectLst>
                <a:latin typeface="Arial Narrow" pitchFamily="34" charset="0"/>
              </a:rPr>
              <a:t>the 	same </a:t>
            </a:r>
            <a:r>
              <a:rPr lang="en-US" sz="4000" b="1" dirty="0">
                <a:solidFill>
                  <a:srgbClr val="990033"/>
                </a:solidFill>
                <a:effectLst>
                  <a:outerShdw blurRad="38100" dist="38100" dir="2700000" algn="tl">
                    <a:srgbClr val="000000">
                      <a:alpha val="43137"/>
                    </a:srgbClr>
                  </a:outerShdw>
                </a:effectLst>
                <a:latin typeface="Arial Narrow" pitchFamily="34" charset="0"/>
              </a:rPr>
              <a:t>gender live together?”</a:t>
            </a:r>
          </a:p>
        </p:txBody>
      </p:sp>
    </p:spTree>
  </p:cSld>
  <p:clrMapOvr>
    <a:masterClrMapping/>
  </p:clrMapOvr>
  <p:transition>
    <p:dissolv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D6FF4242-3922-483B-B4E1-E13E36C6C888}"/>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0185F929-64B5-43C5-9059-313FAF945081}"/>
              </a:ext>
            </a:extLst>
          </p:cNvPr>
          <p:cNvSpPr>
            <a:spLocks noGrp="1" noChangeArrowheads="1"/>
          </p:cNvSpPr>
          <p:nvPr>
            <p:ph idx="1"/>
          </p:nvPr>
        </p:nvSpPr>
        <p:spPr>
          <a:xfrm>
            <a:off x="457200" y="1143000"/>
            <a:ext cx="8229600" cy="5715000"/>
          </a:xfrm>
        </p:spPr>
        <p:txBody>
          <a:bodyPr>
            <a:no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3</a:t>
            </a:r>
            <a:r>
              <a:rPr lang="en-US" sz="4400" b="1">
                <a:solidFill>
                  <a:srgbClr val="990033"/>
                </a:solidFill>
                <a:effectLst>
                  <a:outerShdw blurRad="38100" dist="38100" dir="2700000" algn="tl">
                    <a:srgbClr val="000000">
                      <a:alpha val="43137"/>
                    </a:srgbClr>
                  </a:outerShdw>
                </a:effectLst>
                <a:latin typeface="Arial Narrow" pitchFamily="34" charset="0"/>
              </a:rPr>
              <a:t>. </a:t>
            </a:r>
            <a:r>
              <a:rPr lang="en-US" sz="4400" b="1" dirty="0">
                <a:solidFill>
                  <a:srgbClr val="990033"/>
                </a:solidFill>
                <a:effectLst>
                  <a:outerShdw blurRad="38100" dist="38100" dir="2700000" algn="tl">
                    <a:srgbClr val="000000">
                      <a:alpha val="43137"/>
                    </a:srgbClr>
                  </a:outerShdw>
                </a:effectLst>
                <a:latin typeface="Arial Narrow" pitchFamily="34" charset="0"/>
              </a:rPr>
              <a:t>Arguments in favor of the homo-sexual lifestyle.</a:t>
            </a:r>
          </a:p>
          <a:p>
            <a:pPr marL="609600" indent="-609600" algn="just" eaLnBrk="1" fontAlgn="auto" hangingPunct="1">
              <a:spcAft>
                <a:spcPts val="0"/>
              </a:spcAft>
              <a:buFont typeface="Wingdings 2" panose="05020102010507070707" pitchFamily="18" charset="2"/>
              <a:buNone/>
              <a:defRPr/>
            </a:pPr>
            <a:r>
              <a:rPr lang="en-US" sz="4000" b="1" dirty="0">
                <a:solidFill>
                  <a:srgbClr val="990033"/>
                </a:solidFill>
                <a:effectLst>
                  <a:outerShdw blurRad="38100" dist="38100" dir="2700000" algn="tl">
                    <a:srgbClr val="000000">
                      <a:alpha val="43137"/>
                    </a:srgbClr>
                  </a:outerShdw>
                </a:effectLst>
                <a:latin typeface="Arial Narrow" pitchFamily="34" charset="0"/>
              </a:rPr>
              <a:t>	a. “I was born this way. I can’t help 	the way I feel.”</a:t>
            </a:r>
          </a:p>
          <a:p>
            <a:pPr marL="609600" indent="-609600" algn="just" eaLnBrk="1" fontAlgn="auto" hangingPunct="1">
              <a:spcAft>
                <a:spcPts val="0"/>
              </a:spcAft>
              <a:buFont typeface="Wingdings 2" panose="05020102010507070707" pitchFamily="18" charset="2"/>
              <a:buNone/>
              <a:defRPr/>
            </a:pPr>
            <a:r>
              <a:rPr lang="en-US" sz="4000" b="1" dirty="0">
                <a:solidFill>
                  <a:srgbClr val="990033"/>
                </a:solidFill>
                <a:effectLst>
                  <a:outerShdw blurRad="38100" dist="38100" dir="2700000" algn="tl">
                    <a:srgbClr val="000000">
                      <a:alpha val="43137"/>
                    </a:srgbClr>
                  </a:outerShdw>
                </a:effectLst>
                <a:latin typeface="Arial Narrow" pitchFamily="34" charset="0"/>
              </a:rPr>
              <a:t>	b. “Why can’t two people of the 	same gender live together?”</a:t>
            </a:r>
          </a:p>
          <a:p>
            <a:pPr marL="609600" indent="-609600" algn="just" eaLnBrk="1" fontAlgn="auto" hangingPunct="1">
              <a:spcAft>
                <a:spcPts val="0"/>
              </a:spcAft>
              <a:buFont typeface="Wingdings 2" panose="05020102010507070707" pitchFamily="18" charset="2"/>
              <a:buNone/>
              <a:defRPr/>
            </a:pPr>
            <a:r>
              <a:rPr lang="en-US" sz="4000" b="1" dirty="0">
                <a:solidFill>
                  <a:srgbClr val="990033"/>
                </a:solidFill>
                <a:effectLst>
                  <a:outerShdw blurRad="38100" dist="38100" dir="2700000" algn="tl">
                    <a:srgbClr val="000000">
                      <a:alpha val="43137"/>
                    </a:srgbClr>
                  </a:outerShdw>
                </a:effectLst>
                <a:latin typeface="Arial Narrow" pitchFamily="34" charset="0"/>
              </a:rPr>
              <a:t>	c. “With all the unwanted children 	in the world, why can’t we adopt?”</a:t>
            </a:r>
          </a:p>
        </p:txBody>
      </p:sp>
    </p:spTree>
  </p:cSld>
  <p:clrMapOvr>
    <a:masterClrMapping/>
  </p:clrMapOvr>
  <p:transition>
    <p:dissolve/>
  </p:transition>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themeOverride>
</file>

<file path=docProps/app.xml><?xml version="1.0" encoding="utf-8"?>
<Properties xmlns="http://schemas.openxmlformats.org/officeDocument/2006/extended-properties" xmlns:vt="http://schemas.openxmlformats.org/officeDocument/2006/docPropsVTypes">
  <Template>Metro</Template>
  <TotalTime>23385</TotalTime>
  <Words>2862</Words>
  <Application>Microsoft Office PowerPoint</Application>
  <PresentationFormat>On-screen Show (4:3)</PresentationFormat>
  <Paragraphs>333</Paragraphs>
  <Slides>62</Slides>
  <Notes>62</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62</vt:i4>
      </vt:variant>
    </vt:vector>
  </HeadingPairs>
  <TitlesOfParts>
    <vt:vector size="72" baseType="lpstr">
      <vt:lpstr>Arial</vt:lpstr>
      <vt:lpstr>Arial Narrow</vt:lpstr>
      <vt:lpstr>Calibri</vt:lpstr>
      <vt:lpstr>Franklin Gothic Medium</vt:lpstr>
      <vt:lpstr>FrankRuehl</vt:lpstr>
      <vt:lpstr>Lucida Sans Unicode</vt:lpstr>
      <vt:lpstr>Segoe UI Symbol</vt:lpstr>
      <vt:lpstr>Times New Roman</vt:lpstr>
      <vt:lpstr>Wingdings 2</vt:lpstr>
      <vt:lpstr>Trek</vt:lpstr>
      <vt:lpstr>Gay  is  an adjective!</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vector>
  </TitlesOfParts>
  <Company>Thomason Internet Services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Homosexual Agenda  Romans 1:18-32</dc:title>
  <dc:creator>Stephen H. Thomason</dc:creator>
  <cp:lastModifiedBy>Stephen Thomason</cp:lastModifiedBy>
  <cp:revision>1401</cp:revision>
  <dcterms:created xsi:type="dcterms:W3CDTF">2005-04-23T22:37:40Z</dcterms:created>
  <dcterms:modified xsi:type="dcterms:W3CDTF">2024-06-24T18:13:09Z</dcterms:modified>
</cp:coreProperties>
</file>