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4"/>
  </p:notesMasterIdLst>
  <p:handoutMasterIdLst>
    <p:handoutMasterId r:id="rId25"/>
  </p:handoutMasterIdLst>
  <p:sldIdLst>
    <p:sldId id="398" r:id="rId2"/>
    <p:sldId id="781" r:id="rId3"/>
    <p:sldId id="678" r:id="rId4"/>
    <p:sldId id="700" r:id="rId5"/>
    <p:sldId id="820" r:id="rId6"/>
    <p:sldId id="821" r:id="rId7"/>
    <p:sldId id="822" r:id="rId8"/>
    <p:sldId id="833" r:id="rId9"/>
    <p:sldId id="823" r:id="rId10"/>
    <p:sldId id="824" r:id="rId11"/>
    <p:sldId id="825" r:id="rId12"/>
    <p:sldId id="826" r:id="rId13"/>
    <p:sldId id="827" r:id="rId14"/>
    <p:sldId id="828" r:id="rId15"/>
    <p:sldId id="795" r:id="rId16"/>
    <p:sldId id="832" r:id="rId17"/>
    <p:sldId id="834" r:id="rId18"/>
    <p:sldId id="835" r:id="rId19"/>
    <p:sldId id="829" r:id="rId20"/>
    <p:sldId id="830" r:id="rId21"/>
    <p:sldId id="831" r:id="rId22"/>
    <p:sldId id="699" r:id="rId23"/>
  </p:sldIdLst>
  <p:sldSz cx="9144000" cy="6858000" type="screen4x3"/>
  <p:notesSz cx="6858000" cy="9144000"/>
  <p:defaultTextStyle>
    <a:defPPr>
      <a:defRPr lang="en-US"/>
    </a:defPPr>
    <a:lvl1pPr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1pPr>
    <a:lvl2pPr marL="4572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2pPr>
    <a:lvl3pPr marL="9144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3pPr>
    <a:lvl4pPr marL="13716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4pPr>
    <a:lvl5pPr marL="18288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5pPr>
    <a:lvl6pPr marL="2286000" algn="l" defTabSz="914400" rtl="0" eaLnBrk="1" latinLnBrk="0" hangingPunct="1">
      <a:defRPr sz="2800" b="1" kern="1200">
        <a:solidFill>
          <a:srgbClr val="990033"/>
        </a:solidFill>
        <a:latin typeface="Arial Narrow" panose="020B0606020202030204" pitchFamily="34" charset="0"/>
        <a:ea typeface="+mn-ea"/>
        <a:cs typeface="+mn-cs"/>
      </a:defRPr>
    </a:lvl6pPr>
    <a:lvl7pPr marL="2743200" algn="l" defTabSz="914400" rtl="0" eaLnBrk="1" latinLnBrk="0" hangingPunct="1">
      <a:defRPr sz="2800" b="1" kern="1200">
        <a:solidFill>
          <a:srgbClr val="990033"/>
        </a:solidFill>
        <a:latin typeface="Arial Narrow" panose="020B0606020202030204" pitchFamily="34" charset="0"/>
        <a:ea typeface="+mn-ea"/>
        <a:cs typeface="+mn-cs"/>
      </a:defRPr>
    </a:lvl7pPr>
    <a:lvl8pPr marL="3200400" algn="l" defTabSz="914400" rtl="0" eaLnBrk="1" latinLnBrk="0" hangingPunct="1">
      <a:defRPr sz="2800" b="1" kern="1200">
        <a:solidFill>
          <a:srgbClr val="990033"/>
        </a:solidFill>
        <a:latin typeface="Arial Narrow" panose="020B0606020202030204" pitchFamily="34" charset="0"/>
        <a:ea typeface="+mn-ea"/>
        <a:cs typeface="+mn-cs"/>
      </a:defRPr>
    </a:lvl8pPr>
    <a:lvl9pPr marL="3657600" algn="l" defTabSz="914400" rtl="0" eaLnBrk="1" latinLnBrk="0" hangingPunct="1">
      <a:defRPr sz="2800" b="1" kern="1200">
        <a:solidFill>
          <a:srgbClr val="990033"/>
        </a:solidFill>
        <a:latin typeface="Arial Narrow" panose="020B0606020202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339966"/>
    <a:srgbClr val="990033"/>
    <a:srgbClr val="FF00FF"/>
    <a:srgbClr val="CC006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2645" autoAdjust="0"/>
    <p:restoredTop sz="90401" autoAdjust="0"/>
  </p:normalViewPr>
  <p:slideViewPr>
    <p:cSldViewPr>
      <p:cViewPr varScale="1">
        <p:scale>
          <a:sx n="101" d="100"/>
          <a:sy n="101" d="100"/>
        </p:scale>
        <p:origin x="1512" y="102"/>
      </p:cViewPr>
      <p:guideLst>
        <p:guide orient="horz" pos="2160"/>
        <p:guide pos="2880"/>
      </p:guideLst>
    </p:cSldViewPr>
  </p:slideViewPr>
  <p:outlineViewPr>
    <p:cViewPr>
      <p:scale>
        <a:sx n="33" d="100"/>
        <a:sy n="33" d="100"/>
      </p:scale>
      <p:origin x="48" y="1764"/>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1314" name="Rectangle 2">
            <a:extLst>
              <a:ext uri="{FF2B5EF4-FFF2-40B4-BE49-F238E27FC236}">
                <a16:creationId xmlns:a16="http://schemas.microsoft.com/office/drawing/2014/main" id="{4FEFFDAD-1D6A-443A-B297-2010463E1D45}"/>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b="0">
                <a:solidFill>
                  <a:schemeClr val="tx1"/>
                </a:solidFill>
                <a:latin typeface="Times New Roman" pitchFamily="18" charset="0"/>
              </a:defRPr>
            </a:lvl1pPr>
          </a:lstStyle>
          <a:p>
            <a:pPr>
              <a:defRPr/>
            </a:pPr>
            <a:endParaRPr lang="en-US"/>
          </a:p>
        </p:txBody>
      </p:sp>
      <p:sp>
        <p:nvSpPr>
          <p:cNvPr id="141315" name="Rectangle 3">
            <a:extLst>
              <a:ext uri="{FF2B5EF4-FFF2-40B4-BE49-F238E27FC236}">
                <a16:creationId xmlns:a16="http://schemas.microsoft.com/office/drawing/2014/main" id="{2F0A7186-3F2A-4260-81C4-4BA0A00A5A0E}"/>
              </a:ext>
            </a:extLst>
          </p:cNvPr>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a:solidFill>
                  <a:schemeClr val="tx1"/>
                </a:solidFill>
                <a:latin typeface="Times New Roman" pitchFamily="18" charset="0"/>
              </a:defRPr>
            </a:lvl1pPr>
          </a:lstStyle>
          <a:p>
            <a:pPr>
              <a:defRPr/>
            </a:pPr>
            <a:endParaRPr lang="en-US"/>
          </a:p>
        </p:txBody>
      </p:sp>
      <p:sp>
        <p:nvSpPr>
          <p:cNvPr id="141316" name="Rectangle 4">
            <a:extLst>
              <a:ext uri="{FF2B5EF4-FFF2-40B4-BE49-F238E27FC236}">
                <a16:creationId xmlns:a16="http://schemas.microsoft.com/office/drawing/2014/main" id="{5F9F2322-ABB2-4C97-8880-7448ED6A6A8F}"/>
              </a:ext>
            </a:extLst>
          </p:cNvPr>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b="0">
                <a:solidFill>
                  <a:schemeClr val="tx1"/>
                </a:solidFill>
                <a:latin typeface="Times New Roman" pitchFamily="18" charset="0"/>
              </a:defRPr>
            </a:lvl1pPr>
          </a:lstStyle>
          <a:p>
            <a:pPr>
              <a:defRPr/>
            </a:pPr>
            <a:endParaRPr lang="en-US"/>
          </a:p>
        </p:txBody>
      </p:sp>
      <p:sp>
        <p:nvSpPr>
          <p:cNvPr id="141317" name="Rectangle 5">
            <a:extLst>
              <a:ext uri="{FF2B5EF4-FFF2-40B4-BE49-F238E27FC236}">
                <a16:creationId xmlns:a16="http://schemas.microsoft.com/office/drawing/2014/main" id="{0206B94E-FCD4-4B6F-B636-379339D4FD86}"/>
              </a:ext>
            </a:extLst>
          </p:cNvPr>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smtClean="0">
                <a:solidFill>
                  <a:schemeClr val="tx1"/>
                </a:solidFill>
                <a:latin typeface="Times New Roman" panose="02020603050405020304" pitchFamily="18" charset="0"/>
              </a:defRPr>
            </a:lvl1pPr>
          </a:lstStyle>
          <a:p>
            <a:pPr>
              <a:defRPr/>
            </a:pPr>
            <a:fld id="{A5AE60F9-8F38-49C7-9776-124BF78ECEF3}"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898E10B-27B6-4D20-97CA-1074BDEF81DD}"/>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a:extLst>
              <a:ext uri="{FF2B5EF4-FFF2-40B4-BE49-F238E27FC236}">
                <a16:creationId xmlns:a16="http://schemas.microsoft.com/office/drawing/2014/main" id="{D588615D-6951-46F9-BF8F-3D50DCDE03EF}"/>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vl1pPr>
          </a:lstStyle>
          <a:p>
            <a:pPr>
              <a:defRPr/>
            </a:pPr>
            <a:fld id="{3AB21505-92A6-4279-B27E-C597CC256DE8}" type="datetimeFigureOut">
              <a:rPr lang="en-US"/>
              <a:pPr>
                <a:defRPr/>
              </a:pPr>
              <a:t>6/18/2024</a:t>
            </a:fld>
            <a:endParaRPr lang="en-US"/>
          </a:p>
        </p:txBody>
      </p:sp>
      <p:sp>
        <p:nvSpPr>
          <p:cNvPr id="4" name="Slide Image Placeholder 3">
            <a:extLst>
              <a:ext uri="{FF2B5EF4-FFF2-40B4-BE49-F238E27FC236}">
                <a16:creationId xmlns:a16="http://schemas.microsoft.com/office/drawing/2014/main" id="{EC041E46-A4A1-4588-B615-01D552CF00F4}"/>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885AC120-A6D0-4B33-8E0A-B3ADBA6469B9}"/>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3D842BA6-58EA-4DC0-8084-EC1AAFBD387E}"/>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7" name="Slide Number Placeholder 6">
            <a:extLst>
              <a:ext uri="{FF2B5EF4-FFF2-40B4-BE49-F238E27FC236}">
                <a16:creationId xmlns:a16="http://schemas.microsoft.com/office/drawing/2014/main" id="{B105AEA3-F2A0-4C10-973B-489F125CFA20}"/>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F40114EB-2BC8-4E0A-BEB5-62D39C6B6C65}"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1A936FA0-E5EE-44F2-9DF3-44D47AE4826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a:extLst>
              <a:ext uri="{FF2B5EF4-FFF2-40B4-BE49-F238E27FC236}">
                <a16:creationId xmlns:a16="http://schemas.microsoft.com/office/drawing/2014/main" id="{13E97CB9-8506-4759-B98B-5C9CD14209F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3316" name="Slide Number Placeholder 3">
            <a:extLst>
              <a:ext uri="{FF2B5EF4-FFF2-40B4-BE49-F238E27FC236}">
                <a16:creationId xmlns:a16="http://schemas.microsoft.com/office/drawing/2014/main" id="{BF778784-B0EE-4EEC-88B7-772E28F0E29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45026DE-9F0E-44A2-B810-09409F2DC2A2}" type="slidenum">
              <a:rPr lang="en-US" altLang="en-US">
                <a:solidFill>
                  <a:srgbClr val="990033"/>
                </a:solidFill>
                <a:latin typeface="Arial Narrow" panose="020B0606020202030204" pitchFamily="34" charset="0"/>
              </a:rPr>
              <a:pPr>
                <a:spcBef>
                  <a:spcPct val="0"/>
                </a:spcBef>
              </a:pPr>
              <a:t>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1E99EB5D-ACDC-4C1D-822B-CF6E46FEB9E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a:extLst>
              <a:ext uri="{FF2B5EF4-FFF2-40B4-BE49-F238E27FC236}">
                <a16:creationId xmlns:a16="http://schemas.microsoft.com/office/drawing/2014/main" id="{49176EDF-E0DF-49C2-95F7-0416E657D5E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1748" name="Slide Number Placeholder 3">
            <a:extLst>
              <a:ext uri="{FF2B5EF4-FFF2-40B4-BE49-F238E27FC236}">
                <a16:creationId xmlns:a16="http://schemas.microsoft.com/office/drawing/2014/main" id="{D12D2C60-2E26-4331-A7C3-A531320077B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3E877AC-56AF-42BF-ADAF-B51F65D6A138}" type="slidenum">
              <a:rPr lang="en-US" altLang="en-US">
                <a:solidFill>
                  <a:srgbClr val="990033"/>
                </a:solidFill>
                <a:latin typeface="Arial Narrow" panose="020B0606020202030204" pitchFamily="34" charset="0"/>
              </a:rPr>
              <a:pPr>
                <a:spcBef>
                  <a:spcPct val="0"/>
                </a:spcBef>
              </a:pPr>
              <a:t>10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667AB8AE-5B5F-48B2-BD83-6D67B5DB7EE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C7544115-60B7-49B4-AECC-31564019FEC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3796" name="Slide Number Placeholder 3">
            <a:extLst>
              <a:ext uri="{FF2B5EF4-FFF2-40B4-BE49-F238E27FC236}">
                <a16:creationId xmlns:a16="http://schemas.microsoft.com/office/drawing/2014/main" id="{49415485-4EFC-466D-B2B6-40AF8ADBBB6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5614DA8-32D7-46DC-98A4-787A7E39DA21}" type="slidenum">
              <a:rPr lang="en-US" altLang="en-US">
                <a:solidFill>
                  <a:srgbClr val="990033"/>
                </a:solidFill>
                <a:latin typeface="Arial Narrow" panose="020B0606020202030204" pitchFamily="34" charset="0"/>
              </a:rPr>
              <a:pPr>
                <a:spcBef>
                  <a:spcPct val="0"/>
                </a:spcBef>
              </a:pPr>
              <a:t>11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2C58D2FE-CC55-4D04-8100-1929FDE53AE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a:extLst>
              <a:ext uri="{FF2B5EF4-FFF2-40B4-BE49-F238E27FC236}">
                <a16:creationId xmlns:a16="http://schemas.microsoft.com/office/drawing/2014/main" id="{AFD85F4A-A095-4C18-9D47-370DD60820E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5844" name="Slide Number Placeholder 3">
            <a:extLst>
              <a:ext uri="{FF2B5EF4-FFF2-40B4-BE49-F238E27FC236}">
                <a16:creationId xmlns:a16="http://schemas.microsoft.com/office/drawing/2014/main" id="{A592B8DC-EB6B-4038-8F07-D2BAD7AE099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BCC0B39-481E-4FA2-9ACF-0AC606BA2B19}" type="slidenum">
              <a:rPr lang="en-US" altLang="en-US">
                <a:solidFill>
                  <a:srgbClr val="990033"/>
                </a:solidFill>
                <a:latin typeface="Arial Narrow" panose="020B0606020202030204" pitchFamily="34" charset="0"/>
              </a:rPr>
              <a:pPr>
                <a:spcBef>
                  <a:spcPct val="0"/>
                </a:spcBef>
              </a:pPr>
              <a:t>12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C95810B1-B69C-488F-B30F-6FD69C547AE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a:extLst>
              <a:ext uri="{FF2B5EF4-FFF2-40B4-BE49-F238E27FC236}">
                <a16:creationId xmlns:a16="http://schemas.microsoft.com/office/drawing/2014/main" id="{994725FC-3006-4B77-B4F2-247D3F4A6A6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7892" name="Slide Number Placeholder 3">
            <a:extLst>
              <a:ext uri="{FF2B5EF4-FFF2-40B4-BE49-F238E27FC236}">
                <a16:creationId xmlns:a16="http://schemas.microsoft.com/office/drawing/2014/main" id="{07A4CDA8-26A0-43DE-BA45-441F3334B21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E0D9914-8EB1-4D80-B7CE-EE70E89A4451}" type="slidenum">
              <a:rPr lang="en-US" altLang="en-US">
                <a:solidFill>
                  <a:srgbClr val="990033"/>
                </a:solidFill>
                <a:latin typeface="Arial Narrow" panose="020B0606020202030204" pitchFamily="34" charset="0"/>
              </a:rPr>
              <a:pPr>
                <a:spcBef>
                  <a:spcPct val="0"/>
                </a:spcBef>
              </a:pPr>
              <a:t>13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9005FD52-5C1B-404D-A198-1105000AE16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a:extLst>
              <a:ext uri="{FF2B5EF4-FFF2-40B4-BE49-F238E27FC236}">
                <a16:creationId xmlns:a16="http://schemas.microsoft.com/office/drawing/2014/main" id="{6C295BC6-598E-4774-82D6-EABDB1D865A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9940" name="Slide Number Placeholder 3">
            <a:extLst>
              <a:ext uri="{FF2B5EF4-FFF2-40B4-BE49-F238E27FC236}">
                <a16:creationId xmlns:a16="http://schemas.microsoft.com/office/drawing/2014/main" id="{D201E2F7-9488-4C00-96BE-092BBF4CBC4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25C49DA-772F-4A15-BE74-1AEB1BED1BCA}" type="slidenum">
              <a:rPr lang="en-US" altLang="en-US">
                <a:solidFill>
                  <a:srgbClr val="990033"/>
                </a:solidFill>
                <a:latin typeface="Arial Narrow" panose="020B0606020202030204" pitchFamily="34" charset="0"/>
              </a:rPr>
              <a:pPr>
                <a:spcBef>
                  <a:spcPct val="0"/>
                </a:spcBef>
              </a:pPr>
              <a:t>14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87A4C0A1-A825-441B-BE97-58F54CD4F3D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a:extLst>
              <a:ext uri="{FF2B5EF4-FFF2-40B4-BE49-F238E27FC236}">
                <a16:creationId xmlns:a16="http://schemas.microsoft.com/office/drawing/2014/main" id="{C0E4BB92-365C-49F3-89E1-3ABDBCDE471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1988" name="Slide Number Placeholder 3">
            <a:extLst>
              <a:ext uri="{FF2B5EF4-FFF2-40B4-BE49-F238E27FC236}">
                <a16:creationId xmlns:a16="http://schemas.microsoft.com/office/drawing/2014/main" id="{196EBC37-9709-49C2-8456-3B1FB31B7FB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09A02F5-8B69-4C36-8E12-EE711FE1C06A}" type="slidenum">
              <a:rPr lang="en-US" altLang="en-US">
                <a:solidFill>
                  <a:srgbClr val="990033"/>
                </a:solidFill>
                <a:latin typeface="Arial Narrow" panose="020B0606020202030204" pitchFamily="34" charset="0"/>
              </a:rPr>
              <a:pPr>
                <a:spcBef>
                  <a:spcPct val="0"/>
                </a:spcBef>
              </a:pPr>
              <a:t>15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a:extLst>
              <a:ext uri="{FF2B5EF4-FFF2-40B4-BE49-F238E27FC236}">
                <a16:creationId xmlns:a16="http://schemas.microsoft.com/office/drawing/2014/main" id="{F5630783-40A9-4FC1-A799-654901C0939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a:extLst>
              <a:ext uri="{FF2B5EF4-FFF2-40B4-BE49-F238E27FC236}">
                <a16:creationId xmlns:a16="http://schemas.microsoft.com/office/drawing/2014/main" id="{C1839B72-26F0-4D16-8008-0028BE92D94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4036" name="Slide Number Placeholder 3">
            <a:extLst>
              <a:ext uri="{FF2B5EF4-FFF2-40B4-BE49-F238E27FC236}">
                <a16:creationId xmlns:a16="http://schemas.microsoft.com/office/drawing/2014/main" id="{707BA70A-2FD4-4C38-890A-9FAC27E48D7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F02AA92-7909-427B-A5EC-7C146D586C66}" type="slidenum">
              <a:rPr lang="en-US" altLang="en-US">
                <a:solidFill>
                  <a:srgbClr val="990033"/>
                </a:solidFill>
                <a:latin typeface="Arial Narrow" panose="020B0606020202030204" pitchFamily="34" charset="0"/>
              </a:rPr>
              <a:pPr>
                <a:spcBef>
                  <a:spcPct val="0"/>
                </a:spcBef>
              </a:pPr>
              <a:t>16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a:extLst>
              <a:ext uri="{FF2B5EF4-FFF2-40B4-BE49-F238E27FC236}">
                <a16:creationId xmlns:a16="http://schemas.microsoft.com/office/drawing/2014/main" id="{DB76BE38-376D-42A1-9688-08F2428F01D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a:extLst>
              <a:ext uri="{FF2B5EF4-FFF2-40B4-BE49-F238E27FC236}">
                <a16:creationId xmlns:a16="http://schemas.microsoft.com/office/drawing/2014/main" id="{89FB4949-0481-46DE-B2B5-9F391534706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6084" name="Slide Number Placeholder 3">
            <a:extLst>
              <a:ext uri="{FF2B5EF4-FFF2-40B4-BE49-F238E27FC236}">
                <a16:creationId xmlns:a16="http://schemas.microsoft.com/office/drawing/2014/main" id="{2F7E48BB-AF0D-44FE-AA7C-3013858B3FE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EDB2229-A805-4E97-A336-B325B38BDAA4}" type="slidenum">
              <a:rPr lang="en-US" altLang="en-US">
                <a:solidFill>
                  <a:srgbClr val="990033"/>
                </a:solidFill>
                <a:latin typeface="Arial Narrow" panose="020B0606020202030204" pitchFamily="34" charset="0"/>
              </a:rPr>
              <a:pPr>
                <a:spcBef>
                  <a:spcPct val="0"/>
                </a:spcBef>
              </a:pPr>
              <a:t>17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a:extLst>
              <a:ext uri="{FF2B5EF4-FFF2-40B4-BE49-F238E27FC236}">
                <a16:creationId xmlns:a16="http://schemas.microsoft.com/office/drawing/2014/main" id="{E80E46BA-8DB8-4A6C-97EA-D9727A47FD9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a:extLst>
              <a:ext uri="{FF2B5EF4-FFF2-40B4-BE49-F238E27FC236}">
                <a16:creationId xmlns:a16="http://schemas.microsoft.com/office/drawing/2014/main" id="{C25318C0-D2F7-4324-A025-742751987D9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8132" name="Slide Number Placeholder 3">
            <a:extLst>
              <a:ext uri="{FF2B5EF4-FFF2-40B4-BE49-F238E27FC236}">
                <a16:creationId xmlns:a16="http://schemas.microsoft.com/office/drawing/2014/main" id="{FDA05923-4E15-4A6C-B31F-8EEA4B05AB5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2EEFA90-B637-4055-8947-C66D8F744DEE}" type="slidenum">
              <a:rPr lang="en-US" altLang="en-US">
                <a:solidFill>
                  <a:srgbClr val="990033"/>
                </a:solidFill>
                <a:latin typeface="Arial Narrow" panose="020B0606020202030204" pitchFamily="34" charset="0"/>
              </a:rPr>
              <a:pPr>
                <a:spcBef>
                  <a:spcPct val="0"/>
                </a:spcBef>
              </a:pPr>
              <a:t>18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a:extLst>
              <a:ext uri="{FF2B5EF4-FFF2-40B4-BE49-F238E27FC236}">
                <a16:creationId xmlns:a16="http://schemas.microsoft.com/office/drawing/2014/main" id="{92A0AB31-1F8B-4826-BED8-501D70133C1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a:extLst>
              <a:ext uri="{FF2B5EF4-FFF2-40B4-BE49-F238E27FC236}">
                <a16:creationId xmlns:a16="http://schemas.microsoft.com/office/drawing/2014/main" id="{84AF3F96-6501-4447-B048-0DE5637A973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0180" name="Slide Number Placeholder 3">
            <a:extLst>
              <a:ext uri="{FF2B5EF4-FFF2-40B4-BE49-F238E27FC236}">
                <a16:creationId xmlns:a16="http://schemas.microsoft.com/office/drawing/2014/main" id="{A6256494-5F08-46B8-81EB-D8E0D6681BE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A77C37D-644B-43F6-880C-6DC0D00A3B67}" type="slidenum">
              <a:rPr lang="en-US" altLang="en-US">
                <a:solidFill>
                  <a:srgbClr val="990033"/>
                </a:solidFill>
                <a:latin typeface="Arial Narrow" panose="020B0606020202030204" pitchFamily="34" charset="0"/>
              </a:rPr>
              <a:pPr>
                <a:spcBef>
                  <a:spcPct val="0"/>
                </a:spcBef>
              </a:pPr>
              <a:t>19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76FBFF1A-8370-4A23-8AF4-94FE7AE9E29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13065FE7-C408-4C67-A6BC-8AFEB783B47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5364" name="Slide Number Placeholder 3">
            <a:extLst>
              <a:ext uri="{FF2B5EF4-FFF2-40B4-BE49-F238E27FC236}">
                <a16:creationId xmlns:a16="http://schemas.microsoft.com/office/drawing/2014/main" id="{C077E20C-8EC9-440C-8493-25775DE44F4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BF410BD-B46D-4F90-9B18-A3009358C82E}" type="slidenum">
              <a:rPr lang="en-US" altLang="en-US">
                <a:solidFill>
                  <a:srgbClr val="990033"/>
                </a:solidFill>
                <a:latin typeface="Arial Narrow" panose="020B0606020202030204" pitchFamily="34" charset="0"/>
              </a:rPr>
              <a:pPr>
                <a:spcBef>
                  <a:spcPct val="0"/>
                </a:spcBef>
              </a:pPr>
              <a:t>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a:extLst>
              <a:ext uri="{FF2B5EF4-FFF2-40B4-BE49-F238E27FC236}">
                <a16:creationId xmlns:a16="http://schemas.microsoft.com/office/drawing/2014/main" id="{00751FC7-6EAA-43FF-B3B2-AC106AD014C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a:extLst>
              <a:ext uri="{FF2B5EF4-FFF2-40B4-BE49-F238E27FC236}">
                <a16:creationId xmlns:a16="http://schemas.microsoft.com/office/drawing/2014/main" id="{7B0B416F-292A-4298-9718-07A7D369169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2228" name="Slide Number Placeholder 3">
            <a:extLst>
              <a:ext uri="{FF2B5EF4-FFF2-40B4-BE49-F238E27FC236}">
                <a16:creationId xmlns:a16="http://schemas.microsoft.com/office/drawing/2014/main" id="{09CFCD6C-8C3A-4B60-B334-8A6DECA6580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8529A6E-8985-47EF-8C6E-ED4010FD282D}" type="slidenum">
              <a:rPr lang="en-US" altLang="en-US">
                <a:solidFill>
                  <a:srgbClr val="990033"/>
                </a:solidFill>
                <a:latin typeface="Arial Narrow" panose="020B0606020202030204" pitchFamily="34" charset="0"/>
              </a:rPr>
              <a:pPr>
                <a:spcBef>
                  <a:spcPct val="0"/>
                </a:spcBef>
              </a:pPr>
              <a:t>20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B0CC0801-08C8-479D-9F5B-CC61B06E1A1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a:extLst>
              <a:ext uri="{FF2B5EF4-FFF2-40B4-BE49-F238E27FC236}">
                <a16:creationId xmlns:a16="http://schemas.microsoft.com/office/drawing/2014/main" id="{6B5B634F-4F2E-46E6-8DD2-35A8D6D13A7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4276" name="Slide Number Placeholder 3">
            <a:extLst>
              <a:ext uri="{FF2B5EF4-FFF2-40B4-BE49-F238E27FC236}">
                <a16:creationId xmlns:a16="http://schemas.microsoft.com/office/drawing/2014/main" id="{2A63DF0A-D703-4FA1-8CBC-B7EDE624ACF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E717E1E-2557-40F1-A110-5681616C20FB}" type="slidenum">
              <a:rPr lang="en-US" altLang="en-US">
                <a:solidFill>
                  <a:srgbClr val="990033"/>
                </a:solidFill>
                <a:latin typeface="Arial Narrow" panose="020B0606020202030204" pitchFamily="34" charset="0"/>
              </a:rPr>
              <a:pPr>
                <a:spcBef>
                  <a:spcPct val="0"/>
                </a:spcBef>
              </a:pPr>
              <a:t>21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a:extLst>
              <a:ext uri="{FF2B5EF4-FFF2-40B4-BE49-F238E27FC236}">
                <a16:creationId xmlns:a16="http://schemas.microsoft.com/office/drawing/2014/main" id="{C1F19E81-7CF1-4C6F-9563-95BC83C1AE5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a:extLst>
              <a:ext uri="{FF2B5EF4-FFF2-40B4-BE49-F238E27FC236}">
                <a16:creationId xmlns:a16="http://schemas.microsoft.com/office/drawing/2014/main" id="{5DD1A9BC-1F7F-48F8-B24C-AE8B580D465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6324" name="Slide Number Placeholder 3">
            <a:extLst>
              <a:ext uri="{FF2B5EF4-FFF2-40B4-BE49-F238E27FC236}">
                <a16:creationId xmlns:a16="http://schemas.microsoft.com/office/drawing/2014/main" id="{F53C1BAD-3CD6-4FAB-989C-8256D476570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7225D23-7241-424A-B4F5-0E8944D8317F}" type="slidenum">
              <a:rPr lang="en-US" altLang="en-US">
                <a:solidFill>
                  <a:srgbClr val="990033"/>
                </a:solidFill>
                <a:latin typeface="Arial Narrow" panose="020B0606020202030204" pitchFamily="34" charset="0"/>
              </a:rPr>
              <a:pPr>
                <a:spcBef>
                  <a:spcPct val="0"/>
                </a:spcBef>
              </a:pPr>
              <a:t>22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3D7CDD73-51A8-4967-ACA2-E928D31E82A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1A4F295A-52F9-4A8B-B843-147DD7D2C2F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a:extLst>
              <a:ext uri="{FF2B5EF4-FFF2-40B4-BE49-F238E27FC236}">
                <a16:creationId xmlns:a16="http://schemas.microsoft.com/office/drawing/2014/main" id="{8B9302B7-FA50-4122-8740-885D4B23485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0D366CC-4497-46E8-B760-CF58B9EB4740}" type="slidenum">
              <a:rPr lang="en-US" altLang="en-US">
                <a:solidFill>
                  <a:srgbClr val="990033"/>
                </a:solidFill>
                <a:latin typeface="Arial Narrow" panose="020B0606020202030204" pitchFamily="34" charset="0"/>
              </a:rPr>
              <a:pPr>
                <a:spcBef>
                  <a:spcPct val="0"/>
                </a:spcBef>
              </a:pPr>
              <a:t>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D8659E4E-1C7B-4516-B577-BC097CAB3BF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a:extLst>
              <a:ext uri="{FF2B5EF4-FFF2-40B4-BE49-F238E27FC236}">
                <a16:creationId xmlns:a16="http://schemas.microsoft.com/office/drawing/2014/main" id="{F49D59F8-1010-415C-9C85-59F93244459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9460" name="Slide Number Placeholder 3">
            <a:extLst>
              <a:ext uri="{FF2B5EF4-FFF2-40B4-BE49-F238E27FC236}">
                <a16:creationId xmlns:a16="http://schemas.microsoft.com/office/drawing/2014/main" id="{F3E7EE1E-2234-40B9-9529-7FE8D06DDC6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3792CBF-1837-42E5-9D5F-EC6C73898C96}" type="slidenum">
              <a:rPr lang="en-US" altLang="en-US">
                <a:solidFill>
                  <a:srgbClr val="990033"/>
                </a:solidFill>
                <a:latin typeface="Arial Narrow" panose="020B0606020202030204" pitchFamily="34" charset="0"/>
              </a:rPr>
              <a:pPr>
                <a:spcBef>
                  <a:spcPct val="0"/>
                </a:spcBef>
              </a:pPr>
              <a:t>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27CD4C1C-8668-4B05-A8A1-E19E3B66567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a:extLst>
              <a:ext uri="{FF2B5EF4-FFF2-40B4-BE49-F238E27FC236}">
                <a16:creationId xmlns:a16="http://schemas.microsoft.com/office/drawing/2014/main" id="{A90BC4D6-7E29-4FA5-BFC8-64E46ED8755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1508" name="Slide Number Placeholder 3">
            <a:extLst>
              <a:ext uri="{FF2B5EF4-FFF2-40B4-BE49-F238E27FC236}">
                <a16:creationId xmlns:a16="http://schemas.microsoft.com/office/drawing/2014/main" id="{6EA1AC8C-2A81-4FEE-BFD5-306BC2C413F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7FAEBC5-52F9-483F-A704-8A20E1FF66C4}" type="slidenum">
              <a:rPr lang="en-US" altLang="en-US">
                <a:solidFill>
                  <a:srgbClr val="990033"/>
                </a:solidFill>
                <a:latin typeface="Arial Narrow" panose="020B0606020202030204" pitchFamily="34" charset="0"/>
              </a:rPr>
              <a:pPr>
                <a:spcBef>
                  <a:spcPct val="0"/>
                </a:spcBef>
              </a:pPr>
              <a:t>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979B4E64-922F-43DB-BE42-8D09EABAC15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FA0E9431-BABD-494E-AA71-F7E521D040F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3556" name="Slide Number Placeholder 3">
            <a:extLst>
              <a:ext uri="{FF2B5EF4-FFF2-40B4-BE49-F238E27FC236}">
                <a16:creationId xmlns:a16="http://schemas.microsoft.com/office/drawing/2014/main" id="{E9A511B9-87D3-433A-BFB4-629ECE57FB2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526DCEC-1DB0-4192-9679-DA5C81380D5C}" type="slidenum">
              <a:rPr lang="en-US" altLang="en-US">
                <a:solidFill>
                  <a:srgbClr val="990033"/>
                </a:solidFill>
                <a:latin typeface="Arial Narrow" panose="020B0606020202030204" pitchFamily="34" charset="0"/>
              </a:rPr>
              <a:pPr>
                <a:spcBef>
                  <a:spcPct val="0"/>
                </a:spcBef>
              </a:pPr>
              <a:t>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9ECAF17A-ED5D-4BBF-9BE3-DA73A170E58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7B493121-9943-4B1A-ACE1-8C014C0A84B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5604" name="Slide Number Placeholder 3">
            <a:extLst>
              <a:ext uri="{FF2B5EF4-FFF2-40B4-BE49-F238E27FC236}">
                <a16:creationId xmlns:a16="http://schemas.microsoft.com/office/drawing/2014/main" id="{FD708F92-0C81-4572-9E81-90A9C7DCF82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FBAB19E-DE69-44C3-9BCF-27D4A5EE9EB5}" type="slidenum">
              <a:rPr lang="en-US" altLang="en-US">
                <a:solidFill>
                  <a:srgbClr val="990033"/>
                </a:solidFill>
                <a:latin typeface="Arial Narrow" panose="020B0606020202030204" pitchFamily="34" charset="0"/>
              </a:rPr>
              <a:pPr>
                <a:spcBef>
                  <a:spcPct val="0"/>
                </a:spcBef>
              </a:pPr>
              <a:t>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B0353145-410B-4DBA-A564-2DE638090CF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61A64D49-0BFF-4612-8F0B-A9159B9DC2F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7652" name="Slide Number Placeholder 3">
            <a:extLst>
              <a:ext uri="{FF2B5EF4-FFF2-40B4-BE49-F238E27FC236}">
                <a16:creationId xmlns:a16="http://schemas.microsoft.com/office/drawing/2014/main" id="{5A82486F-D4A4-4E47-A063-C9EEA48A017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A2D6824-7316-4239-8312-65A8F5DC0241}" type="slidenum">
              <a:rPr lang="en-US" altLang="en-US">
                <a:solidFill>
                  <a:srgbClr val="990033"/>
                </a:solidFill>
                <a:latin typeface="Arial Narrow" panose="020B0606020202030204" pitchFamily="34" charset="0"/>
              </a:rPr>
              <a:pPr>
                <a:spcBef>
                  <a:spcPct val="0"/>
                </a:spcBef>
              </a:pPr>
              <a:t>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D8CC5972-B694-4F3D-9ECA-9F2FF2D2A21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a:extLst>
              <a:ext uri="{FF2B5EF4-FFF2-40B4-BE49-F238E27FC236}">
                <a16:creationId xmlns:a16="http://schemas.microsoft.com/office/drawing/2014/main" id="{3CC32335-7D5C-452F-8413-1A7E6D7C2A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9700" name="Slide Number Placeholder 3">
            <a:extLst>
              <a:ext uri="{FF2B5EF4-FFF2-40B4-BE49-F238E27FC236}">
                <a16:creationId xmlns:a16="http://schemas.microsoft.com/office/drawing/2014/main" id="{7800DBF1-DF0C-4D68-AA8E-06B4C3709D2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6802319-6D78-476C-B1CB-51263B469BD6}" type="slidenum">
              <a:rPr lang="en-US" altLang="en-US">
                <a:solidFill>
                  <a:srgbClr val="990033"/>
                </a:solidFill>
                <a:latin typeface="Arial Narrow" panose="020B0606020202030204" pitchFamily="34" charset="0"/>
              </a:rPr>
              <a:pPr>
                <a:spcBef>
                  <a:spcPct val="0"/>
                </a:spcBef>
              </a:pPr>
              <a:t>9</a:t>
            </a:fld>
            <a:endParaRPr lang="en-US" altLang="en-US">
              <a:solidFill>
                <a:srgbClr val="990033"/>
              </a:solidFill>
              <a:latin typeface="Arial Narrow" panose="020B0606020202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A155CEE6-B606-4B76-9AC8-330168A861D2}"/>
              </a:ext>
            </a:extLst>
          </p:cNvPr>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a:p>
        </p:txBody>
      </p:sp>
      <p:sp>
        <p:nvSpPr>
          <p:cNvPr id="29" name="Title 28"/>
          <p:cNvSpPr>
            <a:spLocks noGrp="1"/>
          </p:cNvSpPr>
          <p:nvPr>
            <p:ph type="ctrTitle"/>
          </p:nvPr>
        </p:nvSpPr>
        <p:spPr>
          <a:xfrm>
            <a:off x="381000" y="4853411"/>
            <a:ext cx="8458200" cy="1222375"/>
          </a:xfrm>
        </p:spPr>
        <p:txBody>
          <a:bodyPr anchor="t"/>
          <a:lstStyle/>
          <a:p>
            <a:r>
              <a:rPr lang="en-US"/>
              <a:t>Click to edit Master title style</a:t>
            </a:r>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5" name="Date Placeholder 15">
            <a:extLst>
              <a:ext uri="{FF2B5EF4-FFF2-40B4-BE49-F238E27FC236}">
                <a16:creationId xmlns:a16="http://schemas.microsoft.com/office/drawing/2014/main" id="{CA0A174B-BF14-4524-9043-772BEE0724D1}"/>
              </a:ext>
            </a:extLst>
          </p:cNvPr>
          <p:cNvSpPr>
            <a:spLocks noGrp="1"/>
          </p:cNvSpPr>
          <p:nvPr>
            <p:ph type="dt" sz="half" idx="10"/>
          </p:nvPr>
        </p:nvSpPr>
        <p:spPr/>
        <p:txBody>
          <a:bodyPr/>
          <a:lstStyle>
            <a:lvl1pPr>
              <a:defRPr/>
            </a:lvl1pPr>
          </a:lstStyle>
          <a:p>
            <a:pPr>
              <a:defRPr/>
            </a:pPr>
            <a:endParaRPr lang="en-US"/>
          </a:p>
        </p:txBody>
      </p:sp>
      <p:sp>
        <p:nvSpPr>
          <p:cNvPr id="6" name="Footer Placeholder 1">
            <a:extLst>
              <a:ext uri="{FF2B5EF4-FFF2-40B4-BE49-F238E27FC236}">
                <a16:creationId xmlns:a16="http://schemas.microsoft.com/office/drawing/2014/main" id="{BCE58426-6F87-493C-BEDD-EE026221EDD2}"/>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14">
            <a:extLst>
              <a:ext uri="{FF2B5EF4-FFF2-40B4-BE49-F238E27FC236}">
                <a16:creationId xmlns:a16="http://schemas.microsoft.com/office/drawing/2014/main" id="{3C24A46C-BAB5-4B7B-8CC6-123A367B3081}"/>
              </a:ext>
            </a:extLst>
          </p:cNvPr>
          <p:cNvSpPr>
            <a:spLocks noGrp="1"/>
          </p:cNvSpPr>
          <p:nvPr>
            <p:ph type="sldNum" sz="quarter" idx="12"/>
          </p:nvPr>
        </p:nvSpPr>
        <p:spPr>
          <a:xfrm>
            <a:off x="8229600" y="6473825"/>
            <a:ext cx="758825" cy="247650"/>
          </a:xfrm>
        </p:spPr>
        <p:txBody>
          <a:bodyPr/>
          <a:lstStyle>
            <a:lvl1pPr>
              <a:defRPr smtClean="0"/>
            </a:lvl1pPr>
          </a:lstStyle>
          <a:p>
            <a:pPr>
              <a:defRPr/>
            </a:pPr>
            <a:fld id="{48766DF6-A871-46A8-B5D5-0381AB819AB7}" type="slidenum">
              <a:rPr lang="en-US" altLang="en-US"/>
              <a:pPr>
                <a:defRPr/>
              </a:pPr>
              <a:t>‹#›</a:t>
            </a:fld>
            <a:endParaRPr lang="en-US" altLang="en-US"/>
          </a:p>
        </p:txBody>
      </p:sp>
    </p:spTree>
    <p:extLst>
      <p:ext uri="{BB962C8B-B14F-4D97-AF65-F5344CB8AC3E}">
        <p14:creationId xmlns:p14="http://schemas.microsoft.com/office/powerpoint/2010/main" val="1271989624"/>
      </p:ext>
    </p:extLst>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0">
            <a:extLst>
              <a:ext uri="{FF2B5EF4-FFF2-40B4-BE49-F238E27FC236}">
                <a16:creationId xmlns:a16="http://schemas.microsoft.com/office/drawing/2014/main" id="{B534DD02-D9D8-4748-A3BE-2F295ACB7869}"/>
              </a:ext>
            </a:extLst>
          </p:cNvPr>
          <p:cNvSpPr>
            <a:spLocks noGrp="1"/>
          </p:cNvSpPr>
          <p:nvPr>
            <p:ph type="dt" sz="half" idx="10"/>
          </p:nvPr>
        </p:nvSpPr>
        <p:spPr/>
        <p:txBody>
          <a:bodyPr/>
          <a:lstStyle>
            <a:lvl1pPr>
              <a:defRPr/>
            </a:lvl1pPr>
          </a:lstStyle>
          <a:p>
            <a:pPr>
              <a:defRPr/>
            </a:pPr>
            <a:endParaRPr lang="en-US"/>
          </a:p>
        </p:txBody>
      </p:sp>
      <p:sp>
        <p:nvSpPr>
          <p:cNvPr id="5" name="Footer Placeholder 27">
            <a:extLst>
              <a:ext uri="{FF2B5EF4-FFF2-40B4-BE49-F238E27FC236}">
                <a16:creationId xmlns:a16="http://schemas.microsoft.com/office/drawing/2014/main" id="{C3454CFC-5B6C-45A7-959F-BF54D10888C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4">
            <a:extLst>
              <a:ext uri="{FF2B5EF4-FFF2-40B4-BE49-F238E27FC236}">
                <a16:creationId xmlns:a16="http://schemas.microsoft.com/office/drawing/2014/main" id="{EF21E423-6DB0-49D1-B78B-A2B95D8C05EE}"/>
              </a:ext>
            </a:extLst>
          </p:cNvPr>
          <p:cNvSpPr>
            <a:spLocks noGrp="1"/>
          </p:cNvSpPr>
          <p:nvPr>
            <p:ph type="sldNum" sz="quarter" idx="12"/>
          </p:nvPr>
        </p:nvSpPr>
        <p:spPr/>
        <p:txBody>
          <a:bodyPr/>
          <a:lstStyle>
            <a:lvl1pPr>
              <a:defRPr/>
            </a:lvl1pPr>
          </a:lstStyle>
          <a:p>
            <a:pPr>
              <a:defRPr/>
            </a:pPr>
            <a:fld id="{5F54CD5B-710B-456E-8691-1B92C9EAD25D}" type="slidenum">
              <a:rPr lang="en-US" altLang="en-US"/>
              <a:pPr>
                <a:defRPr/>
              </a:pPr>
              <a:t>‹#›</a:t>
            </a:fld>
            <a:endParaRPr lang="en-US" altLang="en-US"/>
          </a:p>
        </p:txBody>
      </p:sp>
    </p:spTree>
    <p:extLst>
      <p:ext uri="{BB962C8B-B14F-4D97-AF65-F5344CB8AC3E}">
        <p14:creationId xmlns:p14="http://schemas.microsoft.com/office/powerpoint/2010/main" val="2605834702"/>
      </p:ext>
    </p:extLst>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549276"/>
            <a:ext cx="6248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6CCB100-1EA3-4FB4-A3FB-65962FCB3361}"/>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CEEC3DCC-0FEA-498C-BB98-0574BB43247E}"/>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6CFB2D76-A637-4B11-B17C-DE16A4F2AE3B}"/>
              </a:ext>
            </a:extLst>
          </p:cNvPr>
          <p:cNvSpPr>
            <a:spLocks noGrp="1"/>
          </p:cNvSpPr>
          <p:nvPr>
            <p:ph type="sldNum" sz="quarter" idx="12"/>
          </p:nvPr>
        </p:nvSpPr>
        <p:spPr/>
        <p:txBody>
          <a:bodyPr/>
          <a:lstStyle>
            <a:lvl1pPr>
              <a:defRPr smtClean="0"/>
            </a:lvl1pPr>
          </a:lstStyle>
          <a:p>
            <a:pPr>
              <a:defRPr/>
            </a:pPr>
            <a:fld id="{23A31332-CCC6-46DC-9B0D-844D0A2F18E5}" type="slidenum">
              <a:rPr lang="en-US" altLang="en-US"/>
              <a:pPr>
                <a:defRPr/>
              </a:pPr>
              <a:t>‹#›</a:t>
            </a:fld>
            <a:endParaRPr lang="en-US" altLang="en-US"/>
          </a:p>
        </p:txBody>
      </p:sp>
    </p:spTree>
    <p:extLst>
      <p:ext uri="{BB962C8B-B14F-4D97-AF65-F5344CB8AC3E}">
        <p14:creationId xmlns:p14="http://schemas.microsoft.com/office/powerpoint/2010/main" val="3466043229"/>
      </p:ext>
    </p:extLst>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lang="en-US"/>
              <a:t>Click to edit Master title style</a:t>
            </a:r>
          </a:p>
        </p:txBody>
      </p:sp>
      <p:sp>
        <p:nvSpPr>
          <p:cNvPr id="27" name="Content Placeholder 26"/>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4">
            <a:extLst>
              <a:ext uri="{FF2B5EF4-FFF2-40B4-BE49-F238E27FC236}">
                <a16:creationId xmlns:a16="http://schemas.microsoft.com/office/drawing/2014/main" id="{4AD227E1-783E-421E-969F-E269BA42F9A7}"/>
              </a:ext>
            </a:extLst>
          </p:cNvPr>
          <p:cNvSpPr>
            <a:spLocks noGrp="1"/>
          </p:cNvSpPr>
          <p:nvPr>
            <p:ph type="dt" sz="half" idx="10"/>
          </p:nvPr>
        </p:nvSpPr>
        <p:spPr/>
        <p:txBody>
          <a:bodyPr/>
          <a:lstStyle>
            <a:lvl1pPr>
              <a:defRPr/>
            </a:lvl1pPr>
          </a:lstStyle>
          <a:p>
            <a:pPr>
              <a:defRPr/>
            </a:pPr>
            <a:endParaRPr lang="en-US"/>
          </a:p>
        </p:txBody>
      </p:sp>
      <p:sp>
        <p:nvSpPr>
          <p:cNvPr id="5" name="Footer Placeholder 18">
            <a:extLst>
              <a:ext uri="{FF2B5EF4-FFF2-40B4-BE49-F238E27FC236}">
                <a16:creationId xmlns:a16="http://schemas.microsoft.com/office/drawing/2014/main" id="{87A596D1-487C-4145-8802-D5194A81B4A6}"/>
              </a:ext>
            </a:extLst>
          </p:cNvPr>
          <p:cNvSpPr>
            <a:spLocks noGrp="1"/>
          </p:cNvSpPr>
          <p:nvPr>
            <p:ph type="ftr" sz="quarter" idx="11"/>
          </p:nvPr>
        </p:nvSpPr>
        <p:spPr>
          <a:xfrm>
            <a:off x="3581400" y="76200"/>
            <a:ext cx="2895600" cy="288925"/>
          </a:xfrm>
        </p:spPr>
        <p:txBody>
          <a:bodyPr/>
          <a:lstStyle>
            <a:lvl1pPr>
              <a:defRPr/>
            </a:lvl1pPr>
          </a:lstStyle>
          <a:p>
            <a:pPr>
              <a:defRPr/>
            </a:pPr>
            <a:endParaRPr lang="en-US"/>
          </a:p>
        </p:txBody>
      </p:sp>
      <p:sp>
        <p:nvSpPr>
          <p:cNvPr id="6" name="Slide Number Placeholder 15">
            <a:extLst>
              <a:ext uri="{FF2B5EF4-FFF2-40B4-BE49-F238E27FC236}">
                <a16:creationId xmlns:a16="http://schemas.microsoft.com/office/drawing/2014/main" id="{001525DC-0BF1-4A40-965B-A39765DCC5D8}"/>
              </a:ext>
            </a:extLst>
          </p:cNvPr>
          <p:cNvSpPr>
            <a:spLocks noGrp="1"/>
          </p:cNvSpPr>
          <p:nvPr>
            <p:ph type="sldNum" sz="quarter" idx="12"/>
          </p:nvPr>
        </p:nvSpPr>
        <p:spPr>
          <a:xfrm>
            <a:off x="8229600" y="6473825"/>
            <a:ext cx="758825" cy="247650"/>
          </a:xfrm>
        </p:spPr>
        <p:txBody>
          <a:bodyPr/>
          <a:lstStyle>
            <a:lvl1pPr>
              <a:defRPr smtClean="0"/>
            </a:lvl1pPr>
          </a:lstStyle>
          <a:p>
            <a:pPr>
              <a:defRPr/>
            </a:pPr>
            <a:fld id="{95B81CD1-E461-4F53-90D6-294F2841CE0B}" type="slidenum">
              <a:rPr lang="en-US" altLang="en-US"/>
              <a:pPr>
                <a:defRPr/>
              </a:pPr>
              <a:t>‹#›</a:t>
            </a:fld>
            <a:endParaRPr lang="en-US" altLang="en-US"/>
          </a:p>
        </p:txBody>
      </p:sp>
    </p:spTree>
    <p:extLst>
      <p:ext uri="{BB962C8B-B14F-4D97-AF65-F5344CB8AC3E}">
        <p14:creationId xmlns:p14="http://schemas.microsoft.com/office/powerpoint/2010/main" val="2983023695"/>
      </p:ext>
    </p:extLst>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878646C1-F6DA-4FB0-B221-44C1F6FBE23F}"/>
              </a:ext>
            </a:extLst>
          </p:cNvPr>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lang="en-US"/>
              <a:t>Click to edit Master title style</a:t>
            </a:r>
          </a:p>
        </p:txBody>
      </p:sp>
      <p:sp>
        <p:nvSpPr>
          <p:cNvPr id="5" name="Date Placeholder 18">
            <a:extLst>
              <a:ext uri="{FF2B5EF4-FFF2-40B4-BE49-F238E27FC236}">
                <a16:creationId xmlns:a16="http://schemas.microsoft.com/office/drawing/2014/main" id="{37C63DFF-3761-44BB-B232-2AB00E6C5696}"/>
              </a:ext>
            </a:extLst>
          </p:cNvPr>
          <p:cNvSpPr>
            <a:spLocks noGrp="1"/>
          </p:cNvSpPr>
          <p:nvPr>
            <p:ph type="dt" sz="half" idx="10"/>
          </p:nvPr>
        </p:nvSpPr>
        <p:spPr/>
        <p:txBody>
          <a:bodyPr/>
          <a:lstStyle>
            <a:lvl1pPr>
              <a:defRPr/>
            </a:lvl1pPr>
          </a:lstStyle>
          <a:p>
            <a:pPr>
              <a:defRPr/>
            </a:pPr>
            <a:endParaRPr lang="en-US"/>
          </a:p>
        </p:txBody>
      </p:sp>
      <p:sp>
        <p:nvSpPr>
          <p:cNvPr id="7" name="Footer Placeholder 10">
            <a:extLst>
              <a:ext uri="{FF2B5EF4-FFF2-40B4-BE49-F238E27FC236}">
                <a16:creationId xmlns:a16="http://schemas.microsoft.com/office/drawing/2014/main" id="{B2479CEC-CC3C-492B-AC60-22BEFD7DAC80}"/>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15">
            <a:extLst>
              <a:ext uri="{FF2B5EF4-FFF2-40B4-BE49-F238E27FC236}">
                <a16:creationId xmlns:a16="http://schemas.microsoft.com/office/drawing/2014/main" id="{3FF2716C-581C-40ED-858D-2DF8F1015FD4}"/>
              </a:ext>
            </a:extLst>
          </p:cNvPr>
          <p:cNvSpPr>
            <a:spLocks noGrp="1"/>
          </p:cNvSpPr>
          <p:nvPr>
            <p:ph type="sldNum" sz="quarter" idx="12"/>
          </p:nvPr>
        </p:nvSpPr>
        <p:spPr/>
        <p:txBody>
          <a:bodyPr/>
          <a:lstStyle>
            <a:lvl1pPr>
              <a:defRPr smtClean="0"/>
            </a:lvl1pPr>
          </a:lstStyle>
          <a:p>
            <a:pPr>
              <a:defRPr/>
            </a:pPr>
            <a:fld id="{A878A640-8D71-4F4E-84B7-3AC90B1BCA4A}" type="slidenum">
              <a:rPr lang="en-US" altLang="en-US"/>
              <a:pPr>
                <a:defRPr/>
              </a:pPr>
              <a:t>‹#›</a:t>
            </a:fld>
            <a:endParaRPr lang="en-US" altLang="en-US"/>
          </a:p>
        </p:txBody>
      </p:sp>
    </p:spTree>
    <p:extLst>
      <p:ext uri="{BB962C8B-B14F-4D97-AF65-F5344CB8AC3E}">
        <p14:creationId xmlns:p14="http://schemas.microsoft.com/office/powerpoint/2010/main" val="3462163702"/>
      </p:ext>
    </p:extLst>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lang="en-US"/>
              <a:t>Click to edit Master title style</a:t>
            </a:r>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0">
            <a:extLst>
              <a:ext uri="{FF2B5EF4-FFF2-40B4-BE49-F238E27FC236}">
                <a16:creationId xmlns:a16="http://schemas.microsoft.com/office/drawing/2014/main" id="{52B2B6DC-4C09-441F-9C8D-B9CBC0F87BDA}"/>
              </a:ext>
            </a:extLst>
          </p:cNvPr>
          <p:cNvSpPr>
            <a:spLocks noGrp="1"/>
          </p:cNvSpPr>
          <p:nvPr>
            <p:ph type="dt" sz="half" idx="10"/>
          </p:nvPr>
        </p:nvSpPr>
        <p:spPr/>
        <p:txBody>
          <a:bodyPr/>
          <a:lstStyle>
            <a:lvl1pPr>
              <a:defRPr/>
            </a:lvl1pPr>
          </a:lstStyle>
          <a:p>
            <a:pPr>
              <a:defRPr/>
            </a:pPr>
            <a:endParaRPr lang="en-US"/>
          </a:p>
        </p:txBody>
      </p:sp>
      <p:sp>
        <p:nvSpPr>
          <p:cNvPr id="6" name="Footer Placeholder 27">
            <a:extLst>
              <a:ext uri="{FF2B5EF4-FFF2-40B4-BE49-F238E27FC236}">
                <a16:creationId xmlns:a16="http://schemas.microsoft.com/office/drawing/2014/main" id="{4EF935FF-1062-42E3-BF59-2477F2EA8BA9}"/>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4">
            <a:extLst>
              <a:ext uri="{FF2B5EF4-FFF2-40B4-BE49-F238E27FC236}">
                <a16:creationId xmlns:a16="http://schemas.microsoft.com/office/drawing/2014/main" id="{853C6FE5-C862-4D36-B2ED-D75C16FE8666}"/>
              </a:ext>
            </a:extLst>
          </p:cNvPr>
          <p:cNvSpPr>
            <a:spLocks noGrp="1"/>
          </p:cNvSpPr>
          <p:nvPr>
            <p:ph type="sldNum" sz="quarter" idx="12"/>
          </p:nvPr>
        </p:nvSpPr>
        <p:spPr/>
        <p:txBody>
          <a:bodyPr/>
          <a:lstStyle>
            <a:lvl1pPr>
              <a:defRPr/>
            </a:lvl1pPr>
          </a:lstStyle>
          <a:p>
            <a:pPr>
              <a:defRPr/>
            </a:pPr>
            <a:fld id="{D6F27D4E-1861-41A2-AA9B-4106E64B4DE9}" type="slidenum">
              <a:rPr lang="en-US" altLang="en-US"/>
              <a:pPr>
                <a:defRPr/>
              </a:pPr>
              <a:t>‹#›</a:t>
            </a:fld>
            <a:endParaRPr lang="en-US" altLang="en-US"/>
          </a:p>
        </p:txBody>
      </p:sp>
    </p:spTree>
    <p:extLst>
      <p:ext uri="{BB962C8B-B14F-4D97-AF65-F5344CB8AC3E}">
        <p14:creationId xmlns:p14="http://schemas.microsoft.com/office/powerpoint/2010/main" val="936628749"/>
      </p:ext>
    </p:extLst>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2F9D82B3-8F88-408B-BCF5-8A66F0237812}"/>
              </a:ext>
            </a:extLst>
          </p:cNvPr>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a:p>
        </p:txBody>
      </p:sp>
      <p:sp>
        <p:nvSpPr>
          <p:cNvPr id="29" name="Title 28"/>
          <p:cNvSpPr>
            <a:spLocks noGrp="1"/>
          </p:cNvSpPr>
          <p:nvPr>
            <p:ph type="title"/>
          </p:nvPr>
        </p:nvSpPr>
        <p:spPr>
          <a:xfrm>
            <a:off x="304800" y="5410200"/>
            <a:ext cx="8610600" cy="882650"/>
          </a:xfrm>
        </p:spPr>
        <p:txBody>
          <a:bodyPr/>
          <a:lstStyle>
            <a:lvl1pPr>
              <a:defRPr/>
            </a:lvl1pPr>
          </a:lstStyle>
          <a:p>
            <a:r>
              <a:rPr lang="en-US"/>
              <a:t>Click to edit Master title style</a:t>
            </a:r>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9">
            <a:extLst>
              <a:ext uri="{FF2B5EF4-FFF2-40B4-BE49-F238E27FC236}">
                <a16:creationId xmlns:a16="http://schemas.microsoft.com/office/drawing/2014/main" id="{99579493-E90C-47FB-A5AF-75FCF3228054}"/>
              </a:ext>
            </a:extLst>
          </p:cNvPr>
          <p:cNvSpPr>
            <a:spLocks noGrp="1"/>
          </p:cNvSpPr>
          <p:nvPr>
            <p:ph type="dt" sz="half" idx="10"/>
          </p:nvPr>
        </p:nvSpPr>
        <p:spPr/>
        <p:txBody>
          <a:bodyPr/>
          <a:lstStyle>
            <a:lvl1pPr>
              <a:defRPr/>
            </a:lvl1pPr>
          </a:lstStyle>
          <a:p>
            <a:pPr>
              <a:defRPr/>
            </a:pPr>
            <a:endParaRPr lang="en-US"/>
          </a:p>
        </p:txBody>
      </p:sp>
      <p:sp>
        <p:nvSpPr>
          <p:cNvPr id="9" name="Footer Placeholder 5">
            <a:extLst>
              <a:ext uri="{FF2B5EF4-FFF2-40B4-BE49-F238E27FC236}">
                <a16:creationId xmlns:a16="http://schemas.microsoft.com/office/drawing/2014/main" id="{4265AE4F-02E7-44DE-BC53-C5B4CF1EE262}"/>
              </a:ext>
            </a:extLst>
          </p:cNvPr>
          <p:cNvSpPr>
            <a:spLocks noGrp="1"/>
          </p:cNvSpPr>
          <p:nvPr>
            <p:ph type="ftr" sz="quarter" idx="11"/>
          </p:nvPr>
        </p:nvSpPr>
        <p:spPr/>
        <p:txBody>
          <a:bodyPr/>
          <a:lstStyle>
            <a:lvl1pPr>
              <a:defRPr/>
            </a:lvl1pPr>
          </a:lstStyle>
          <a:p>
            <a:pPr>
              <a:defRPr/>
            </a:pPr>
            <a:endParaRPr lang="en-US"/>
          </a:p>
        </p:txBody>
      </p:sp>
      <p:sp>
        <p:nvSpPr>
          <p:cNvPr id="10" name="Slide Number Placeholder 6">
            <a:extLst>
              <a:ext uri="{FF2B5EF4-FFF2-40B4-BE49-F238E27FC236}">
                <a16:creationId xmlns:a16="http://schemas.microsoft.com/office/drawing/2014/main" id="{2B0DB9BC-1975-455D-8DC9-8344976CAE80}"/>
              </a:ext>
            </a:extLst>
          </p:cNvPr>
          <p:cNvSpPr>
            <a:spLocks noGrp="1"/>
          </p:cNvSpPr>
          <p:nvPr>
            <p:ph type="sldNum" sz="quarter" idx="12"/>
          </p:nvPr>
        </p:nvSpPr>
        <p:spPr>
          <a:xfrm>
            <a:off x="8229600" y="6477000"/>
            <a:ext cx="762000" cy="247650"/>
          </a:xfrm>
        </p:spPr>
        <p:txBody>
          <a:bodyPr/>
          <a:lstStyle>
            <a:lvl1pPr>
              <a:defRPr smtClean="0"/>
            </a:lvl1pPr>
          </a:lstStyle>
          <a:p>
            <a:pPr>
              <a:defRPr/>
            </a:pPr>
            <a:fld id="{6896BD74-2F50-4A4F-94FA-E678D6D3A427}" type="slidenum">
              <a:rPr lang="en-US" altLang="en-US"/>
              <a:pPr>
                <a:defRPr/>
              </a:pPr>
              <a:t>‹#›</a:t>
            </a:fld>
            <a:endParaRPr lang="en-US" altLang="en-US"/>
          </a:p>
        </p:txBody>
      </p:sp>
    </p:spTree>
    <p:extLst>
      <p:ext uri="{BB962C8B-B14F-4D97-AF65-F5344CB8AC3E}">
        <p14:creationId xmlns:p14="http://schemas.microsoft.com/office/powerpoint/2010/main" val="1629690169"/>
      </p:ext>
    </p:extLst>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lang="en-US"/>
              <a:t>Click to edit Master title style</a:t>
            </a:r>
          </a:p>
        </p:txBody>
      </p:sp>
      <p:sp>
        <p:nvSpPr>
          <p:cNvPr id="3" name="Date Placeholder 10">
            <a:extLst>
              <a:ext uri="{FF2B5EF4-FFF2-40B4-BE49-F238E27FC236}">
                <a16:creationId xmlns:a16="http://schemas.microsoft.com/office/drawing/2014/main" id="{90622DAC-4709-4FAE-8FC7-243AA645C196}"/>
              </a:ext>
            </a:extLst>
          </p:cNvPr>
          <p:cNvSpPr>
            <a:spLocks noGrp="1"/>
          </p:cNvSpPr>
          <p:nvPr>
            <p:ph type="dt" sz="half" idx="10"/>
          </p:nvPr>
        </p:nvSpPr>
        <p:spPr/>
        <p:txBody>
          <a:bodyPr/>
          <a:lstStyle>
            <a:lvl1pPr>
              <a:defRPr/>
            </a:lvl1pPr>
          </a:lstStyle>
          <a:p>
            <a:pPr>
              <a:defRPr/>
            </a:pPr>
            <a:endParaRPr lang="en-US"/>
          </a:p>
        </p:txBody>
      </p:sp>
      <p:sp>
        <p:nvSpPr>
          <p:cNvPr id="4" name="Footer Placeholder 27">
            <a:extLst>
              <a:ext uri="{FF2B5EF4-FFF2-40B4-BE49-F238E27FC236}">
                <a16:creationId xmlns:a16="http://schemas.microsoft.com/office/drawing/2014/main" id="{9454B780-6C22-4498-999F-3D96047C6F44}"/>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4">
            <a:extLst>
              <a:ext uri="{FF2B5EF4-FFF2-40B4-BE49-F238E27FC236}">
                <a16:creationId xmlns:a16="http://schemas.microsoft.com/office/drawing/2014/main" id="{3FD81FC7-7F35-4A17-A20C-92DBDF8D90DE}"/>
              </a:ext>
            </a:extLst>
          </p:cNvPr>
          <p:cNvSpPr>
            <a:spLocks noGrp="1"/>
          </p:cNvSpPr>
          <p:nvPr>
            <p:ph type="sldNum" sz="quarter" idx="12"/>
          </p:nvPr>
        </p:nvSpPr>
        <p:spPr/>
        <p:txBody>
          <a:bodyPr/>
          <a:lstStyle>
            <a:lvl1pPr>
              <a:defRPr/>
            </a:lvl1pPr>
          </a:lstStyle>
          <a:p>
            <a:pPr>
              <a:defRPr/>
            </a:pPr>
            <a:fld id="{C458E5C7-2640-4C30-91B4-AC118C5602E6}" type="slidenum">
              <a:rPr lang="en-US" altLang="en-US"/>
              <a:pPr>
                <a:defRPr/>
              </a:pPr>
              <a:t>‹#›</a:t>
            </a:fld>
            <a:endParaRPr lang="en-US" altLang="en-US"/>
          </a:p>
        </p:txBody>
      </p:sp>
    </p:spTree>
    <p:extLst>
      <p:ext uri="{BB962C8B-B14F-4D97-AF65-F5344CB8AC3E}">
        <p14:creationId xmlns:p14="http://schemas.microsoft.com/office/powerpoint/2010/main" val="3311626756"/>
      </p:ext>
    </p:extLst>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2">
            <a:extLst>
              <a:ext uri="{FF2B5EF4-FFF2-40B4-BE49-F238E27FC236}">
                <a16:creationId xmlns:a16="http://schemas.microsoft.com/office/drawing/2014/main" id="{5CEE173D-475B-420F-9393-BDEDC9BEFC2F}"/>
              </a:ext>
            </a:extLst>
          </p:cNvPr>
          <p:cNvSpPr>
            <a:spLocks noGrp="1"/>
          </p:cNvSpPr>
          <p:nvPr>
            <p:ph type="dt" sz="half" idx="10"/>
          </p:nvPr>
        </p:nvSpPr>
        <p:spPr/>
        <p:txBody>
          <a:bodyPr/>
          <a:lstStyle>
            <a:lvl1pPr>
              <a:defRPr/>
            </a:lvl1pPr>
          </a:lstStyle>
          <a:p>
            <a:pPr>
              <a:defRPr/>
            </a:pPr>
            <a:endParaRPr lang="en-US"/>
          </a:p>
        </p:txBody>
      </p:sp>
      <p:sp>
        <p:nvSpPr>
          <p:cNvPr id="3" name="Footer Placeholder 23">
            <a:extLst>
              <a:ext uri="{FF2B5EF4-FFF2-40B4-BE49-F238E27FC236}">
                <a16:creationId xmlns:a16="http://schemas.microsoft.com/office/drawing/2014/main" id="{879A80E4-2570-4C57-BC91-01D4791D775E}"/>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6">
            <a:extLst>
              <a:ext uri="{FF2B5EF4-FFF2-40B4-BE49-F238E27FC236}">
                <a16:creationId xmlns:a16="http://schemas.microsoft.com/office/drawing/2014/main" id="{73000ED9-3608-499C-91A4-C0B68952C870}"/>
              </a:ext>
            </a:extLst>
          </p:cNvPr>
          <p:cNvSpPr>
            <a:spLocks noGrp="1"/>
          </p:cNvSpPr>
          <p:nvPr>
            <p:ph type="sldNum" sz="quarter" idx="12"/>
          </p:nvPr>
        </p:nvSpPr>
        <p:spPr/>
        <p:txBody>
          <a:bodyPr/>
          <a:lstStyle>
            <a:lvl1pPr>
              <a:defRPr smtClean="0"/>
            </a:lvl1pPr>
          </a:lstStyle>
          <a:p>
            <a:pPr>
              <a:defRPr/>
            </a:pPr>
            <a:fld id="{6CC96E9B-A688-4AE7-81A7-D7AE80978F8D}" type="slidenum">
              <a:rPr lang="en-US" altLang="en-US"/>
              <a:pPr>
                <a:defRPr/>
              </a:pPr>
              <a:t>‹#›</a:t>
            </a:fld>
            <a:endParaRPr lang="en-US" altLang="en-US"/>
          </a:p>
        </p:txBody>
      </p:sp>
    </p:spTree>
    <p:extLst>
      <p:ext uri="{BB962C8B-B14F-4D97-AF65-F5344CB8AC3E}">
        <p14:creationId xmlns:p14="http://schemas.microsoft.com/office/powerpoint/2010/main" val="4199747290"/>
      </p:ext>
    </p:extLst>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a:extLst>
              <a:ext uri="{FF2B5EF4-FFF2-40B4-BE49-F238E27FC236}">
                <a16:creationId xmlns:a16="http://schemas.microsoft.com/office/drawing/2014/main" id="{361355F0-F28C-42B3-AFA6-70D46CE05239}"/>
              </a:ext>
            </a:extLst>
          </p:cNvPr>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a:p>
        </p:txBody>
      </p:sp>
      <p:sp>
        <p:nvSpPr>
          <p:cNvPr id="12" name="Title 11"/>
          <p:cNvSpPr>
            <a:spLocks noGrp="1"/>
          </p:cNvSpPr>
          <p:nvPr>
            <p:ph type="title"/>
          </p:nvPr>
        </p:nvSpPr>
        <p:spPr>
          <a:xfrm>
            <a:off x="457200" y="5486400"/>
            <a:ext cx="8458200" cy="520700"/>
          </a:xfrm>
        </p:spPr>
        <p:txBody>
          <a:bodyPr/>
          <a:lstStyle>
            <a:lvl1pPr algn="l">
              <a:buNone/>
              <a:defRPr sz="2000" b="1"/>
            </a:lvl1pPr>
          </a:lstStyle>
          <a:p>
            <a:r>
              <a:rPr lang="en-US"/>
              <a:t>Click to edit Master title style</a:t>
            </a:r>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24">
            <a:extLst>
              <a:ext uri="{FF2B5EF4-FFF2-40B4-BE49-F238E27FC236}">
                <a16:creationId xmlns:a16="http://schemas.microsoft.com/office/drawing/2014/main" id="{AA5C7A97-766F-41CD-9A48-1F68713BAAEE}"/>
              </a:ext>
            </a:extLst>
          </p:cNvPr>
          <p:cNvSpPr>
            <a:spLocks noGrp="1"/>
          </p:cNvSpPr>
          <p:nvPr>
            <p:ph type="dt" sz="half" idx="10"/>
          </p:nvPr>
        </p:nvSpPr>
        <p:spPr/>
        <p:txBody>
          <a:bodyPr/>
          <a:lstStyle>
            <a:lvl1pPr>
              <a:defRPr/>
            </a:lvl1pPr>
          </a:lstStyle>
          <a:p>
            <a:pPr>
              <a:defRPr/>
            </a:pPr>
            <a:endParaRPr lang="en-US"/>
          </a:p>
        </p:txBody>
      </p:sp>
      <p:sp>
        <p:nvSpPr>
          <p:cNvPr id="7" name="Footer Placeholder 28">
            <a:extLst>
              <a:ext uri="{FF2B5EF4-FFF2-40B4-BE49-F238E27FC236}">
                <a16:creationId xmlns:a16="http://schemas.microsoft.com/office/drawing/2014/main" id="{0E3DAE09-F180-43F6-AF9D-F5AE207C42FC}"/>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id="{545D5E44-2A16-40D2-850B-D6EEBD2E1A43}"/>
              </a:ext>
            </a:extLst>
          </p:cNvPr>
          <p:cNvSpPr>
            <a:spLocks noGrp="1"/>
          </p:cNvSpPr>
          <p:nvPr>
            <p:ph type="sldNum" sz="quarter" idx="12"/>
          </p:nvPr>
        </p:nvSpPr>
        <p:spPr/>
        <p:txBody>
          <a:bodyPr/>
          <a:lstStyle>
            <a:lvl1pPr>
              <a:defRPr smtClean="0"/>
            </a:lvl1pPr>
          </a:lstStyle>
          <a:p>
            <a:pPr>
              <a:defRPr/>
            </a:pPr>
            <a:fld id="{9CBE8115-B8D7-4A3D-97CE-71106F6C74F0}" type="slidenum">
              <a:rPr lang="en-US" altLang="en-US"/>
              <a:pPr>
                <a:defRPr/>
              </a:pPr>
              <a:t>‹#›</a:t>
            </a:fld>
            <a:endParaRPr lang="en-US" altLang="en-US"/>
          </a:p>
        </p:txBody>
      </p:sp>
    </p:spTree>
    <p:extLst>
      <p:ext uri="{BB962C8B-B14F-4D97-AF65-F5344CB8AC3E}">
        <p14:creationId xmlns:p14="http://schemas.microsoft.com/office/powerpoint/2010/main" val="1370127107"/>
      </p:ext>
    </p:extLst>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en-US" noProof="0"/>
              <a:t>Click icon to add picture</a:t>
            </a:r>
            <a:endParaRPr lang="en-US" noProof="0" dirty="0"/>
          </a:p>
        </p:txBody>
      </p:sp>
      <p:sp>
        <p:nvSpPr>
          <p:cNvPr id="17" name="Title 16"/>
          <p:cNvSpPr>
            <a:spLocks noGrp="1"/>
          </p:cNvSpPr>
          <p:nvPr>
            <p:ph type="title"/>
          </p:nvPr>
        </p:nvSpPr>
        <p:spPr>
          <a:xfrm>
            <a:off x="381000" y="4993760"/>
            <a:ext cx="5867400" cy="522288"/>
          </a:xfrm>
        </p:spPr>
        <p:txBody>
          <a:bodyPr/>
          <a:lstStyle>
            <a:lvl1pPr algn="l">
              <a:buNone/>
              <a:defRPr sz="2000" b="1"/>
            </a:lvl1pPr>
          </a:lstStyle>
          <a:p>
            <a:r>
              <a:rPr lang="en-US"/>
              <a:t>Click to edit Master title style</a:t>
            </a:r>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en-US"/>
              <a:t>Click to edit Master text styles</a:t>
            </a:r>
          </a:p>
        </p:txBody>
      </p:sp>
      <p:sp>
        <p:nvSpPr>
          <p:cNvPr id="5" name="Date Placeholder 6">
            <a:extLst>
              <a:ext uri="{FF2B5EF4-FFF2-40B4-BE49-F238E27FC236}">
                <a16:creationId xmlns:a16="http://schemas.microsoft.com/office/drawing/2014/main" id="{8B5AC4DC-45C8-423A-848E-E347F08A9CB9}"/>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6CC09070-A6DC-43B3-9BDA-CA004F75986C}"/>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30">
            <a:extLst>
              <a:ext uri="{FF2B5EF4-FFF2-40B4-BE49-F238E27FC236}">
                <a16:creationId xmlns:a16="http://schemas.microsoft.com/office/drawing/2014/main" id="{CEC0B8D6-D19F-41A3-8839-E9E5DA6BD9AE}"/>
              </a:ext>
            </a:extLst>
          </p:cNvPr>
          <p:cNvSpPr>
            <a:spLocks noGrp="1"/>
          </p:cNvSpPr>
          <p:nvPr>
            <p:ph type="sldNum" sz="quarter" idx="12"/>
          </p:nvPr>
        </p:nvSpPr>
        <p:spPr/>
        <p:txBody>
          <a:bodyPr/>
          <a:lstStyle>
            <a:lvl1pPr>
              <a:defRPr smtClean="0"/>
            </a:lvl1pPr>
          </a:lstStyle>
          <a:p>
            <a:pPr>
              <a:defRPr/>
            </a:pPr>
            <a:fld id="{A3133568-444A-4B74-A218-E497348A9CAF}" type="slidenum">
              <a:rPr lang="en-US" altLang="en-US"/>
              <a:pPr>
                <a:defRPr/>
              </a:pPr>
              <a:t>‹#›</a:t>
            </a:fld>
            <a:endParaRPr lang="en-US" altLang="en-US"/>
          </a:p>
        </p:txBody>
      </p:sp>
    </p:spTree>
    <p:extLst>
      <p:ext uri="{BB962C8B-B14F-4D97-AF65-F5344CB8AC3E}">
        <p14:creationId xmlns:p14="http://schemas.microsoft.com/office/powerpoint/2010/main" val="903254477"/>
      </p:ext>
    </p:extLst>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AD12BC19-D5E6-4EA5-B68A-5D99E7966FA6}"/>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a:p>
        </p:txBody>
      </p:sp>
      <p:sp>
        <p:nvSpPr>
          <p:cNvPr id="1029" name="Text Placeholder 7">
            <a:extLst>
              <a:ext uri="{FF2B5EF4-FFF2-40B4-BE49-F238E27FC236}">
                <a16:creationId xmlns:a16="http://schemas.microsoft.com/office/drawing/2014/main" id="{88630EC1-5BDB-4636-AE69-2846D3E2E50D}"/>
              </a:ext>
            </a:extLst>
          </p:cNvPr>
          <p:cNvSpPr>
            <a:spLocks noGrp="1"/>
          </p:cNvSpPr>
          <p:nvPr>
            <p:ph type="body" idx="1"/>
          </p:nvPr>
        </p:nvSpPr>
        <p:spPr bwMode="auto">
          <a:xfrm>
            <a:off x="304800" y="1554163"/>
            <a:ext cx="8686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1" name="Date Placeholder 10">
            <a:extLst>
              <a:ext uri="{FF2B5EF4-FFF2-40B4-BE49-F238E27FC236}">
                <a16:creationId xmlns:a16="http://schemas.microsoft.com/office/drawing/2014/main" id="{24BDF589-2FD0-47B7-A971-30AB570D3F21}"/>
              </a:ext>
            </a:extLst>
          </p:cNvPr>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pPr>
              <a:defRPr/>
            </a:pPr>
            <a:endParaRPr lang="en-US"/>
          </a:p>
        </p:txBody>
      </p:sp>
      <p:sp>
        <p:nvSpPr>
          <p:cNvPr id="28" name="Footer Placeholder 27">
            <a:extLst>
              <a:ext uri="{FF2B5EF4-FFF2-40B4-BE49-F238E27FC236}">
                <a16:creationId xmlns:a16="http://schemas.microsoft.com/office/drawing/2014/main" id="{CCD26B7F-5EE4-419F-91F0-88EF560668BC}"/>
              </a:ext>
            </a:extLst>
          </p:cNvPr>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pPr>
              <a:defRPr/>
            </a:pPr>
            <a:endParaRPr lang="en-US"/>
          </a:p>
        </p:txBody>
      </p:sp>
      <p:sp>
        <p:nvSpPr>
          <p:cNvPr id="5" name="Slide Number Placeholder 4">
            <a:extLst>
              <a:ext uri="{FF2B5EF4-FFF2-40B4-BE49-F238E27FC236}">
                <a16:creationId xmlns:a16="http://schemas.microsoft.com/office/drawing/2014/main" id="{F659B022-62FB-4D24-B84E-652F8762551F}"/>
              </a:ext>
            </a:extLst>
          </p:cNvPr>
          <p:cNvSpPr>
            <a:spLocks noGrp="1"/>
          </p:cNvSpPr>
          <p:nvPr>
            <p:ph type="sldNum" sz="quarter" idx="4"/>
          </p:nvPr>
        </p:nvSpPr>
        <p:spPr>
          <a:xfrm>
            <a:off x="8229600" y="6477000"/>
            <a:ext cx="762000" cy="244475"/>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smtClean="0">
                <a:solidFill>
                  <a:srgbClr val="D38E27"/>
                </a:solidFill>
              </a:defRPr>
            </a:lvl1pPr>
          </a:lstStyle>
          <a:p>
            <a:pPr>
              <a:defRPr/>
            </a:pPr>
            <a:fld id="{E1333466-8CBE-4464-A470-D2215741DF8D}" type="slidenum">
              <a:rPr lang="en-US" altLang="en-US"/>
              <a:pPr>
                <a:defRPr/>
              </a:pPr>
              <a:t>‹#›</a:t>
            </a:fld>
            <a:endParaRPr lang="en-US" altLang="en-US"/>
          </a:p>
        </p:txBody>
      </p:sp>
      <p:sp>
        <p:nvSpPr>
          <p:cNvPr id="10" name="Title Placeholder 9">
            <a:extLst>
              <a:ext uri="{FF2B5EF4-FFF2-40B4-BE49-F238E27FC236}">
                <a16:creationId xmlns:a16="http://schemas.microsoft.com/office/drawing/2014/main" id="{22FE1A5A-265E-47C8-BB70-D7FB0EE83218}"/>
              </a:ext>
            </a:extLst>
          </p:cNvPr>
          <p:cNvSpPr>
            <a:spLocks noGrp="1"/>
          </p:cNvSpPr>
          <p:nvPr>
            <p:ph type="title"/>
          </p:nvPr>
        </p:nvSpPr>
        <p:spPr>
          <a:xfrm>
            <a:off x="304800" y="457200"/>
            <a:ext cx="8686800" cy="838200"/>
          </a:xfrm>
          <a:prstGeom prst="rect">
            <a:avLst/>
          </a:prstGeom>
        </p:spPr>
        <p:txBody>
          <a:bodyPr vert="horz" anchor="ctr">
            <a:normAutofit/>
          </a:bodyPr>
          <a:lstStyle/>
          <a:p>
            <a:r>
              <a:rPr lang="en-US"/>
              <a:t>Click to edit Master title style</a:t>
            </a:r>
          </a:p>
        </p:txBody>
      </p:sp>
      <p:sp>
        <p:nvSpPr>
          <p:cNvPr id="9" name="Straight Connector 8">
            <a:extLst>
              <a:ext uri="{FF2B5EF4-FFF2-40B4-BE49-F238E27FC236}">
                <a16:creationId xmlns:a16="http://schemas.microsoft.com/office/drawing/2014/main" id="{872A71B0-10DB-47B0-A067-EE9B299FFCAB}"/>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a:p>
        </p:txBody>
      </p:sp>
      <p:sp>
        <p:nvSpPr>
          <p:cNvPr id="12" name="Straight Connector 11">
            <a:extLst>
              <a:ext uri="{FF2B5EF4-FFF2-40B4-BE49-F238E27FC236}">
                <a16:creationId xmlns:a16="http://schemas.microsoft.com/office/drawing/2014/main" id="{BDC3BBB8-053E-47FE-8258-8F8393FE2577}"/>
              </a:ext>
            </a:extLst>
          </p:cNvPr>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a:p>
        </p:txBody>
      </p:sp>
    </p:spTree>
  </p:cSld>
  <p:clrMap bg1="lt1" tx1="dk1" bg2="lt2" tx2="dk2" accent1="accent1" accent2="accent2" accent3="accent3" accent4="accent4" accent5="accent5" accent6="accent6" hlink="hlink" folHlink="folHlink"/>
  <p:sldLayoutIdLst>
    <p:sldLayoutId id="2147484227" r:id="rId1"/>
    <p:sldLayoutId id="2147484228" r:id="rId2"/>
    <p:sldLayoutId id="2147484229" r:id="rId3"/>
    <p:sldLayoutId id="2147484224" r:id="rId4"/>
    <p:sldLayoutId id="2147484230" r:id="rId5"/>
    <p:sldLayoutId id="2147484225" r:id="rId6"/>
    <p:sldLayoutId id="2147484231" r:id="rId7"/>
    <p:sldLayoutId id="2147484232" r:id="rId8"/>
    <p:sldLayoutId id="2147484233" r:id="rId9"/>
    <p:sldLayoutId id="2147484226" r:id="rId10"/>
    <p:sldLayoutId id="2147484234" r:id="rId11"/>
  </p:sldLayoutIdLst>
  <p:transition>
    <p:dissolve/>
  </p:transition>
  <p:txStyles>
    <p:titleStyle>
      <a:lvl1pPr algn="l" rtl="0" eaLnBrk="0" fontAlgn="base" hangingPunct="0">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eaLnBrk="0" fontAlgn="base" hangingPunct="0">
        <a:spcBef>
          <a:spcPct val="0"/>
        </a:spcBef>
        <a:spcAft>
          <a:spcPct val="0"/>
        </a:spcAft>
        <a:defRPr sz="3600">
          <a:solidFill>
            <a:schemeClr val="tx2"/>
          </a:solidFill>
          <a:latin typeface="Lucida Sans Unicode" pitchFamily="34" charset="0"/>
        </a:defRPr>
      </a:lvl2pPr>
      <a:lvl3pPr algn="l" rtl="0" eaLnBrk="0" fontAlgn="base" hangingPunct="0">
        <a:spcBef>
          <a:spcPct val="0"/>
        </a:spcBef>
        <a:spcAft>
          <a:spcPct val="0"/>
        </a:spcAft>
        <a:defRPr sz="3600">
          <a:solidFill>
            <a:schemeClr val="tx2"/>
          </a:solidFill>
          <a:latin typeface="Lucida Sans Unicode" pitchFamily="34" charset="0"/>
        </a:defRPr>
      </a:lvl3pPr>
      <a:lvl4pPr algn="l" rtl="0" eaLnBrk="0" fontAlgn="base" hangingPunct="0">
        <a:spcBef>
          <a:spcPct val="0"/>
        </a:spcBef>
        <a:spcAft>
          <a:spcPct val="0"/>
        </a:spcAft>
        <a:defRPr sz="3600">
          <a:solidFill>
            <a:schemeClr val="tx2"/>
          </a:solidFill>
          <a:latin typeface="Lucida Sans Unicode" pitchFamily="34" charset="0"/>
        </a:defRPr>
      </a:lvl4pPr>
      <a:lvl5pPr algn="l" rtl="0" eaLnBrk="0" fontAlgn="base" hangingPunct="0">
        <a:spcBef>
          <a:spcPct val="0"/>
        </a:spcBef>
        <a:spcAft>
          <a:spcPct val="0"/>
        </a:spcAft>
        <a:defRPr sz="3600">
          <a:solidFill>
            <a:schemeClr val="tx2"/>
          </a:solidFill>
          <a:latin typeface="Lucida Sans Unicode" pitchFamily="34"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eaLnBrk="0" fontAlgn="base" hangingPunct="0">
        <a:spcBef>
          <a:spcPct val="20000"/>
        </a:spcBef>
        <a:spcAft>
          <a:spcPct val="0"/>
        </a:spcAft>
        <a:buClr>
          <a:schemeClr val="accent1"/>
        </a:buClr>
        <a:buSzPct val="70000"/>
        <a:buFont typeface="Wingdings 2" panose="05020102010507070707" pitchFamily="18" charset="2"/>
        <a:buChar char=""/>
        <a:defRPr sz="32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2" panose="05020102010507070707" pitchFamily="18" charset="2"/>
        <a:buChar char=""/>
        <a:defRPr sz="2800" kern="1200">
          <a:solidFill>
            <a:schemeClr val="tx2"/>
          </a:solidFill>
          <a:latin typeface="+mn-lt"/>
          <a:ea typeface="+mn-ea"/>
          <a:cs typeface="+mn-cs"/>
        </a:defRPr>
      </a:lvl2pPr>
      <a:lvl3pPr marL="11430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000" kern="1200">
          <a:solidFill>
            <a:schemeClr val="tx2"/>
          </a:solidFill>
          <a:latin typeface="+mn-lt"/>
          <a:ea typeface="+mn-ea"/>
          <a:cs typeface="+mn-cs"/>
        </a:defRPr>
      </a:lvl4pPr>
      <a:lvl5pPr marL="2057400" indent="-228600" algn="l" rtl="0" eaLnBrk="0" fontAlgn="base" hangingPunct="0">
        <a:spcBef>
          <a:spcPct val="20000"/>
        </a:spcBef>
        <a:spcAft>
          <a:spcPct val="0"/>
        </a:spcAft>
        <a:buClr>
          <a:schemeClr val="accent1"/>
        </a:buClr>
        <a:buSzPct val="60000"/>
        <a:buFont typeface="Wingdings 2" panose="05020102010507070707" pitchFamily="18" charset="2"/>
        <a:buChar char=""/>
        <a:defRPr sz="20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1026">
            <a:extLst>
              <a:ext uri="{FF2B5EF4-FFF2-40B4-BE49-F238E27FC236}">
                <a16:creationId xmlns:a16="http://schemas.microsoft.com/office/drawing/2014/main" id="{DECA3FC4-A92B-4C7E-9A17-48FDCAE679BE}"/>
              </a:ext>
            </a:extLst>
          </p:cNvPr>
          <p:cNvSpPr>
            <a:spLocks noGrp="1" noChangeArrowheads="1"/>
          </p:cNvSpPr>
          <p:nvPr>
            <p:ph type="title"/>
          </p:nvPr>
        </p:nvSpPr>
        <p:spPr>
          <a:xfrm>
            <a:off x="533400" y="1143000"/>
            <a:ext cx="7772400" cy="4800600"/>
          </a:xfrm>
        </p:spPr>
        <p:txBody>
          <a:bodyPr/>
          <a:lstStyle/>
          <a:p>
            <a:pPr algn="ctr" eaLnBrk="1" fontAlgn="auto" hangingPunct="1">
              <a:spcAft>
                <a:spcPts val="0"/>
              </a:spcAft>
              <a:defRPr/>
            </a:pPr>
            <a:r>
              <a:rPr lang="en-US" sz="6600" b="1" dirty="0">
                <a:solidFill>
                  <a:srgbClr val="002060"/>
                </a:solidFill>
                <a:effectLst>
                  <a:outerShdw blurRad="38100" dist="38100" dir="2700000" algn="tl">
                    <a:srgbClr val="000000">
                      <a:alpha val="43137"/>
                    </a:srgbClr>
                  </a:outerShdw>
                </a:effectLst>
              </a:rPr>
              <a:t>Let  freedom ring</a:t>
            </a:r>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22DE6F1-2243-4685-A8DD-E5DFBEE62302}"/>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8806BE8-54F1-46C9-A3D8-B049D0E9DCB7}"/>
              </a:ext>
            </a:extLst>
          </p:cNvPr>
          <p:cNvSpPr>
            <a:spLocks noGrp="1" noChangeArrowheads="1"/>
          </p:cNvSpPr>
          <p:nvPr>
            <p:ph idx="1"/>
          </p:nvPr>
        </p:nvSpPr>
        <p:spPr>
          <a:xfrm>
            <a:off x="457200" y="1143000"/>
            <a:ext cx="8229600" cy="55626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You are free from the </a:t>
            </a:r>
            <a:r>
              <a:rPr lang="en-US" sz="4400" b="1" u="sng" dirty="0">
                <a:solidFill>
                  <a:srgbClr val="990033"/>
                </a:solidFill>
                <a:effectLst>
                  <a:outerShdw blurRad="38100" dist="38100" dir="2700000" algn="tl">
                    <a:srgbClr val="000000">
                      <a:alpha val="43137"/>
                    </a:srgbClr>
                  </a:outerShdw>
                </a:effectLst>
                <a:latin typeface="Arial Narrow" pitchFamily="34" charset="0"/>
              </a:rPr>
              <a:t>legalistic</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rPr>
              <a:t>attitudes</a:t>
            </a:r>
            <a:r>
              <a:rPr lang="en-US" sz="4400" b="1" dirty="0">
                <a:solidFill>
                  <a:srgbClr val="990033"/>
                </a:solidFill>
                <a:effectLst>
                  <a:outerShdw blurRad="38100" dist="38100" dir="2700000" algn="tl">
                    <a:srgbClr val="000000">
                      <a:alpha val="43137"/>
                    </a:srgbClr>
                  </a:outerShdw>
                </a:effectLst>
                <a:latin typeface="Arial Narrow" pitchFamily="34" charset="0"/>
              </a:rPr>
              <a:t> that were created by 	the Law.</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You need to realize that you are 	saved by </a:t>
            </a:r>
            <a:r>
              <a:rPr lang="en-US" sz="4400" b="1" u="sng" dirty="0">
                <a:solidFill>
                  <a:srgbClr val="990033"/>
                </a:solidFill>
                <a:effectLst>
                  <a:outerShdw blurRad="38100" dist="38100" dir="2700000" algn="tl">
                    <a:srgbClr val="000000">
                      <a:alpha val="43137"/>
                    </a:srgbClr>
                  </a:outerShdw>
                </a:effectLst>
                <a:latin typeface="Arial Narrow" pitchFamily="34" charset="0"/>
              </a:rPr>
              <a:t>grace</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Ephesians 2:8 - For it is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by grace you have been saved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through faith — and this not from yourselves,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it is the gift of God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a:p>
            <a:pPr marL="609600" indent="-609600" algn="just"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7C9B7A32-7A44-465D-B85F-0E3C4F455D0A}"/>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Where Does the Bible Tells Us to Let Freedom Ring?</a:t>
            </a:r>
            <a:endParaRPr lang="en-US" dirty="0"/>
          </a:p>
        </p:txBody>
      </p:sp>
    </p:spTree>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0DD9C9A-53B4-4603-8B23-C37DB74F6521}"/>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816575E-0BA5-421F-97DF-0AC09D639757}"/>
              </a:ext>
            </a:extLst>
          </p:cNvPr>
          <p:cNvSpPr>
            <a:spLocks noGrp="1" noChangeArrowheads="1"/>
          </p:cNvSpPr>
          <p:nvPr>
            <p:ph idx="1"/>
          </p:nvPr>
        </p:nvSpPr>
        <p:spPr>
          <a:xfrm>
            <a:off x="457200" y="1143000"/>
            <a:ext cx="8229600" cy="54864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You are free from the </a:t>
            </a:r>
            <a:r>
              <a:rPr lang="en-US" sz="4400" b="1" u="sng" dirty="0">
                <a:solidFill>
                  <a:srgbClr val="990033"/>
                </a:solidFill>
                <a:effectLst>
                  <a:outerShdw blurRad="38100" dist="38100" dir="2700000" algn="tl">
                    <a:srgbClr val="000000">
                      <a:alpha val="43137"/>
                    </a:srgbClr>
                  </a:outerShdw>
                </a:effectLst>
                <a:latin typeface="Arial Narrow" pitchFamily="34" charset="0"/>
              </a:rPr>
              <a:t>legalistic</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rPr>
              <a:t>attitudes</a:t>
            </a:r>
            <a:r>
              <a:rPr lang="en-US" sz="4400" b="1" dirty="0">
                <a:solidFill>
                  <a:srgbClr val="990033"/>
                </a:solidFill>
                <a:effectLst>
                  <a:outerShdw blurRad="38100" dist="38100" dir="2700000" algn="tl">
                    <a:srgbClr val="000000">
                      <a:alpha val="43137"/>
                    </a:srgbClr>
                  </a:outerShdw>
                </a:effectLst>
                <a:latin typeface="Arial Narrow" pitchFamily="34" charset="0"/>
              </a:rPr>
              <a:t> that were created by 	the Law.</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You can get caught up in 	religious </a:t>
            </a:r>
            <a:r>
              <a:rPr lang="en-US" sz="4400" b="1" u="sng" dirty="0">
                <a:solidFill>
                  <a:srgbClr val="990033"/>
                </a:solidFill>
                <a:effectLst>
                  <a:outerShdw blurRad="38100" dist="38100" dir="2700000" algn="tl">
                    <a:srgbClr val="000000">
                      <a:alpha val="43137"/>
                    </a:srgbClr>
                  </a:outerShdw>
                </a:effectLst>
                <a:latin typeface="Arial Narrow" pitchFamily="34" charset="0"/>
              </a:rPr>
              <a:t>legalism</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Romans 14:1 - Accept him whose faith is weak, without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passing judgment on disputable matters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FC7E11A9-8465-447C-971E-F72A58CFD32F}"/>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Where Does the Bible Tells Us to Let Freedom Ring?</a:t>
            </a:r>
            <a:endParaRPr lang="en-US" dirty="0"/>
          </a:p>
        </p:txBody>
      </p:sp>
    </p:spTree>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73E3D45-DBFE-44E1-A10D-58D5C27FAB22}"/>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F60023D-1ED0-4597-B14D-9A6C070DA437}"/>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Colossians 2:20-23 - Since you died with Christ to the basic principles of this world, why, as though you still belonged to it, do you submit to its rules: “Do not handle! Do not taste! Do not touch!”? </a:t>
            </a:r>
            <a:r>
              <a:rPr lang="en-US" sz="28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These are all destined to perish with use, because they are based on human commands and teachings. Such regulations indeed have an appearance of wisdom, with their self-imposed worship, their false humility and their harsh treatment of the body, but they lack any value in restraining sensual indulgence.</a:t>
            </a:r>
          </a:p>
        </p:txBody>
      </p:sp>
      <p:sp>
        <p:nvSpPr>
          <p:cNvPr id="4" name="Rectangle 3">
            <a:extLst>
              <a:ext uri="{FF2B5EF4-FFF2-40B4-BE49-F238E27FC236}">
                <a16:creationId xmlns:a16="http://schemas.microsoft.com/office/drawing/2014/main" id="{E0EFD676-4581-492F-8DD6-4CFFD0AAC127}"/>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Where Does the Bible Tells Us to Let Freedom Ring?</a:t>
            </a:r>
            <a:endParaRPr lang="en-US" dirty="0"/>
          </a:p>
        </p:txBody>
      </p:sp>
    </p:spTree>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B96DAC8-A690-4F10-AE3C-E73952AFB7D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4A51CEF-959E-43FA-BAE6-95BDC96E81FA}"/>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3. How do you benefit from the 	fact that justification doesn’t 	come from the Jewish law.</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Galatians 3:13-14 - Christ redeemed us from the curse of the law by becoming a curse for us, for it is written: “Cursed is everyone who is hung on a tree.”</a:t>
            </a:r>
            <a:r>
              <a:rPr lang="en-US" sz="28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He redeemed us in order that the blessing given to Abraham might come to the Gentiles through Christ Jesus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so that by faith we might receive the promise of the Spirit. </a:t>
            </a: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9D623ECB-87B5-4D63-A640-F44BDB141B45}"/>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Where Does the Bible Tells Us to Let Freedom Ring?</a:t>
            </a:r>
            <a:endParaRPr lang="en-US" dirty="0"/>
          </a:p>
        </p:txBody>
      </p:sp>
    </p:spTree>
  </p:cSld>
  <p:clrMapOvr>
    <a:masterClrMapping/>
  </p:clrMapOvr>
  <p:transition>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F6C5C83-86D9-4A46-8E58-B94D269D4008}"/>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70DC4E2-69A5-4CEF-90BC-3F08A9FA3C3C}"/>
              </a:ext>
            </a:extLst>
          </p:cNvPr>
          <p:cNvSpPr>
            <a:spLocks noGrp="1" noChangeArrowheads="1"/>
          </p:cNvSpPr>
          <p:nvPr>
            <p:ph idx="1"/>
          </p:nvPr>
        </p:nvSpPr>
        <p:spPr>
          <a:xfrm>
            <a:off x="457200" y="10668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 Where Does the Bible Tells Us to Let Freedom Ring?</a:t>
            </a:r>
          </a:p>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II. The Abuse of Letting Freedom 	Ring Uncontrolled.</a:t>
            </a:r>
          </a:p>
        </p:txBody>
      </p:sp>
    </p:spTree>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3344B65-82AA-4468-BD18-D8BC1FDFCF6E}"/>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EE58351-99EB-47FE-B815-11CC318B6FD4}"/>
              </a:ext>
            </a:extLst>
          </p:cNvPr>
          <p:cNvSpPr>
            <a:spLocks noGrp="1" noChangeArrowheads="1"/>
          </p:cNvSpPr>
          <p:nvPr>
            <p:ph idx="1"/>
          </p:nvPr>
        </p:nvSpPr>
        <p:spPr>
          <a:xfrm>
            <a:off x="533400" y="1066800"/>
            <a:ext cx="8229600" cy="4479925"/>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Becoming a </a:t>
            </a:r>
            <a:r>
              <a:rPr lang="en-US" sz="4400" b="1" u="sng" dirty="0">
                <a:solidFill>
                  <a:srgbClr val="990033"/>
                </a:solidFill>
                <a:effectLst>
                  <a:outerShdw blurRad="38100" dist="38100" dir="2700000" algn="tl">
                    <a:srgbClr val="000000">
                      <a:alpha val="43137"/>
                    </a:srgbClr>
                  </a:outerShdw>
                </a:effectLst>
                <a:latin typeface="Arial Narrow" pitchFamily="34" charset="0"/>
              </a:rPr>
              <a:t>stumbling</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rPr>
              <a:t>block</a:t>
            </a:r>
            <a:r>
              <a:rPr lang="en-US" sz="4400" b="1" dirty="0">
                <a:solidFill>
                  <a:srgbClr val="990033"/>
                </a:solidFill>
                <a:effectLst>
                  <a:outerShdw blurRad="38100" dist="38100" dir="2700000" algn="tl">
                    <a:srgbClr val="000000">
                      <a:alpha val="43137"/>
                    </a:srgbClr>
                  </a:outerShdw>
                </a:effectLst>
                <a:latin typeface="Arial Narrow" pitchFamily="34" charset="0"/>
              </a:rPr>
              <a:t> to a 	weaker brother.</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 Corinthians 8:9 - Be careful, however, that the exercise of your freedom does not become a stumbling block to the weak.</a:t>
            </a:r>
          </a:p>
        </p:txBody>
      </p:sp>
      <p:sp>
        <p:nvSpPr>
          <p:cNvPr id="4" name="Rectangle 3">
            <a:extLst>
              <a:ext uri="{FF2B5EF4-FFF2-40B4-BE49-F238E27FC236}">
                <a16:creationId xmlns:a16="http://schemas.microsoft.com/office/drawing/2014/main" id="{53BD509E-E651-4DA6-879E-ADBBB238C388}"/>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The Abuse of Letting Freedom Ring Uncontrolled.</a:t>
            </a:r>
            <a:endParaRPr lang="en-US" dirty="0"/>
          </a:p>
        </p:txBody>
      </p:sp>
    </p:spTree>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60FD9B3-3DCB-46C4-A0FC-E5F2DD815E72}"/>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6B714FF-18BA-439A-8FB9-97A35BBE2B07}"/>
              </a:ext>
            </a:extLst>
          </p:cNvPr>
          <p:cNvSpPr>
            <a:spLocks noGrp="1" noChangeArrowheads="1"/>
          </p:cNvSpPr>
          <p:nvPr>
            <p:ph idx="1"/>
          </p:nvPr>
        </p:nvSpPr>
        <p:spPr>
          <a:xfrm>
            <a:off x="533400" y="1066800"/>
            <a:ext cx="82296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Becoming a </a:t>
            </a:r>
            <a:r>
              <a:rPr lang="en-US" sz="4400" b="1" u="sng" dirty="0">
                <a:solidFill>
                  <a:srgbClr val="990033"/>
                </a:solidFill>
                <a:effectLst>
                  <a:outerShdw blurRad="38100" dist="38100" dir="2700000" algn="tl">
                    <a:srgbClr val="000000">
                      <a:alpha val="43137"/>
                    </a:srgbClr>
                  </a:outerShdw>
                </a:effectLst>
                <a:latin typeface="Arial Narrow" pitchFamily="34" charset="0"/>
              </a:rPr>
              <a:t>stumbling</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rPr>
              <a:t>block</a:t>
            </a:r>
            <a:r>
              <a:rPr lang="en-US" sz="4400" b="1" dirty="0">
                <a:solidFill>
                  <a:srgbClr val="990033"/>
                </a:solidFill>
                <a:effectLst>
                  <a:outerShdw blurRad="38100" dist="38100" dir="2700000" algn="tl">
                    <a:srgbClr val="000000">
                      <a:alpha val="43137"/>
                    </a:srgbClr>
                  </a:outerShdw>
                </a:effectLst>
                <a:latin typeface="Arial Narrow" pitchFamily="34" charset="0"/>
              </a:rPr>
              <a:t> to a 	weaker brother.</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 Corinthians 8:9 - Be careful, however, that the exercise of your freedom does not become a stumbling block to the weak.</a:t>
            </a: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a:p>
            <a:pPr marL="609600" indent="-609600" algn="ctr" eaLnBrk="1" fontAlgn="auto" hangingPunct="1">
              <a:spcAft>
                <a:spcPts val="0"/>
              </a:spcAft>
              <a:buFont typeface="Wingdings 2" panose="05020102010507070707" pitchFamily="18" charset="2"/>
              <a:buNone/>
              <a:defRPr/>
            </a:pPr>
            <a:r>
              <a:rPr lang="en-US" sz="4400" b="1" dirty="0">
                <a:solidFill>
                  <a:srgbClr val="339966"/>
                </a:solidFill>
                <a:effectLst>
                  <a:outerShdw blurRad="38100" dist="38100" dir="2700000" algn="tl">
                    <a:srgbClr val="000000">
                      <a:alpha val="43137"/>
                    </a:srgbClr>
                  </a:outerShdw>
                </a:effectLst>
                <a:latin typeface="Arial Narrow" pitchFamily="34" charset="0"/>
                <a:cs typeface="Arial" pitchFamily="34" charset="0"/>
              </a:rPr>
              <a:t>The Meat Eating Question</a:t>
            </a:r>
          </a:p>
          <a:p>
            <a:pPr marL="609600" indent="-609600" algn="ctr"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Romans 14:1 – 15:2</a:t>
            </a:r>
          </a:p>
        </p:txBody>
      </p:sp>
      <p:sp>
        <p:nvSpPr>
          <p:cNvPr id="4" name="Rectangle 3">
            <a:extLst>
              <a:ext uri="{FF2B5EF4-FFF2-40B4-BE49-F238E27FC236}">
                <a16:creationId xmlns:a16="http://schemas.microsoft.com/office/drawing/2014/main" id="{86D28280-961B-4C6E-8333-F7CFD987225D}"/>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The Abuse of Letting Freedom Ring Uncontrolled.</a:t>
            </a:r>
            <a:endParaRPr lang="en-US" dirty="0"/>
          </a:p>
        </p:txBody>
      </p:sp>
    </p:spTree>
  </p:cSld>
  <p:clrMapOvr>
    <a:masterClrMapping/>
  </p:clrMapOvr>
  <p:transition>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DC11DD3-C1C2-42C0-A5ED-6F6E0016E08F}"/>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BC18C638-BAAE-4961-A343-6E4DC114966F}"/>
              </a:ext>
            </a:extLst>
          </p:cNvPr>
          <p:cNvSpPr>
            <a:spLocks noGrp="1" noChangeArrowheads="1"/>
          </p:cNvSpPr>
          <p:nvPr>
            <p:ph idx="1"/>
          </p:nvPr>
        </p:nvSpPr>
        <p:spPr>
          <a:xfrm>
            <a:off x="533400" y="1066800"/>
            <a:ext cx="82296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Becoming a </a:t>
            </a:r>
            <a:r>
              <a:rPr lang="en-US" sz="4400" b="1" u="sng" dirty="0">
                <a:solidFill>
                  <a:srgbClr val="990033"/>
                </a:solidFill>
                <a:effectLst>
                  <a:outerShdw blurRad="38100" dist="38100" dir="2700000" algn="tl">
                    <a:srgbClr val="000000">
                      <a:alpha val="43137"/>
                    </a:srgbClr>
                  </a:outerShdw>
                </a:effectLst>
                <a:latin typeface="Arial Narrow" pitchFamily="34" charset="0"/>
              </a:rPr>
              <a:t>stumbling</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rPr>
              <a:t>block</a:t>
            </a:r>
            <a:r>
              <a:rPr lang="en-US" sz="4400" b="1" dirty="0">
                <a:solidFill>
                  <a:srgbClr val="990033"/>
                </a:solidFill>
                <a:effectLst>
                  <a:outerShdw blurRad="38100" dist="38100" dir="2700000" algn="tl">
                    <a:srgbClr val="000000">
                      <a:alpha val="43137"/>
                    </a:srgbClr>
                  </a:outerShdw>
                </a:effectLst>
                <a:latin typeface="Arial Narrow" pitchFamily="34" charset="0"/>
              </a:rPr>
              <a:t> to a 	weaker brother.</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 Corinthians 8:9 - Be careful, however, that the exercise of your freedom does not become a stumbling block to the weak.</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Romans 14:2 - One man’s faith allows him to eat everything, but another man, whose faith is weak, eats only vegetables.</a:t>
            </a:r>
          </a:p>
        </p:txBody>
      </p:sp>
      <p:sp>
        <p:nvSpPr>
          <p:cNvPr id="4" name="Rectangle 3">
            <a:extLst>
              <a:ext uri="{FF2B5EF4-FFF2-40B4-BE49-F238E27FC236}">
                <a16:creationId xmlns:a16="http://schemas.microsoft.com/office/drawing/2014/main" id="{D09BD621-60E2-4792-B900-448B8A9ECE94}"/>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The Abuse of Letting Freedom Ring Uncontrolled.</a:t>
            </a:r>
            <a:endParaRPr lang="en-US" dirty="0"/>
          </a:p>
        </p:txBody>
      </p:sp>
    </p:spTree>
  </p:cSld>
  <p:clrMapOvr>
    <a:masterClrMapping/>
  </p:clrMapOvr>
  <p:transition>
    <p:dissolv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94AA40B-DD60-4DF2-99E8-A6B7AD67E86A}"/>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C84189C-84AD-492C-9112-774B3B535921}"/>
              </a:ext>
            </a:extLst>
          </p:cNvPr>
          <p:cNvSpPr>
            <a:spLocks noGrp="1" noChangeArrowheads="1"/>
          </p:cNvSpPr>
          <p:nvPr>
            <p:ph idx="1"/>
          </p:nvPr>
        </p:nvSpPr>
        <p:spPr>
          <a:xfrm>
            <a:off x="533400" y="1066800"/>
            <a:ext cx="82296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Becoming a </a:t>
            </a:r>
            <a:r>
              <a:rPr lang="en-US" sz="4400" b="1" u="sng" dirty="0">
                <a:solidFill>
                  <a:srgbClr val="990033"/>
                </a:solidFill>
                <a:effectLst>
                  <a:outerShdw blurRad="38100" dist="38100" dir="2700000" algn="tl">
                    <a:srgbClr val="000000">
                      <a:alpha val="43137"/>
                    </a:srgbClr>
                  </a:outerShdw>
                </a:effectLst>
                <a:latin typeface="Arial Narrow" pitchFamily="34" charset="0"/>
              </a:rPr>
              <a:t>stumbling</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rPr>
              <a:t>block</a:t>
            </a:r>
            <a:r>
              <a:rPr lang="en-US" sz="4400" b="1" dirty="0">
                <a:solidFill>
                  <a:srgbClr val="990033"/>
                </a:solidFill>
                <a:effectLst>
                  <a:outerShdw blurRad="38100" dist="38100" dir="2700000" algn="tl">
                    <a:srgbClr val="000000">
                      <a:alpha val="43137"/>
                    </a:srgbClr>
                  </a:outerShdw>
                </a:effectLst>
                <a:latin typeface="Arial Narrow" pitchFamily="34" charset="0"/>
              </a:rPr>
              <a:t> to a 	weaker brother.</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 Corinthians 8:9 - Be careful, however, that the exercise of your freedom does not become a stumbling block to the weak.</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Romans 14:5 - One man considers one day more sacred than another; another man considers every day alike.</a:t>
            </a:r>
          </a:p>
        </p:txBody>
      </p:sp>
      <p:sp>
        <p:nvSpPr>
          <p:cNvPr id="4" name="Rectangle 3">
            <a:extLst>
              <a:ext uri="{FF2B5EF4-FFF2-40B4-BE49-F238E27FC236}">
                <a16:creationId xmlns:a16="http://schemas.microsoft.com/office/drawing/2014/main" id="{06118378-8BF4-4C90-A268-8792B40F3647}"/>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The Abuse of Letting Freedom Ring Uncontrolled.</a:t>
            </a:r>
            <a:endParaRPr lang="en-US" dirty="0"/>
          </a:p>
        </p:txBody>
      </p:sp>
    </p:spTree>
  </p:cSld>
  <p:clrMapOvr>
    <a:masterClrMapping/>
  </p:clrMapOvr>
  <p:transition>
    <p:dissolv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3B5A9BA-9BE0-45A3-A3D4-D4B66FA8FAD2}"/>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B5BAB9B-861F-4980-9CC2-81C46F66A343}"/>
              </a:ext>
            </a:extLst>
          </p:cNvPr>
          <p:cNvSpPr>
            <a:spLocks noGrp="1" noChangeArrowheads="1"/>
          </p:cNvSpPr>
          <p:nvPr>
            <p:ph idx="1"/>
          </p:nvPr>
        </p:nvSpPr>
        <p:spPr>
          <a:xfrm>
            <a:off x="533400" y="1066800"/>
            <a:ext cx="8229600" cy="4479925"/>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Becoming an excuse for 	</a:t>
            </a:r>
            <a:r>
              <a:rPr lang="en-US" sz="4400" b="1" u="sng" dirty="0">
                <a:solidFill>
                  <a:srgbClr val="990033"/>
                </a:solidFill>
                <a:effectLst>
                  <a:outerShdw blurRad="38100" dist="38100" dir="2700000" algn="tl">
                    <a:srgbClr val="000000">
                      <a:alpha val="43137"/>
                    </a:srgbClr>
                  </a:outerShdw>
                </a:effectLst>
                <a:latin typeface="Arial Narrow" pitchFamily="34" charset="0"/>
              </a:rPr>
              <a:t>indulging</a:t>
            </a:r>
            <a:r>
              <a:rPr lang="en-US" sz="4400" b="1" dirty="0">
                <a:solidFill>
                  <a:srgbClr val="990033"/>
                </a:solidFill>
                <a:effectLst>
                  <a:outerShdw blurRad="38100" dist="38100" dir="2700000" algn="tl">
                    <a:srgbClr val="000000">
                      <a:alpha val="43137"/>
                    </a:srgbClr>
                  </a:outerShdw>
                </a:effectLst>
                <a:latin typeface="Arial Narrow" pitchFamily="34" charset="0"/>
              </a:rPr>
              <a:t> in </a:t>
            </a:r>
            <a:r>
              <a:rPr lang="en-US" sz="4400" b="1" u="sng" dirty="0">
                <a:solidFill>
                  <a:srgbClr val="990033"/>
                </a:solidFill>
                <a:effectLst>
                  <a:outerShdw blurRad="38100" dist="38100" dir="2700000" algn="tl">
                    <a:srgbClr val="000000">
                      <a:alpha val="43137"/>
                    </a:srgbClr>
                  </a:outerShdw>
                </a:effectLst>
                <a:latin typeface="Arial Narrow" pitchFamily="34" charset="0"/>
              </a:rPr>
              <a:t>sin</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Galatians 5:13 - You, my brothers, were called to be free. But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do not use your freedom to indulge the sinful nature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rather, serve one another in love</a:t>
            </a:r>
            <a:r>
              <a:rPr lang="en-US" sz="2800" dirty="0">
                <a:latin typeface="Arial" pitchFamily="34" charset="0"/>
                <a:cs typeface="Arial" pitchFamily="34" charset="0"/>
              </a:rPr>
              <a:t>.</a:t>
            </a:r>
          </a:p>
        </p:txBody>
      </p:sp>
      <p:sp>
        <p:nvSpPr>
          <p:cNvPr id="4" name="Rectangle 3">
            <a:extLst>
              <a:ext uri="{FF2B5EF4-FFF2-40B4-BE49-F238E27FC236}">
                <a16:creationId xmlns:a16="http://schemas.microsoft.com/office/drawing/2014/main" id="{77CBF475-752C-4DA8-AAB5-AE45A9330E6F}"/>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The Abuse of Letting Freedom Ring Uncontrolled.</a:t>
            </a:r>
            <a:endParaRPr lang="en-US" dirty="0"/>
          </a:p>
        </p:txBody>
      </p:sp>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A230091-EDC8-4CBC-9734-DA71AC949738}"/>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FADF2FC-8466-47E8-92F6-9C9D6D3813B3}"/>
              </a:ext>
            </a:extLst>
          </p:cNvPr>
          <p:cNvSpPr>
            <a:spLocks noGrp="1" noChangeArrowheads="1"/>
          </p:cNvSpPr>
          <p:nvPr>
            <p:ph idx="1"/>
          </p:nvPr>
        </p:nvSpPr>
        <p:spPr>
          <a:xfrm>
            <a:off x="457200" y="1143000"/>
            <a:ext cx="8229600" cy="5562600"/>
          </a:xfrm>
        </p:spPr>
        <p:txBody>
          <a:bodyPr>
            <a:normAutofit lnSpcReduction="10000"/>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John 8:31-34</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To the Jews who had believed him, Jesus said, “If you hold to my teaching, you are really my disciples. Then you will know the truth, and the truth will set you free.”</a:t>
            </a:r>
            <a:r>
              <a:rPr lang="en-US" sz="28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They answered him, “We are Abraham’s descendants and have never been slaves of anyone. How can you say that we shall be set free?” Jesus replied, “I tell you the truth, everyone who sins is a slave to sin. Now a slave has no permanent place in the family, but a son belongs to it forever. So if the Son sets you free, you will be free indeed.</a:t>
            </a:r>
          </a:p>
        </p:txBody>
      </p:sp>
    </p:spTree>
  </p:cSld>
  <p:clrMapOvr>
    <a:masterClrMapping/>
  </p:clrMapOvr>
  <p:transition>
    <p:dissolv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7FFF8C0-7F1E-422A-834F-BC4A119F6CAE}"/>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3D06ACD-E056-44E0-84BB-DA391BFD12B1}"/>
              </a:ext>
            </a:extLst>
          </p:cNvPr>
          <p:cNvSpPr>
            <a:spLocks noGrp="1" noChangeArrowheads="1"/>
          </p:cNvSpPr>
          <p:nvPr>
            <p:ph idx="1"/>
          </p:nvPr>
        </p:nvSpPr>
        <p:spPr>
          <a:xfrm>
            <a:off x="533400" y="1066800"/>
            <a:ext cx="8229600" cy="5638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Becoming an excuse for 	</a:t>
            </a:r>
            <a:r>
              <a:rPr lang="en-US" sz="4400" b="1" u="sng" dirty="0">
                <a:solidFill>
                  <a:srgbClr val="990033"/>
                </a:solidFill>
                <a:effectLst>
                  <a:outerShdw blurRad="38100" dist="38100" dir="2700000" algn="tl">
                    <a:srgbClr val="000000">
                      <a:alpha val="43137"/>
                    </a:srgbClr>
                  </a:outerShdw>
                </a:effectLst>
                <a:latin typeface="Arial Narrow" pitchFamily="34" charset="0"/>
              </a:rPr>
              <a:t>indulging</a:t>
            </a:r>
            <a:r>
              <a:rPr lang="en-US" sz="4400" b="1" dirty="0">
                <a:solidFill>
                  <a:srgbClr val="990033"/>
                </a:solidFill>
                <a:effectLst>
                  <a:outerShdw blurRad="38100" dist="38100" dir="2700000" algn="tl">
                    <a:srgbClr val="000000">
                      <a:alpha val="43137"/>
                    </a:srgbClr>
                  </a:outerShdw>
                </a:effectLst>
                <a:latin typeface="Arial Narrow" pitchFamily="34" charset="0"/>
              </a:rPr>
              <a:t> in </a:t>
            </a:r>
            <a:r>
              <a:rPr lang="en-US" sz="4400" b="1" u="sng" dirty="0">
                <a:solidFill>
                  <a:srgbClr val="990033"/>
                </a:solidFill>
                <a:effectLst>
                  <a:outerShdw blurRad="38100" dist="38100" dir="2700000" algn="tl">
                    <a:srgbClr val="000000">
                      <a:alpha val="43137"/>
                    </a:srgbClr>
                  </a:outerShdw>
                </a:effectLst>
                <a:latin typeface="Arial Narrow" pitchFamily="34" charset="0"/>
              </a:rPr>
              <a:t>sin</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Galatians 5:13 - You, my brothers, were called to be free. But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do not use your freedom to indulge the sinful nature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rather, serve one another in love</a:t>
            </a:r>
            <a:r>
              <a:rPr lang="en-US" sz="2800" dirty="0">
                <a:latin typeface="Arial" pitchFamily="34" charset="0"/>
                <a:cs typeface="Arial"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 Peter 2:16 - Live as free men, but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do not use your freedom as a cover-up for evil</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live as servants of God.</a:t>
            </a:r>
          </a:p>
        </p:txBody>
      </p:sp>
      <p:sp>
        <p:nvSpPr>
          <p:cNvPr id="4" name="Rectangle 3">
            <a:extLst>
              <a:ext uri="{FF2B5EF4-FFF2-40B4-BE49-F238E27FC236}">
                <a16:creationId xmlns:a16="http://schemas.microsoft.com/office/drawing/2014/main" id="{D27BAEA7-E684-4177-A110-E06022255FD7}"/>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The Abuse of Letting Freedom Ring Uncontrolled.</a:t>
            </a:r>
            <a:endParaRPr lang="en-US" dirty="0"/>
          </a:p>
        </p:txBody>
      </p:sp>
    </p:spTree>
  </p:cSld>
  <p:clrMapOvr>
    <a:masterClrMapping/>
  </p:clrMapOvr>
  <p:transition>
    <p:dissolv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34A104C-B7B6-4209-B84E-8AF6CE427088}"/>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374A3B9-9093-4098-AA32-CA0223DED7DD}"/>
              </a:ext>
            </a:extLst>
          </p:cNvPr>
          <p:cNvSpPr>
            <a:spLocks noGrp="1" noChangeArrowheads="1"/>
          </p:cNvSpPr>
          <p:nvPr>
            <p:ph idx="1"/>
          </p:nvPr>
        </p:nvSpPr>
        <p:spPr>
          <a:xfrm>
            <a:off x="533400" y="1066800"/>
            <a:ext cx="8229600" cy="4479925"/>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Now that you are free, you can volunteer to </a:t>
            </a:r>
            <a:r>
              <a:rPr lang="en-US" sz="4400" b="1" u="sng" dirty="0">
                <a:solidFill>
                  <a:srgbClr val="990033"/>
                </a:solidFill>
                <a:effectLst>
                  <a:outerShdw blurRad="38100" dist="38100" dir="2700000" algn="tl">
                    <a:srgbClr val="000000">
                      <a:alpha val="43137"/>
                    </a:srgbClr>
                  </a:outerShdw>
                </a:effectLst>
                <a:latin typeface="Arial Narrow" pitchFamily="34" charset="0"/>
              </a:rPr>
              <a:t>enslave</a:t>
            </a:r>
            <a:r>
              <a:rPr lang="en-US" sz="4400" b="1" dirty="0">
                <a:solidFill>
                  <a:srgbClr val="990033"/>
                </a:solidFill>
                <a:effectLst>
                  <a:outerShdw blurRad="38100" dist="38100" dir="2700000" algn="tl">
                    <a:srgbClr val="000000">
                      <a:alpha val="43137"/>
                    </a:srgbClr>
                  </a:outerShdw>
                </a:effectLst>
                <a:latin typeface="Arial Narrow" pitchFamily="34" charset="0"/>
              </a:rPr>
              <a:t> yourself to Christ.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 Corinthians 9:19 - Though I am free and belong to no man,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I make myself a slave to everyone, to win as many as possible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24BAE8D7-78F3-4B9B-84DB-573052EB3E67}"/>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The Abuse of Letting Freedom Ring Uncontrolled.</a:t>
            </a:r>
            <a:endParaRPr lang="en-US" dirty="0"/>
          </a:p>
        </p:txBody>
      </p:sp>
    </p:spTree>
  </p:cSld>
  <p:clrMapOvr>
    <a:masterClrMapping/>
  </p:clrMapOvr>
  <p:transition>
    <p:dissolv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379692A-3A8A-4991-A177-8441D449A4DB}"/>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A59CCBA-E12A-4B6B-B50E-FC0BDA8638EB}"/>
              </a:ext>
            </a:extLst>
          </p:cNvPr>
          <p:cNvSpPr>
            <a:spLocks noGrp="1" noChangeArrowheads="1"/>
          </p:cNvSpPr>
          <p:nvPr>
            <p:ph idx="1"/>
          </p:nvPr>
        </p:nvSpPr>
        <p:spPr>
          <a:xfrm>
            <a:off x="457200" y="990600"/>
            <a:ext cx="8229600" cy="5318125"/>
          </a:xfrm>
        </p:spPr>
        <p:txBody>
          <a:bodyPr>
            <a:normAutofit lnSpcReduction="10000"/>
          </a:bodyPr>
          <a:lstStyle/>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Let freedom ring in your life.</a:t>
            </a:r>
          </a:p>
          <a:p>
            <a:pPr marL="609600" indent="-609600" algn="ctr"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1. Don’t be in bondage to legalistic 	thinking!</a:t>
            </a:r>
          </a:p>
          <a:p>
            <a:pPr marL="609600" indent="-609600" algn="just"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2. Don’t use your freedom as an 	excuse to live a sinful life!</a:t>
            </a:r>
          </a:p>
        </p:txBody>
      </p:sp>
      <p:sp>
        <p:nvSpPr>
          <p:cNvPr id="55300" name="Rectangle 3">
            <a:extLst>
              <a:ext uri="{FF2B5EF4-FFF2-40B4-BE49-F238E27FC236}">
                <a16:creationId xmlns:a16="http://schemas.microsoft.com/office/drawing/2014/main" id="{C5F71C9E-63B0-458C-9ED8-EF8E7B1ED5C6}"/>
              </a:ext>
            </a:extLst>
          </p:cNvPr>
          <p:cNvSpPr>
            <a:spLocks noChangeArrowheads="1"/>
          </p:cNvSpPr>
          <p:nvPr/>
        </p:nvSpPr>
        <p:spPr bwMode="auto">
          <a:xfrm>
            <a:off x="762000" y="0"/>
            <a:ext cx="78486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2" panose="05020102010507070707" pitchFamily="18" charset="2"/>
              <a:buChar char=""/>
              <a:defRPr sz="3200">
                <a:solidFill>
                  <a:schemeClr val="tx2"/>
                </a:solidFill>
                <a:latin typeface="Lucida Sans Unicode" panose="020B0602030504020204" pitchFamily="34" charset="0"/>
              </a:defRPr>
            </a:lvl1pPr>
            <a:lvl2pPr marL="742950" indent="-285750">
              <a:spcBef>
                <a:spcPct val="20000"/>
              </a:spcBef>
              <a:buClr>
                <a:schemeClr val="accent1"/>
              </a:buClr>
              <a:buSzPct val="70000"/>
              <a:buFont typeface="Wingdings 2" panose="05020102010507070707" pitchFamily="18" charset="2"/>
              <a:buChar char=""/>
              <a:defRPr sz="2800">
                <a:solidFill>
                  <a:schemeClr val="tx2"/>
                </a:solidFill>
                <a:latin typeface="Lucida Sans Unicode" panose="020B0602030504020204" pitchFamily="34" charset="0"/>
              </a:defRPr>
            </a:lvl2pPr>
            <a:lvl3pPr marL="1143000" indent="-228600">
              <a:spcBef>
                <a:spcPct val="20000"/>
              </a:spcBef>
              <a:buClr>
                <a:schemeClr val="accent1"/>
              </a:buClr>
              <a:buSzPct val="70000"/>
              <a:buFont typeface="Wingdings 2" panose="05020102010507070707" pitchFamily="18" charset="2"/>
              <a:buChar char=""/>
              <a:defRPr sz="2400">
                <a:solidFill>
                  <a:schemeClr val="tx2"/>
                </a:solidFill>
                <a:latin typeface="Lucida Sans Unicode" panose="020B0602030504020204" pitchFamily="34" charset="0"/>
              </a:defRPr>
            </a:lvl3pPr>
            <a:lvl4pPr marL="1600200" indent="-228600">
              <a:spcBef>
                <a:spcPct val="20000"/>
              </a:spcBef>
              <a:buClr>
                <a:schemeClr val="accent1"/>
              </a:buClr>
              <a:buSzPct val="70000"/>
              <a:buFont typeface="Wingdings 2" panose="05020102010507070707" pitchFamily="18" charset="2"/>
              <a:buChar char=""/>
              <a:defRPr sz="2000">
                <a:solidFill>
                  <a:schemeClr val="tx2"/>
                </a:solidFill>
                <a:latin typeface="Lucida Sans Unicode" panose="020B0602030504020204" pitchFamily="34" charset="0"/>
              </a:defRPr>
            </a:lvl4pPr>
            <a:lvl5pPr marL="2057400" indent="-228600">
              <a:spcBef>
                <a:spcPct val="20000"/>
              </a:spcBef>
              <a:buClr>
                <a:schemeClr val="accent1"/>
              </a:buClr>
              <a:buSzPct val="60000"/>
              <a:buFont typeface="Wingdings 2" panose="05020102010507070707" pitchFamily="18" charset="2"/>
              <a:buChar char=""/>
              <a:defRPr sz="2000">
                <a:solidFill>
                  <a:schemeClr val="tx2"/>
                </a:solidFill>
                <a:latin typeface="Lucida Sans Unicode" panose="020B0602030504020204" pitchFamily="34" charset="0"/>
              </a:defRPr>
            </a:lvl5pPr>
            <a:lvl6pPr marL="2514600" indent="-228600" eaLnBrk="0" fontAlgn="base" hangingPunct="0">
              <a:spcBef>
                <a:spcPct val="20000"/>
              </a:spcBef>
              <a:spcAft>
                <a:spcPct val="0"/>
              </a:spcAft>
              <a:buClr>
                <a:schemeClr val="accent1"/>
              </a:buClr>
              <a:buSzPct val="60000"/>
              <a:buFont typeface="Wingdings 2" panose="05020102010507070707" pitchFamily="18" charset="2"/>
              <a:buChar char=""/>
              <a:defRPr sz="2000">
                <a:solidFill>
                  <a:schemeClr val="tx2"/>
                </a:solidFill>
                <a:latin typeface="Lucida Sans Unicode" panose="020B0602030504020204" pitchFamily="34" charset="0"/>
              </a:defRPr>
            </a:lvl6pPr>
            <a:lvl7pPr marL="2971800" indent="-228600" eaLnBrk="0" fontAlgn="base" hangingPunct="0">
              <a:spcBef>
                <a:spcPct val="20000"/>
              </a:spcBef>
              <a:spcAft>
                <a:spcPct val="0"/>
              </a:spcAft>
              <a:buClr>
                <a:schemeClr val="accent1"/>
              </a:buClr>
              <a:buSzPct val="60000"/>
              <a:buFont typeface="Wingdings 2" panose="05020102010507070707" pitchFamily="18" charset="2"/>
              <a:buChar char=""/>
              <a:defRPr sz="2000">
                <a:solidFill>
                  <a:schemeClr val="tx2"/>
                </a:solidFill>
                <a:latin typeface="Lucida Sans Unicode" panose="020B0602030504020204" pitchFamily="34" charset="0"/>
              </a:defRPr>
            </a:lvl7pPr>
            <a:lvl8pPr marL="3429000" indent="-228600" eaLnBrk="0" fontAlgn="base" hangingPunct="0">
              <a:spcBef>
                <a:spcPct val="20000"/>
              </a:spcBef>
              <a:spcAft>
                <a:spcPct val="0"/>
              </a:spcAft>
              <a:buClr>
                <a:schemeClr val="accent1"/>
              </a:buClr>
              <a:buSzPct val="60000"/>
              <a:buFont typeface="Wingdings 2" panose="05020102010507070707" pitchFamily="18" charset="2"/>
              <a:buChar char=""/>
              <a:defRPr sz="2000">
                <a:solidFill>
                  <a:schemeClr val="tx2"/>
                </a:solidFill>
                <a:latin typeface="Lucida Sans Unicode" panose="020B0602030504020204" pitchFamily="34" charset="0"/>
              </a:defRPr>
            </a:lvl8pPr>
            <a:lvl9pPr marL="3886200" indent="-228600" eaLnBrk="0" fontAlgn="base" hangingPunct="0">
              <a:spcBef>
                <a:spcPct val="20000"/>
              </a:spcBef>
              <a:spcAft>
                <a:spcPct val="0"/>
              </a:spcAft>
              <a:buClr>
                <a:schemeClr val="accent1"/>
              </a:buClr>
              <a:buSzPct val="60000"/>
              <a:buFont typeface="Wingdings 2" panose="05020102010507070707" pitchFamily="18" charset="2"/>
              <a:buChar char=""/>
              <a:defRPr sz="2000">
                <a:solidFill>
                  <a:schemeClr val="tx2"/>
                </a:solidFill>
                <a:latin typeface="Lucida Sans Unicode" panose="020B0602030504020204" pitchFamily="34" charset="0"/>
              </a:defRPr>
            </a:lvl9pPr>
          </a:lstStyle>
          <a:p>
            <a:pPr algn="ctr" eaLnBrk="1" hangingPunct="1">
              <a:spcBef>
                <a:spcPct val="0"/>
              </a:spcBef>
              <a:buClrTx/>
              <a:buSzTx/>
              <a:buFontTx/>
              <a:buNone/>
            </a:pPr>
            <a:endParaRPr lang="en-US" altLang="en-US" sz="2800">
              <a:solidFill>
                <a:srgbClr val="990033"/>
              </a:solidFill>
              <a:latin typeface="Arial Narrow" panose="020B0606020202030204" pitchFamily="34" charset="0"/>
            </a:endParaRPr>
          </a:p>
        </p:txBody>
      </p:sp>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86E961E-0513-434C-A7EC-AC5BE868739B}"/>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761B279-5599-4D1D-8FED-CE09E6F3E49E}"/>
              </a:ext>
            </a:extLst>
          </p:cNvPr>
          <p:cNvSpPr>
            <a:spLocks noGrp="1" noChangeArrowheads="1"/>
          </p:cNvSpPr>
          <p:nvPr>
            <p:ph idx="1"/>
          </p:nvPr>
        </p:nvSpPr>
        <p:spPr>
          <a:xfrm>
            <a:off x="457200" y="10668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 Where Does the Bible Tells Us to Let Freedom Ring?</a:t>
            </a:r>
          </a:p>
        </p:txBody>
      </p:sp>
    </p:spTree>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C8DAB78-EDB8-4734-89E5-79D36002F86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84E216A-2819-4008-A4B4-B61A24809060}"/>
              </a:ext>
            </a:extLst>
          </p:cNvPr>
          <p:cNvSpPr>
            <a:spLocks noGrp="1" noChangeArrowheads="1"/>
          </p:cNvSpPr>
          <p:nvPr>
            <p:ph idx="1"/>
          </p:nvPr>
        </p:nvSpPr>
        <p:spPr>
          <a:xfrm>
            <a:off x="457200" y="11430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You are free from the </a:t>
            </a:r>
            <a:r>
              <a:rPr lang="en-US" sz="4400" b="1" u="sng" dirty="0">
                <a:solidFill>
                  <a:srgbClr val="990033"/>
                </a:solidFill>
                <a:effectLst>
                  <a:outerShdw blurRad="38100" dist="38100" dir="2700000" algn="tl">
                    <a:srgbClr val="000000">
                      <a:alpha val="43137"/>
                    </a:srgbClr>
                  </a:outerShdw>
                </a:effectLst>
                <a:latin typeface="Arial Narrow" pitchFamily="34" charset="0"/>
              </a:rPr>
              <a:t>curse</a:t>
            </a:r>
            <a:r>
              <a:rPr lang="en-US" sz="4400" b="1" dirty="0">
                <a:solidFill>
                  <a:srgbClr val="990033"/>
                </a:solidFill>
                <a:effectLst>
                  <a:outerShdw blurRad="38100" dist="38100" dir="2700000" algn="tl">
                    <a:srgbClr val="000000">
                      <a:alpha val="43137"/>
                    </a:srgbClr>
                  </a:outerShdw>
                </a:effectLst>
                <a:latin typeface="Arial Narrow" pitchFamily="34" charset="0"/>
              </a:rPr>
              <a:t> of the 	Law.</a:t>
            </a:r>
          </a:p>
        </p:txBody>
      </p:sp>
      <p:sp>
        <p:nvSpPr>
          <p:cNvPr id="4" name="Rectangle 3">
            <a:extLst>
              <a:ext uri="{FF2B5EF4-FFF2-40B4-BE49-F238E27FC236}">
                <a16:creationId xmlns:a16="http://schemas.microsoft.com/office/drawing/2014/main" id="{CABF4F79-8748-4FB4-AA0C-3CD0C72F7933}"/>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Where Does the Bible Tells Us to Let Freedom Ring?</a:t>
            </a:r>
            <a:endParaRPr lang="en-US" dirty="0"/>
          </a:p>
        </p:txBody>
      </p:sp>
    </p:spTree>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95DA898-8C7F-4713-A957-3F997504E259}"/>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F53D27F-734A-4C8B-B175-D25DF5E34DB4}"/>
              </a:ext>
            </a:extLst>
          </p:cNvPr>
          <p:cNvSpPr>
            <a:spLocks noGrp="1" noChangeArrowheads="1"/>
          </p:cNvSpPr>
          <p:nvPr>
            <p:ph idx="1"/>
          </p:nvPr>
        </p:nvSpPr>
        <p:spPr>
          <a:xfrm>
            <a:off x="457200" y="11430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1</a:t>
            </a:r>
            <a:r>
              <a:rPr lang="en-US" sz="4400" b="1" dirty="0">
                <a:solidFill>
                  <a:srgbClr val="990033"/>
                </a:solidFill>
                <a:effectLst>
                  <a:outerShdw blurRad="38100" dist="38100" dir="2700000" algn="tl">
                    <a:srgbClr val="000000">
                      <a:alpha val="43137"/>
                    </a:srgbClr>
                  </a:outerShdw>
                </a:effectLst>
                <a:latin typeface="Arial Narrow" pitchFamily="34" charset="0"/>
              </a:rPr>
              <a:t>. The purpose of the Law.</a:t>
            </a:r>
          </a:p>
          <a:p>
            <a:pPr marL="609600" indent="-609600" algn="just" eaLnBrk="1" fontAlgn="auto" hangingPunct="1">
              <a:spcAft>
                <a:spcPts val="0"/>
              </a:spcAft>
              <a:buFont typeface="Wingdings 2" panose="05020102010507070707" pitchFamily="18" charset="2"/>
              <a:buNone/>
              <a:defRPr/>
            </a:pP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Galatians 3:23-25 - Before this faith came, we were held prisoners by the law, locked up until faith should be revealed. </a:t>
            </a:r>
            <a:r>
              <a:rPr lang="en-US" sz="26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So </a:t>
            </a:r>
            <a:r>
              <a:rPr lang="en-US" sz="26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 law was put in charge to lead us to Christ that we might be justified by faith</a:t>
            </a: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 Now that faith has come, we are no longer under the supervision of the law.</a:t>
            </a:r>
            <a:endParaRPr lang="en-US" sz="2600"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03BAE3B4-07F5-4D9F-9DAD-0E988733C26A}"/>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Where Does the Bible Tells Us to Let Freedom Ring?</a:t>
            </a:r>
            <a:endParaRPr lang="en-US" dirty="0"/>
          </a:p>
        </p:txBody>
      </p:sp>
    </p:spTree>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90D26A6-5B8B-47D2-B8B6-356A0A25326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DD7A9CF-7542-4F09-9EC3-C0FD70F599DF}"/>
              </a:ext>
            </a:extLst>
          </p:cNvPr>
          <p:cNvSpPr>
            <a:spLocks noGrp="1" noChangeArrowheads="1"/>
          </p:cNvSpPr>
          <p:nvPr>
            <p:ph idx="1"/>
          </p:nvPr>
        </p:nvSpPr>
        <p:spPr>
          <a:xfrm>
            <a:off x="457200" y="1143000"/>
            <a:ext cx="8229600" cy="5715000"/>
          </a:xfrm>
        </p:spPr>
        <p:txBody>
          <a:bodyPr>
            <a:normAutofit/>
          </a:bodyPr>
          <a:lstStyle/>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1. The purpose of the Law.</a:t>
            </a:r>
          </a:p>
          <a:p>
            <a:pPr marL="609600" indent="-609600" algn="just" eaLnBrk="1" hangingPunct="1">
              <a:buFont typeface="Wingdings 2" panose="05020102010507070707" pitchFamily="18" charset="2"/>
              <a:buNone/>
            </a:pPr>
            <a:r>
              <a:rPr lang="en-US" altLang="en-US" sz="26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Galatians 3:23-25 - Before this faith came, we were held prisoners by the law, locked up until faith should be revealed. </a:t>
            </a:r>
            <a:r>
              <a:rPr lang="en-US" altLang="en-US" sz="2600" b="1" baseline="3000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US" altLang="en-US" sz="26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So </a:t>
            </a:r>
            <a:r>
              <a:rPr lang="en-US" altLang="en-US" sz="26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the law was put in charge to lead us to Christ that we might be justified by faith</a:t>
            </a:r>
            <a:r>
              <a:rPr lang="en-US" altLang="en-US" sz="26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Now that faith has come, we are no longer under the supervision of the law.</a:t>
            </a:r>
          </a:p>
          <a:p>
            <a:pPr marL="609600" indent="-609600" algn="just" eaLnBrk="1" hangingPunct="1">
              <a:buFont typeface="Wingdings 2" panose="05020102010507070707" pitchFamily="18" charset="2"/>
              <a:buNone/>
            </a:pPr>
            <a:r>
              <a:rPr lang="en-US" altLang="en-US" sz="4100" b="1">
                <a:solidFill>
                  <a:srgbClr val="990033"/>
                </a:solidFill>
                <a:effectLst>
                  <a:outerShdw blurRad="38100" dist="38100" dir="2700000" algn="tl">
                    <a:srgbClr val="000000">
                      <a:alpha val="43137"/>
                    </a:srgbClr>
                  </a:outerShdw>
                </a:effectLst>
                <a:latin typeface="Arial Narrow" panose="020B0606020202030204" pitchFamily="34" charset="0"/>
              </a:rPr>
              <a:t>The Greek </a:t>
            </a:r>
            <a:r>
              <a:rPr lang="en-US" altLang="en-US" sz="4100" b="1">
                <a:solidFill>
                  <a:srgbClr val="006600"/>
                </a:solidFill>
                <a:effectLst>
                  <a:outerShdw blurRad="38100" dist="38100" dir="2700000" algn="tl">
                    <a:srgbClr val="000000">
                      <a:alpha val="43137"/>
                    </a:srgbClr>
                  </a:outerShdw>
                </a:effectLst>
                <a:latin typeface="Arial Narrow" panose="020B0606020202030204" pitchFamily="34" charset="0"/>
              </a:rPr>
              <a:t>Paidagogos</a:t>
            </a:r>
            <a:r>
              <a:rPr lang="en-US" altLang="en-US" sz="4100" b="1">
                <a:solidFill>
                  <a:srgbClr val="990033"/>
                </a:solidFill>
                <a:effectLst>
                  <a:outerShdw blurRad="38100" dist="38100" dir="2700000" algn="tl">
                    <a:srgbClr val="000000">
                      <a:alpha val="43137"/>
                    </a:srgbClr>
                  </a:outerShdw>
                </a:effectLst>
                <a:latin typeface="Arial Narrow" panose="020B0606020202030204" pitchFamily="34" charset="0"/>
              </a:rPr>
              <a:t> </a:t>
            </a:r>
            <a:r>
              <a:rPr lang="en-US" altLang="en-US" sz="4100" b="1">
                <a:solidFill>
                  <a:schemeClr val="tx1"/>
                </a:solidFill>
                <a:effectLst>
                  <a:outerShdw blurRad="38100" dist="38100" dir="2700000" algn="tl">
                    <a:srgbClr val="000000">
                      <a:alpha val="43137"/>
                    </a:srgbClr>
                  </a:outerShdw>
                </a:effectLst>
                <a:latin typeface="Arial Narrow" panose="020B0606020202030204" pitchFamily="34" charset="0"/>
              </a:rPr>
              <a:t>*</a:t>
            </a:r>
            <a:r>
              <a:rPr lang="en-US" altLang="en-US" sz="4100" b="1">
                <a:solidFill>
                  <a:srgbClr val="990033"/>
                </a:solidFill>
                <a:effectLst>
                  <a:outerShdw blurRad="38100" dist="38100" dir="2700000" algn="tl">
                    <a:srgbClr val="000000">
                      <a:alpha val="43137"/>
                    </a:srgbClr>
                  </a:outerShdw>
                </a:effectLst>
                <a:latin typeface="Arial Narrow" panose="020B0606020202030204" pitchFamily="34" charset="0"/>
              </a:rPr>
              <a:t> was an old slave trusted with a child’s moral character.</a:t>
            </a:r>
          </a:p>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 παιδαγωγὸς</a:t>
            </a:r>
            <a:endParaRPr lang="en-US" altLang="en-US" sz="2800" b="1">
              <a:solidFill>
                <a:srgbClr val="990033"/>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marL="609600" indent="-609600" algn="just" eaLnBrk="1" hangingPunct="1">
              <a:buFont typeface="Wingdings 2" panose="05020102010507070707" pitchFamily="18" charset="2"/>
              <a:buNone/>
            </a:pPr>
            <a:endParaRPr lang="en-US" altLang="en-US" sz="2600">
              <a:solidFill>
                <a:schemeClr val="tx1"/>
              </a:solidFill>
              <a:effectLst>
                <a:outerShdw blurRad="38100" dist="38100" dir="2700000" algn="tl">
                  <a:srgbClr val="C0C0C0"/>
                </a:outerShdw>
              </a:effectLst>
              <a:latin typeface="Arial Narrow" panose="020B0606020202030204" pitchFamily="34" charset="0"/>
            </a:endParaRPr>
          </a:p>
        </p:txBody>
      </p:sp>
      <p:sp>
        <p:nvSpPr>
          <p:cNvPr id="4" name="Rectangle 3">
            <a:extLst>
              <a:ext uri="{FF2B5EF4-FFF2-40B4-BE49-F238E27FC236}">
                <a16:creationId xmlns:a16="http://schemas.microsoft.com/office/drawing/2014/main" id="{61895BA4-8C1A-4C19-BA39-89357483F567}"/>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Where Does the Bible Tells Us to Let Freedom Ring?</a:t>
            </a:r>
            <a:endParaRPr lang="en-US" dirty="0"/>
          </a:p>
        </p:txBody>
      </p:sp>
    </p:spTree>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158C11E-F65C-433C-81DF-EA0E06777BC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B0198E75-EB04-4C23-B168-C904054A97DD}"/>
              </a:ext>
            </a:extLst>
          </p:cNvPr>
          <p:cNvSpPr>
            <a:spLocks noGrp="1" noChangeArrowheads="1"/>
          </p:cNvSpPr>
          <p:nvPr>
            <p:ph idx="1"/>
          </p:nvPr>
        </p:nvSpPr>
        <p:spPr>
          <a:xfrm>
            <a:off x="457200" y="11430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1</a:t>
            </a:r>
            <a:r>
              <a:rPr lang="en-US" sz="4400" b="1" dirty="0">
                <a:solidFill>
                  <a:srgbClr val="990033"/>
                </a:solidFill>
                <a:effectLst>
                  <a:outerShdw blurRad="38100" dist="38100" dir="2700000" algn="tl">
                    <a:srgbClr val="000000">
                      <a:alpha val="43137"/>
                    </a:srgbClr>
                  </a:outerShdw>
                </a:effectLst>
                <a:latin typeface="Arial Narrow" pitchFamily="34" charset="0"/>
              </a:rPr>
              <a:t>. The purpose of the Law.</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2</a:t>
            </a:r>
            <a:r>
              <a:rPr lang="en-US" sz="4400" b="1" dirty="0">
                <a:solidFill>
                  <a:srgbClr val="990033"/>
                </a:solidFill>
                <a:effectLst>
                  <a:outerShdw blurRad="38100" dist="38100" dir="2700000" algn="tl">
                    <a:srgbClr val="000000">
                      <a:alpha val="43137"/>
                    </a:srgbClr>
                  </a:outerShdw>
                </a:effectLst>
                <a:latin typeface="Arial Narrow" pitchFamily="34" charset="0"/>
              </a:rPr>
              <a:t>. You are no longer justified by 	</a:t>
            </a:r>
            <a:r>
              <a:rPr lang="en-US" sz="4400" b="1" u="sng" dirty="0">
                <a:solidFill>
                  <a:srgbClr val="990033"/>
                </a:solidFill>
                <a:effectLst>
                  <a:outerShdw blurRad="38100" dist="38100" dir="2700000" algn="tl">
                    <a:srgbClr val="000000">
                      <a:alpha val="43137"/>
                    </a:srgbClr>
                  </a:outerShdw>
                </a:effectLst>
                <a:latin typeface="Arial Narrow" pitchFamily="34" charset="0"/>
              </a:rPr>
              <a:t>obeying</a:t>
            </a:r>
            <a:r>
              <a:rPr lang="en-US" sz="4400" b="1" dirty="0">
                <a:solidFill>
                  <a:srgbClr val="990033"/>
                </a:solidFill>
                <a:effectLst>
                  <a:outerShdw blurRad="38100" dist="38100" dir="2700000" algn="tl">
                    <a:srgbClr val="000000">
                      <a:alpha val="43137"/>
                    </a:srgbClr>
                  </a:outerShdw>
                </a:effectLst>
                <a:latin typeface="Arial Narrow" pitchFamily="34" charset="0"/>
              </a:rPr>
              <a:t> the Law of Moses.</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Romans 8:2 - The law of the Spirit of life set me free from the law of sin and death.</a:t>
            </a:r>
          </a:p>
        </p:txBody>
      </p:sp>
      <p:sp>
        <p:nvSpPr>
          <p:cNvPr id="4" name="Rectangle 3">
            <a:extLst>
              <a:ext uri="{FF2B5EF4-FFF2-40B4-BE49-F238E27FC236}">
                <a16:creationId xmlns:a16="http://schemas.microsoft.com/office/drawing/2014/main" id="{F069FE96-6120-4B56-82BD-8821FC515F7E}"/>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Where Does the Bible Tells Us to Let Freedom Ring?</a:t>
            </a:r>
            <a:endParaRPr lang="en-US" dirty="0"/>
          </a:p>
        </p:txBody>
      </p:sp>
    </p:spTree>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46A1537-9BFF-4AA5-9F5A-4FF0C8A1DC7F}"/>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B54B47C-C150-44A9-AD5F-99EE9438706C}"/>
              </a:ext>
            </a:extLst>
          </p:cNvPr>
          <p:cNvSpPr>
            <a:spLocks noGrp="1" noChangeArrowheads="1"/>
          </p:cNvSpPr>
          <p:nvPr>
            <p:ph idx="1"/>
          </p:nvPr>
        </p:nvSpPr>
        <p:spPr>
          <a:xfrm>
            <a:off x="457200" y="1143000"/>
            <a:ext cx="8229600" cy="4648200"/>
          </a:xfrm>
        </p:spPr>
        <p:txBody>
          <a:bodyPr>
            <a:normAutofit/>
          </a:bodyPr>
          <a:lstStyle/>
          <a:p>
            <a:pPr marL="742950" indent="-742950" algn="just" eaLnBrk="1" fontAlgn="auto" hangingPunct="1">
              <a:spcAft>
                <a:spcPts val="0"/>
              </a:spcAft>
              <a:buNone/>
              <a:defRPr/>
            </a:pPr>
            <a:r>
              <a:rPr lang="en-US" sz="4400" b="1">
                <a:solidFill>
                  <a:srgbClr val="990033"/>
                </a:solidFill>
                <a:effectLst>
                  <a:outerShdw blurRad="38100" dist="38100" dir="2700000" algn="tl">
                    <a:srgbClr val="000000">
                      <a:alpha val="43137"/>
                    </a:srgbClr>
                  </a:outerShdw>
                </a:effectLst>
                <a:latin typeface="Arial Narrow" pitchFamily="34" charset="0"/>
              </a:rPr>
              <a:t>	1. The purpose of the Law.</a:t>
            </a:r>
          </a:p>
          <a:p>
            <a:pPr marL="742950" indent="-74295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2. You are no longer justified by 	obeying the Law of Moses.</a:t>
            </a: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742950" indent="-742950" algn="just"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r>
              <a:rPr lang="en-US" sz="4400" b="1" dirty="0">
                <a:solidFill>
                  <a:srgbClr val="339966"/>
                </a:solidFill>
                <a:effectLst>
                  <a:outerShdw blurRad="38100" dist="38100" dir="2700000" algn="tl">
                    <a:srgbClr val="000000">
                      <a:alpha val="43137"/>
                    </a:srgbClr>
                  </a:outerShdw>
                </a:effectLst>
                <a:latin typeface="Arial Narrow" pitchFamily="34" charset="0"/>
              </a:rPr>
              <a:t>The Healing of the Man Born Blind</a:t>
            </a:r>
          </a:p>
          <a:p>
            <a:pPr marL="609600" indent="-609600" algn="ctr"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John 9:1-34</a:t>
            </a:r>
          </a:p>
        </p:txBody>
      </p:sp>
      <p:sp>
        <p:nvSpPr>
          <p:cNvPr id="4" name="Rectangle 3">
            <a:extLst>
              <a:ext uri="{FF2B5EF4-FFF2-40B4-BE49-F238E27FC236}">
                <a16:creationId xmlns:a16="http://schemas.microsoft.com/office/drawing/2014/main" id="{12DD63EE-7269-4C74-BF33-1B32A42E4FDB}"/>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Where </a:t>
            </a:r>
            <a:r>
              <a:rPr lang="en-US" dirty="0" err="1">
                <a:solidFill>
                  <a:srgbClr val="002060"/>
                </a:solidFill>
                <a:effectLst>
                  <a:outerShdw blurRad="38100" dist="38100" dir="2700000" algn="tl">
                    <a:srgbClr val="000000">
                      <a:alpha val="43137"/>
                    </a:srgbClr>
                  </a:outerShdw>
                </a:effectLst>
              </a:rPr>
              <a:t>Doesthe</a:t>
            </a:r>
            <a:r>
              <a:rPr lang="en-US" dirty="0">
                <a:solidFill>
                  <a:srgbClr val="002060"/>
                </a:solidFill>
                <a:effectLst>
                  <a:outerShdw blurRad="38100" dist="38100" dir="2700000" algn="tl">
                    <a:srgbClr val="000000">
                      <a:alpha val="43137"/>
                    </a:srgbClr>
                  </a:outerShdw>
                </a:effectLst>
              </a:rPr>
              <a:t> Bible Tells Us to Let Freedom Ring?</a:t>
            </a:r>
            <a:endParaRPr lang="en-US" dirty="0"/>
          </a:p>
        </p:txBody>
      </p:sp>
    </p:spTree>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BCB870F-A899-493D-A1B0-0E8D13F72F38}"/>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CCD1E78-34F4-4562-99AD-48472F132581}"/>
              </a:ext>
            </a:extLst>
          </p:cNvPr>
          <p:cNvSpPr>
            <a:spLocks noGrp="1" noChangeArrowheads="1"/>
          </p:cNvSpPr>
          <p:nvPr>
            <p:ph idx="1"/>
          </p:nvPr>
        </p:nvSpPr>
        <p:spPr>
          <a:xfrm>
            <a:off x="457200" y="11430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You are free from the </a:t>
            </a:r>
            <a:r>
              <a:rPr lang="en-US" sz="4400" b="1" u="sng" dirty="0">
                <a:solidFill>
                  <a:srgbClr val="990033"/>
                </a:solidFill>
                <a:effectLst>
                  <a:outerShdw blurRad="38100" dist="38100" dir="2700000" algn="tl">
                    <a:srgbClr val="000000">
                      <a:alpha val="43137"/>
                    </a:srgbClr>
                  </a:outerShdw>
                </a:effectLst>
                <a:latin typeface="Arial Narrow" pitchFamily="34" charset="0"/>
              </a:rPr>
              <a:t>curse</a:t>
            </a:r>
            <a:r>
              <a:rPr lang="en-US" sz="4400" b="1" dirty="0">
                <a:solidFill>
                  <a:srgbClr val="990033"/>
                </a:solidFill>
                <a:effectLst>
                  <a:outerShdw blurRad="38100" dist="38100" dir="2700000" algn="tl">
                    <a:srgbClr val="000000">
                      <a:alpha val="43137"/>
                    </a:srgbClr>
                  </a:outerShdw>
                </a:effectLst>
                <a:latin typeface="Arial Narrow" pitchFamily="34" charset="0"/>
              </a:rPr>
              <a:t> of the 	Law.</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You are free from the </a:t>
            </a:r>
            <a:r>
              <a:rPr lang="en-US" sz="4400" b="1" u="sng" dirty="0">
                <a:solidFill>
                  <a:srgbClr val="990033"/>
                </a:solidFill>
                <a:effectLst>
                  <a:outerShdw blurRad="38100" dist="38100" dir="2700000" algn="tl">
                    <a:srgbClr val="000000">
                      <a:alpha val="43137"/>
                    </a:srgbClr>
                  </a:outerShdw>
                </a:effectLst>
                <a:latin typeface="Arial Narrow" pitchFamily="34" charset="0"/>
              </a:rPr>
              <a:t>legalistic</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rPr>
              <a:t>attitudes</a:t>
            </a:r>
            <a:r>
              <a:rPr lang="en-US" sz="4400" b="1" dirty="0">
                <a:solidFill>
                  <a:srgbClr val="990033"/>
                </a:solidFill>
                <a:effectLst>
                  <a:outerShdw blurRad="38100" dist="38100" dir="2700000" algn="tl">
                    <a:srgbClr val="000000">
                      <a:alpha val="43137"/>
                    </a:srgbClr>
                  </a:outerShdw>
                </a:effectLst>
                <a:latin typeface="Arial Narrow" pitchFamily="34" charset="0"/>
              </a:rPr>
              <a:t> that were created by 	the Law.</a:t>
            </a:r>
          </a:p>
        </p:txBody>
      </p:sp>
      <p:sp>
        <p:nvSpPr>
          <p:cNvPr id="4" name="Rectangle 3">
            <a:extLst>
              <a:ext uri="{FF2B5EF4-FFF2-40B4-BE49-F238E27FC236}">
                <a16:creationId xmlns:a16="http://schemas.microsoft.com/office/drawing/2014/main" id="{AA192F4A-2656-47BA-A060-703E903B4224}"/>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Where Does the Bible Tells Us to Let Freedom Ring?</a:t>
            </a:r>
            <a:endParaRPr lang="en-US" dirty="0"/>
          </a:p>
        </p:txBody>
      </p:sp>
    </p:spTree>
  </p:cSld>
  <p:clrMapOvr>
    <a:masterClrMapping/>
  </p:clrMapOvr>
  <p:transition>
    <p:dissolve/>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Metro</Template>
  <TotalTime>13838</TotalTime>
  <Words>1381</Words>
  <Application>Microsoft Office PowerPoint</Application>
  <PresentationFormat>On-screen Show (4:3)</PresentationFormat>
  <Paragraphs>117</Paragraphs>
  <Slides>22</Slides>
  <Notes>22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22</vt:i4>
      </vt:variant>
    </vt:vector>
  </HeadingPairs>
  <TitlesOfParts>
    <vt:vector size="31" baseType="lpstr">
      <vt:lpstr>Arial</vt:lpstr>
      <vt:lpstr>Arial Narrow</vt:lpstr>
      <vt:lpstr>Calibri</vt:lpstr>
      <vt:lpstr>Franklin Gothic Medium</vt:lpstr>
      <vt:lpstr>Lucida Sans Unicode</vt:lpstr>
      <vt:lpstr>Segoe UI Symbol</vt:lpstr>
      <vt:lpstr>Times New Roman</vt:lpstr>
      <vt:lpstr>Wingdings 2</vt:lpstr>
      <vt:lpstr>Trek</vt:lpstr>
      <vt:lpstr>Let  freedom ring</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vector>
  </TitlesOfParts>
  <Company>Thomason Internet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Homosexual Agenda  Romans 1:18-32</dc:title>
  <dc:creator>Stephen H. Thomason</dc:creator>
  <cp:lastModifiedBy>Stephen Thomason</cp:lastModifiedBy>
  <cp:revision>997</cp:revision>
  <dcterms:created xsi:type="dcterms:W3CDTF">2005-04-23T22:37:40Z</dcterms:created>
  <dcterms:modified xsi:type="dcterms:W3CDTF">2024-06-18T21:50:37Z</dcterms:modified>
</cp:coreProperties>
</file>