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handoutMasterIdLst>
    <p:handoutMasterId r:id="rId50"/>
  </p:handoutMasterIdLst>
  <p:sldIdLst>
    <p:sldId id="398" r:id="rId2"/>
    <p:sldId id="3554" r:id="rId3"/>
    <p:sldId id="3555" r:id="rId4"/>
    <p:sldId id="3636" r:id="rId5"/>
    <p:sldId id="3115" r:id="rId6"/>
    <p:sldId id="3599" r:id="rId7"/>
    <p:sldId id="3600" r:id="rId8"/>
    <p:sldId id="1362" r:id="rId9"/>
    <p:sldId id="3407" r:id="rId10"/>
    <p:sldId id="3601" r:id="rId11"/>
    <p:sldId id="3602" r:id="rId12"/>
    <p:sldId id="3603" r:id="rId13"/>
    <p:sldId id="3604" r:id="rId14"/>
    <p:sldId id="3634" r:id="rId15"/>
    <p:sldId id="3605" r:id="rId16"/>
    <p:sldId id="3606" r:id="rId17"/>
    <p:sldId id="3607" r:id="rId18"/>
    <p:sldId id="3608" r:id="rId19"/>
    <p:sldId id="3637" r:id="rId20"/>
    <p:sldId id="3609" r:id="rId21"/>
    <p:sldId id="3610" r:id="rId22"/>
    <p:sldId id="3611" r:id="rId23"/>
    <p:sldId id="3612" r:id="rId24"/>
    <p:sldId id="3613" r:id="rId25"/>
    <p:sldId id="3614" r:id="rId26"/>
    <p:sldId id="3615" r:id="rId27"/>
    <p:sldId id="3208" r:id="rId28"/>
    <p:sldId id="3635" r:id="rId29"/>
    <p:sldId id="3616" r:id="rId30"/>
    <p:sldId id="3617" r:id="rId31"/>
    <p:sldId id="3618" r:id="rId32"/>
    <p:sldId id="3619" r:id="rId33"/>
    <p:sldId id="3620" r:id="rId34"/>
    <p:sldId id="3621" r:id="rId35"/>
    <p:sldId id="3622" r:id="rId36"/>
    <p:sldId id="3319" r:id="rId37"/>
    <p:sldId id="3623" r:id="rId38"/>
    <p:sldId id="3624" r:id="rId39"/>
    <p:sldId id="3625" r:id="rId40"/>
    <p:sldId id="3626" r:id="rId41"/>
    <p:sldId id="3627" r:id="rId42"/>
    <p:sldId id="3628" r:id="rId43"/>
    <p:sldId id="3629" r:id="rId44"/>
    <p:sldId id="3630" r:id="rId45"/>
    <p:sldId id="3631" r:id="rId46"/>
    <p:sldId id="3632" r:id="rId47"/>
    <p:sldId id="3633" r:id="rId48"/>
  </p:sldIdLst>
  <p:sldSz cx="9144000" cy="6858000" type="screen4x3"/>
  <p:notesSz cx="7023100"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279"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162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1E985047-BACE-440E-9BCF-671D61787181}"/>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C28BAE10-A1F2-490B-A8A8-9AB44491CD82}"/>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2FF914F1-16DB-44C4-9312-3811BF06FEE4}"/>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17F669DD-7B0D-46D1-8883-E9F50155538B}"/>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0A4937DA-F2B9-47CF-8383-30F5391A749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30D4D6-2A2C-4EE1-A66D-AFFF0CBE090F}"/>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33B5699-0FC0-40DA-B5F6-AD4B12757873}"/>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eaLnBrk="1" hangingPunct="1">
              <a:defRPr sz="1200"/>
            </a:lvl1pPr>
          </a:lstStyle>
          <a:p>
            <a:pPr>
              <a:defRPr/>
            </a:pPr>
            <a:fld id="{216666E6-192B-4FC9-BB56-D5D0B852CF99}" type="datetimeFigureOut">
              <a:rPr lang="en-US"/>
              <a:pPr>
                <a:defRPr/>
              </a:pPr>
              <a:t>6/18/2024</a:t>
            </a:fld>
            <a:endParaRPr lang="en-US" dirty="0"/>
          </a:p>
        </p:txBody>
      </p:sp>
      <p:sp>
        <p:nvSpPr>
          <p:cNvPr id="4" name="Slide Image Placeholder 3">
            <a:extLst>
              <a:ext uri="{FF2B5EF4-FFF2-40B4-BE49-F238E27FC236}">
                <a16:creationId xmlns:a16="http://schemas.microsoft.com/office/drawing/2014/main" id="{F6B309DF-B468-4A71-8F67-31ACDDD3FA3F}"/>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C34F4E53-29E9-46A1-A2A4-B74EE221F761}"/>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E0AC098-D54D-4AD1-98D1-970C831857FC}"/>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A835821F-D151-4E37-B925-46E2FDC727B2}"/>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eaLnBrk="1" hangingPunct="1">
              <a:defRPr sz="1200" smtClean="0"/>
            </a:lvl1pPr>
          </a:lstStyle>
          <a:p>
            <a:pPr>
              <a:defRPr/>
            </a:pPr>
            <a:fld id="{2E3B3A14-ACB2-4E4D-B7EA-0568478CF33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DE40672A-2B6D-4665-861E-067972AD7F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990C35AF-F992-4FAE-AC67-463CB52376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120A696-2621-4862-82AE-E1F4C11EBA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2384F6-931A-476C-869D-FB6876DE980D}"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B376EA9-866E-4CA0-96AA-3A67604901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2AEF729-61E8-4AF2-9926-9BB83AAFAE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889EE9BA-E2A9-4FC9-AAA1-0526A5E8EB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65B60C-F47B-4D45-BF27-1E93E2EB170E}"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9AF94277-97D6-40B6-8814-2DB8DA01AA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E640EECD-6796-4129-A07B-36E5A130CC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0715B13D-DEE9-4874-9376-3EEBDF0FF2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34FA1E-B9BC-4F97-B4C4-E9B6E7269CCE}"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DE6525A7-19F3-4102-A8D3-34A1721486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22CAD039-AD1A-42EB-A896-4A40E51871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A006BB12-E9AC-4F5F-8745-15F611959B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E7DECD-BE9C-4DF5-98A7-8184053D7BE9}"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464DA65-83D1-48B6-9BE3-EF18653690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204E349D-2C05-49EC-87D5-B2F3043815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B63639A5-C8EB-4C7A-B317-3CFFF9E079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9D9C0BA-5043-48B6-A6AE-3F25EDC5CB46}"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5EA38765-497F-48CA-A341-863C7AE7F1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9DF6704-31E2-40F9-B5CB-9DB96A7BEF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7C4CFA39-C61B-4827-9F69-2B4D4FE136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CB7DF22-452D-4156-9D8A-288A84AFF62D}"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BC1121CF-2F54-4347-8ADA-67B4C74199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151DE49-8454-44BE-9FBA-C1CB19272E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2D249BA-B4F5-4664-B2B8-894EF1B670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F36AB7-8BAD-4ED4-8E5E-7F7293A3D026}"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1230C593-96A1-4986-BFB0-F66A069FC2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2BD571A3-F9BC-47B8-8503-B7C1E5F845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FEE9B66D-23B8-47C2-87C7-4CEDB76F74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19BA10-2343-4225-B74B-8B4CAC406079}"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34ECCC4B-30A2-4673-9A4E-B6855955CC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B040A6DC-E175-4F93-BF35-C0B7F2F308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CA9806BB-97DB-4000-A767-B2A71BE6EC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EF1E43-3117-44BE-AB31-02158B727B06}"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F8B5F19-A292-4DB1-B10F-4075B0FBFA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FB480C7F-F06E-4C1A-A156-90EAD171EB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4B81B49A-0266-4D30-80B5-E1E412A4B2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4934A5-468F-495C-9502-37C96482E8A5}"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54E92968-25AE-4464-B551-8354AD1E44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2A041F0C-297B-4CE4-817D-FF9A205D76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27FE53B5-7C59-4633-B64B-19C1577962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E285EA-1F1C-44CD-BAEF-FC1248248F55}"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2C07503-2747-4CA6-8EA1-40A3D257B7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21994C0-6118-4B90-AAFB-1A1C0A8E47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30B30C4C-E645-4506-A744-52B1847420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3C14DA-364C-4D78-9BDE-9CC21D07E550}"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23CDF1C0-EFF2-496A-8D9B-4FF27EBC86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0D2BCC4-1240-4660-BDE8-C9A1F582C9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6AC4817B-E289-4CD4-B3A0-FD08C84022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35533D-F731-4BC3-90B2-A0627BA7E8E2}"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040C76A8-2303-42F7-A0C4-DDBC633AF6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215C8AE3-784A-435F-93E0-06F904B5F3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9BFF213-5317-440C-BC2A-6DB896CEE9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78EDEF-B69F-4FC1-AF2C-5B41A450ABF0}"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FE9902F6-0DA3-4DF3-988D-9A4EF1B8BD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8271950-FED9-4A40-B159-330A5277FD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0E2CEF03-40DF-437E-BEC3-21B61D0158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AB4484-47DE-4CFA-9FE8-861FC47740F7}"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768355EC-C195-49A5-BB70-590280BB5F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7A3F7E21-265A-4198-B13F-2BB3BACD64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C6BB73C4-CFD4-43CF-81F6-2B0DD0DAB1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894F41-AA3B-4013-80E1-8481715C8466}"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5436D937-422E-4714-A849-EAEBA30AD4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3966AA5F-C964-4853-9C8F-19DFBABBB1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8BA27014-C9D7-4892-99DF-F03F9F35EC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F2435D-DDE9-4E4B-9346-4326820FA108}"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30F82DFA-0033-4A47-BCF4-C86D97C0C5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0CEC19D7-9CF8-4DB3-BD3A-19D75EFC82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D9143DC3-BCA3-4278-9EB8-C56D910F13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85781D-291A-4870-87DC-8452306F8E50}"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E20B1D91-88F8-476E-BDB9-3D95728302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23EEEB7-7E32-4F10-8B00-0A27352C7B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9FC2FA5F-90B1-408C-A2FD-D04248BBAE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26E048-B8AB-4FEA-A63D-60465264E3C5}"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CDD3C37-5A11-4614-B799-9CB8B1841D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60897C19-9947-46D6-B186-58939211A0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171288AD-D7EF-425F-9FD3-7FCE001370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2A833D-588A-474C-8B92-A8067623D6C1}"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7640D7E8-B34A-45A7-B4C3-06CDAD0850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014AE2C7-8C4B-4233-B7FC-5BF096F1E5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6CE29FDB-A616-4149-B100-B8CD686C74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D71E8B-CA4D-4E2B-B8AE-A5F4E7127602}"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2FDB1BEC-B10E-4D68-BE09-722AC0086F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3774FECA-249A-49BD-A3C8-2F3742B5E7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CD69EE8F-4B4B-4554-AC79-9FE9259CFE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F106AC3-B3AE-4755-9C5F-4EF002AC1424}"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56ED552-D7BC-4C7A-B3A4-47A8A2FA63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3B6E88A0-E673-494E-8FEC-91EC269AD9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EEFD8446-1264-4CB4-B473-0AC3B9C1DE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E885770-8B76-4799-8DF4-575E23653D48}"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461FD2DB-C7D1-43BD-AC10-44A17C4C36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09F723EC-86B7-4B28-BACA-4D1B526019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2F88C953-A8F1-4B2E-AF17-F87E507886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C659786-874B-4679-82CA-2326C515B14E}"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CCCA9677-81E2-42F1-A3E6-C3C482117F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7D4006DA-E1C8-4286-86EB-8E93F17FFA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0C30763-C6B5-4FD4-BFFF-197DF5C2DF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68303E-C196-4E71-A92B-5605D5200BCE}"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B8609B58-563C-4CCB-A6E8-09AB8D88DD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3F65C809-E105-474E-B86E-07BC62B814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30F75D61-246E-4779-8108-C3BB954914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A7976A-0A58-4BAD-BD3B-49742C1DCD09}"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D3B1F43-DB25-43D4-B6DA-E47F3BF593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99173B91-8554-402A-B999-98266958BC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089E215C-C8D5-4606-A302-96E365D75B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D2F1FE2-4898-448A-8D5F-4C64EDBDFBF2}"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44DF3146-8E84-46EF-A939-4E5F967ACD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7177A34-8A9F-4160-BFD4-0D41EFDB82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5B8813A4-22BA-401C-ACF2-A0B8E718A0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50D0D9-CCCD-455B-87CE-C18BAA8ABC1A}"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199EE59-B812-4743-8D6E-ECE1780586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851EC12B-14FD-4DF2-9104-D5658C6A78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EF38CCFE-AAFF-44F5-B71D-2AC1304269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4F8C6D-B837-4D4A-9445-5568739B98F3}"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CD5B08FF-16BA-4CF1-BF66-0AD3E24C85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4F6D797A-C356-4960-A0C8-6376CA58F0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4E2CB83C-4D19-48D1-9ABD-7E844DADE0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413485F-C00C-4DC4-9CD5-C2C23D1CF0AA}"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FD3987EB-49DB-44BE-986A-A5CCF89941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6D09D635-50AE-4476-86D7-5E211A9BAC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DCB568F6-EF09-4D9A-A375-6B3A9C92E8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98A9E0B-FAEC-41C1-8D0E-C4B3C7036B29}"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28D709EB-5138-4DA7-8074-64A981A518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CA5F8661-B013-4A94-81BA-90E7D14A67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D7229FBD-437F-4C82-A347-00375A6318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B661B3-B119-4DA6-B134-5C9F2BD18480}"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00FC7E6E-0A2B-41CA-BFC0-91C4611E07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09F6203A-135F-4F78-AA58-478EDD410E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788A87D6-60AF-4434-846F-434629A4A8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16987AA-64E6-4F72-9407-2A4CF8F5CDC1}"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A9CB189B-B4B7-4642-84EE-9A75041E7A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D375EF81-7A01-4BFE-B7AA-DAC55CC6700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4419B893-CACB-4987-96F0-603D3895A4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C58C1A-04EA-4F28-89E0-E224BA8B9499}"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49D016B-685F-4099-80DF-5773620D94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C3474C69-AE71-483E-8643-4123EF7534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C9411305-F04D-486A-BAC4-C374A03176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A0092E-8A06-48E9-8C6A-323DB040A8E8}"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3CFA9CA9-D671-4239-98E9-C7C91E7AD7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A16DEB53-7A29-415C-B8D9-6E3282FE42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FA2AA7BA-176D-4E6E-A299-94AC79E9CF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400A0A2-C315-42A0-BC35-D1B06F6CC73F}"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6DE3583F-17F7-4F8E-9A88-92AA2EC522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AE807F49-6F96-462E-8091-9C2C087700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78292E6F-807E-4B2F-A169-590251A2C5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BB66DF-361C-468A-AD57-CA42F9BB8AEB}"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82A495B6-637C-4002-96E5-119F50575D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C52E4131-2427-44A1-8F73-5382450606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F64A4AFC-B96C-483A-A187-CF77120264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257421-7BAA-4FAF-91E1-F6E1661C9A2E}"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941E2FAB-4BE7-484A-8311-4A96AB7606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960BEA2D-40C4-44EA-AB71-0CB0A669BF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A67B3D2F-42DA-4808-B3DF-50E2458FCC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529B55F-5788-4CBB-8457-7AD9A4D530A0}"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7F6FD048-14E6-4ACA-B445-0F2E532918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73646B10-7D9D-4B87-B641-6271C2FC43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A194B9C3-7915-4979-BACE-6A7B354B5D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4CC7F1-57C8-4AD8-B62E-F4DA5395B72E}"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BCBE7B5A-EFBC-45D7-82E8-53045ED352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98CB13F7-1E52-415D-A97C-34FFC344FD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2C7494B5-3D88-493D-B22E-C8853CEFA8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53B94E-EC02-4519-8AE6-130627C8DB17}"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BA110458-5789-4249-8349-D1A7D02060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09EF7BB0-67EE-4CC8-812C-C73E7F7456B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B1BD0879-0138-4793-BCD9-F691988F00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8571CE-B459-4EAC-81F8-C67E05EC4635}"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63BC015-1E4F-4B8E-BDE1-475CF11FB4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71AAA900-5888-4FB1-8DC1-77C1F3B0B2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407C32B-2731-4B44-AA90-3149371A47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6F0792D-19B6-4139-A37F-53E151BD6278}"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918B8E3-DE69-4CB9-97D2-0E7404C1A5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BBA36FED-2E63-4F47-8134-53AF5A650D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D60100DE-BB2C-47C9-8807-D9FFA5A702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49F76F-1E57-462C-B757-4B8E2FE5F67F}"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228765B-188C-4287-8FA4-CFD90D3BA5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5C70EED-B878-4D8A-9FF7-3A777F9CA2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A7D61EBF-0AFA-4B89-81F1-B6BE5C8F10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D1284D0-BD4F-430C-9E06-252C28AB3ECA}"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63FF3875-823C-46DC-BD01-8483ED3C46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FCCD1F4-571C-42FD-91C5-7817F0314D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90F5FE1-32F1-4826-97ED-7877D62AB9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948121-4E3A-4D9B-AC9A-9CD46B65CFE6}"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47FF81-033B-4041-B22D-0DCDAF3CDC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9E16DDF5-EB97-428A-9DF4-EF909259F7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FE5EB964-E13D-4552-A53C-328F443AD1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054A95-F309-4EBF-8DA1-C395E67C55CD}"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D4D3F31-EA5E-49CC-928A-81EDA816F126}"/>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361B0D81-56C2-4892-B1A6-3DF15B24E782}"/>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9C4E7B3D-E223-46A2-87D0-73B08612E86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E0B37186-2EBC-4705-A0F3-21B9F7DE9F0A}"/>
              </a:ext>
            </a:extLst>
          </p:cNvPr>
          <p:cNvSpPr>
            <a:spLocks noGrp="1"/>
          </p:cNvSpPr>
          <p:nvPr>
            <p:ph type="sldNum" sz="quarter" idx="12"/>
          </p:nvPr>
        </p:nvSpPr>
        <p:spPr>
          <a:xfrm>
            <a:off x="8229600" y="6473825"/>
            <a:ext cx="758825" cy="247650"/>
          </a:xfrm>
        </p:spPr>
        <p:txBody>
          <a:bodyPr/>
          <a:lstStyle>
            <a:lvl1pPr>
              <a:defRPr smtClean="0"/>
            </a:lvl1pPr>
          </a:lstStyle>
          <a:p>
            <a:pPr>
              <a:defRPr/>
            </a:pPr>
            <a:fld id="{C750158C-979B-4122-B5EE-751DF470184A}" type="slidenum">
              <a:rPr lang="en-US" altLang="en-US"/>
              <a:pPr>
                <a:defRPr/>
              </a:pPr>
              <a:t>‹#›</a:t>
            </a:fld>
            <a:endParaRPr lang="en-US" altLang="en-US"/>
          </a:p>
        </p:txBody>
      </p:sp>
    </p:spTree>
    <p:extLst>
      <p:ext uri="{BB962C8B-B14F-4D97-AF65-F5344CB8AC3E}">
        <p14:creationId xmlns:p14="http://schemas.microsoft.com/office/powerpoint/2010/main" val="82080741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8B660AB5-3A0E-452E-9123-DE07D180E349}"/>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442FB27F-20FD-47A0-8ED5-39ADBDCE995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6CDA1BB0-96BF-427F-98A6-25A4566F735B}"/>
              </a:ext>
            </a:extLst>
          </p:cNvPr>
          <p:cNvSpPr>
            <a:spLocks noGrp="1"/>
          </p:cNvSpPr>
          <p:nvPr>
            <p:ph type="sldNum" sz="quarter" idx="12"/>
          </p:nvPr>
        </p:nvSpPr>
        <p:spPr/>
        <p:txBody>
          <a:bodyPr/>
          <a:lstStyle>
            <a:lvl1pPr>
              <a:defRPr/>
            </a:lvl1pPr>
          </a:lstStyle>
          <a:p>
            <a:pPr>
              <a:defRPr/>
            </a:pPr>
            <a:fld id="{019BC044-2828-4FDB-9F3E-DEF5514BFACD}" type="slidenum">
              <a:rPr lang="en-US" altLang="en-US"/>
              <a:pPr>
                <a:defRPr/>
              </a:pPr>
              <a:t>‹#›</a:t>
            </a:fld>
            <a:endParaRPr lang="en-US" altLang="en-US"/>
          </a:p>
        </p:txBody>
      </p:sp>
    </p:spTree>
    <p:extLst>
      <p:ext uri="{BB962C8B-B14F-4D97-AF65-F5344CB8AC3E}">
        <p14:creationId xmlns:p14="http://schemas.microsoft.com/office/powerpoint/2010/main" val="168510605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0E3BB3-BCCC-4BB3-B900-B359C943702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97166EF8-0627-44C1-A75E-EFFF98A4CA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5E0C3EE-9AA4-4874-AACE-56B7EEA45101}"/>
              </a:ext>
            </a:extLst>
          </p:cNvPr>
          <p:cNvSpPr>
            <a:spLocks noGrp="1"/>
          </p:cNvSpPr>
          <p:nvPr>
            <p:ph type="sldNum" sz="quarter" idx="12"/>
          </p:nvPr>
        </p:nvSpPr>
        <p:spPr/>
        <p:txBody>
          <a:bodyPr/>
          <a:lstStyle>
            <a:lvl1pPr>
              <a:defRPr smtClean="0"/>
            </a:lvl1pPr>
          </a:lstStyle>
          <a:p>
            <a:pPr>
              <a:defRPr/>
            </a:pPr>
            <a:fld id="{F7028EDD-59F3-4FC9-B187-9050FDC74386}" type="slidenum">
              <a:rPr lang="en-US" altLang="en-US"/>
              <a:pPr>
                <a:defRPr/>
              </a:pPr>
              <a:t>‹#›</a:t>
            </a:fld>
            <a:endParaRPr lang="en-US" altLang="en-US"/>
          </a:p>
        </p:txBody>
      </p:sp>
    </p:spTree>
    <p:extLst>
      <p:ext uri="{BB962C8B-B14F-4D97-AF65-F5344CB8AC3E}">
        <p14:creationId xmlns:p14="http://schemas.microsoft.com/office/powerpoint/2010/main" val="294234999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7F8179D-3B07-4973-B855-D62AC69467BC}"/>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B97A21B9-C564-4882-84A0-A9AC1287198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5F55010C-4952-4645-A8AA-12C19DE5EB18}"/>
              </a:ext>
            </a:extLst>
          </p:cNvPr>
          <p:cNvSpPr>
            <a:spLocks noGrp="1"/>
          </p:cNvSpPr>
          <p:nvPr>
            <p:ph type="sldNum" sz="quarter" idx="12"/>
          </p:nvPr>
        </p:nvSpPr>
        <p:spPr>
          <a:xfrm>
            <a:off x="8229600" y="6473825"/>
            <a:ext cx="758825" cy="247650"/>
          </a:xfrm>
        </p:spPr>
        <p:txBody>
          <a:bodyPr/>
          <a:lstStyle>
            <a:lvl1pPr>
              <a:defRPr smtClean="0"/>
            </a:lvl1pPr>
          </a:lstStyle>
          <a:p>
            <a:pPr>
              <a:defRPr/>
            </a:pPr>
            <a:fld id="{45E50B56-0D35-4042-98C3-3A123171BB1E}" type="slidenum">
              <a:rPr lang="en-US" altLang="en-US"/>
              <a:pPr>
                <a:defRPr/>
              </a:pPr>
              <a:t>‹#›</a:t>
            </a:fld>
            <a:endParaRPr lang="en-US" altLang="en-US"/>
          </a:p>
        </p:txBody>
      </p:sp>
    </p:spTree>
    <p:extLst>
      <p:ext uri="{BB962C8B-B14F-4D97-AF65-F5344CB8AC3E}">
        <p14:creationId xmlns:p14="http://schemas.microsoft.com/office/powerpoint/2010/main" val="169809698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F0DD2092-EDF5-4393-BB39-39A4E4031901}"/>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BC38E61-8B29-4019-80E8-3E79320EA7B1}"/>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B3E217BC-C3E7-4940-8438-68A5AFFC253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792B5976-32C7-44BD-B494-184F2E47618D}"/>
              </a:ext>
            </a:extLst>
          </p:cNvPr>
          <p:cNvSpPr>
            <a:spLocks noGrp="1"/>
          </p:cNvSpPr>
          <p:nvPr>
            <p:ph type="sldNum" sz="quarter" idx="12"/>
          </p:nvPr>
        </p:nvSpPr>
        <p:spPr/>
        <p:txBody>
          <a:bodyPr/>
          <a:lstStyle>
            <a:lvl1pPr>
              <a:defRPr smtClean="0"/>
            </a:lvl1pPr>
          </a:lstStyle>
          <a:p>
            <a:pPr>
              <a:defRPr/>
            </a:pPr>
            <a:fld id="{7AD19634-7EAB-4359-AEF1-6D0DD176B52A}" type="slidenum">
              <a:rPr lang="en-US" altLang="en-US"/>
              <a:pPr>
                <a:defRPr/>
              </a:pPr>
              <a:t>‹#›</a:t>
            </a:fld>
            <a:endParaRPr lang="en-US" altLang="en-US"/>
          </a:p>
        </p:txBody>
      </p:sp>
    </p:spTree>
    <p:extLst>
      <p:ext uri="{BB962C8B-B14F-4D97-AF65-F5344CB8AC3E}">
        <p14:creationId xmlns:p14="http://schemas.microsoft.com/office/powerpoint/2010/main" val="1568480772"/>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0EAE666A-BE43-439F-8654-96A8F597B897}"/>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4F060CA1-CCAD-41EE-80FA-72FFAE324FF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0EC71C36-8045-4564-A277-E59DE3051883}"/>
              </a:ext>
            </a:extLst>
          </p:cNvPr>
          <p:cNvSpPr>
            <a:spLocks noGrp="1"/>
          </p:cNvSpPr>
          <p:nvPr>
            <p:ph type="sldNum" sz="quarter" idx="12"/>
          </p:nvPr>
        </p:nvSpPr>
        <p:spPr/>
        <p:txBody>
          <a:bodyPr/>
          <a:lstStyle>
            <a:lvl1pPr>
              <a:defRPr/>
            </a:lvl1pPr>
          </a:lstStyle>
          <a:p>
            <a:pPr>
              <a:defRPr/>
            </a:pPr>
            <a:fld id="{8C37309E-F021-445B-97B7-E2E3B4B27915}" type="slidenum">
              <a:rPr lang="en-US" altLang="en-US"/>
              <a:pPr>
                <a:defRPr/>
              </a:pPr>
              <a:t>‹#›</a:t>
            </a:fld>
            <a:endParaRPr lang="en-US" altLang="en-US"/>
          </a:p>
        </p:txBody>
      </p:sp>
    </p:spTree>
    <p:extLst>
      <p:ext uri="{BB962C8B-B14F-4D97-AF65-F5344CB8AC3E}">
        <p14:creationId xmlns:p14="http://schemas.microsoft.com/office/powerpoint/2010/main" val="4192386744"/>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13F330D2-A97C-4CD6-A2F1-A4EC3289F8C1}"/>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B4E0769D-7FE3-4919-A463-49621FF9E8B8}"/>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5534E9C3-9765-4493-B2B5-EC4E216924BC}"/>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A64DA6D4-BC1C-4789-88F4-945EDC690A3A}"/>
              </a:ext>
            </a:extLst>
          </p:cNvPr>
          <p:cNvSpPr>
            <a:spLocks noGrp="1"/>
          </p:cNvSpPr>
          <p:nvPr>
            <p:ph type="sldNum" sz="quarter" idx="12"/>
          </p:nvPr>
        </p:nvSpPr>
        <p:spPr>
          <a:xfrm>
            <a:off x="8229600" y="6477000"/>
            <a:ext cx="762000" cy="247650"/>
          </a:xfrm>
        </p:spPr>
        <p:txBody>
          <a:bodyPr/>
          <a:lstStyle>
            <a:lvl1pPr>
              <a:defRPr smtClean="0"/>
            </a:lvl1pPr>
          </a:lstStyle>
          <a:p>
            <a:pPr>
              <a:defRPr/>
            </a:pPr>
            <a:fld id="{A80F30E2-A476-4BAD-A0DE-4143C91BEDE8}" type="slidenum">
              <a:rPr lang="en-US" altLang="en-US"/>
              <a:pPr>
                <a:defRPr/>
              </a:pPr>
              <a:t>‹#›</a:t>
            </a:fld>
            <a:endParaRPr lang="en-US" altLang="en-US"/>
          </a:p>
        </p:txBody>
      </p:sp>
    </p:spTree>
    <p:extLst>
      <p:ext uri="{BB962C8B-B14F-4D97-AF65-F5344CB8AC3E}">
        <p14:creationId xmlns:p14="http://schemas.microsoft.com/office/powerpoint/2010/main" val="850026676"/>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56A4F423-6FDA-4BBA-BF72-6C91F0CBAB82}"/>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C8B28BD0-54EC-4607-AA4A-81646F267C3D}"/>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D005184C-FD4E-4956-84B0-ABC58D65897D}"/>
              </a:ext>
            </a:extLst>
          </p:cNvPr>
          <p:cNvSpPr>
            <a:spLocks noGrp="1"/>
          </p:cNvSpPr>
          <p:nvPr>
            <p:ph type="sldNum" sz="quarter" idx="12"/>
          </p:nvPr>
        </p:nvSpPr>
        <p:spPr/>
        <p:txBody>
          <a:bodyPr/>
          <a:lstStyle>
            <a:lvl1pPr>
              <a:defRPr/>
            </a:lvl1pPr>
          </a:lstStyle>
          <a:p>
            <a:pPr>
              <a:defRPr/>
            </a:pPr>
            <a:fld id="{06E6F2D1-20A0-4E10-9467-21739CC1A11E}" type="slidenum">
              <a:rPr lang="en-US" altLang="en-US"/>
              <a:pPr>
                <a:defRPr/>
              </a:pPr>
              <a:t>‹#›</a:t>
            </a:fld>
            <a:endParaRPr lang="en-US" altLang="en-US"/>
          </a:p>
        </p:txBody>
      </p:sp>
    </p:spTree>
    <p:extLst>
      <p:ext uri="{BB962C8B-B14F-4D97-AF65-F5344CB8AC3E}">
        <p14:creationId xmlns:p14="http://schemas.microsoft.com/office/powerpoint/2010/main" val="1480143886"/>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155530F9-9749-45EA-BA8F-C4811FB1542F}"/>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2AD7BEDF-5A3C-4910-BEB6-6AE40E2969F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05D351E9-A552-4D72-8234-495C685C06B4}"/>
              </a:ext>
            </a:extLst>
          </p:cNvPr>
          <p:cNvSpPr>
            <a:spLocks noGrp="1"/>
          </p:cNvSpPr>
          <p:nvPr>
            <p:ph type="sldNum" sz="quarter" idx="12"/>
          </p:nvPr>
        </p:nvSpPr>
        <p:spPr/>
        <p:txBody>
          <a:bodyPr/>
          <a:lstStyle>
            <a:lvl1pPr>
              <a:defRPr smtClean="0"/>
            </a:lvl1pPr>
          </a:lstStyle>
          <a:p>
            <a:pPr>
              <a:defRPr/>
            </a:pPr>
            <a:fld id="{2AC4DBCE-045C-4A8D-AED9-24BE41BC9B0E}" type="slidenum">
              <a:rPr lang="en-US" altLang="en-US"/>
              <a:pPr>
                <a:defRPr/>
              </a:pPr>
              <a:t>‹#›</a:t>
            </a:fld>
            <a:endParaRPr lang="en-US" altLang="en-US"/>
          </a:p>
        </p:txBody>
      </p:sp>
    </p:spTree>
    <p:extLst>
      <p:ext uri="{BB962C8B-B14F-4D97-AF65-F5344CB8AC3E}">
        <p14:creationId xmlns:p14="http://schemas.microsoft.com/office/powerpoint/2010/main" val="286766270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40188F6F-FE58-43AF-9089-6377B146FE5C}"/>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C8C4887C-8353-474B-8C21-C80D1EA3594C}"/>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CBD36003-4EB0-458D-8C15-C61C3DAF370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39C6C15-4ED5-4311-982E-421A549465EB}"/>
              </a:ext>
            </a:extLst>
          </p:cNvPr>
          <p:cNvSpPr>
            <a:spLocks noGrp="1"/>
          </p:cNvSpPr>
          <p:nvPr>
            <p:ph type="sldNum" sz="quarter" idx="12"/>
          </p:nvPr>
        </p:nvSpPr>
        <p:spPr/>
        <p:txBody>
          <a:bodyPr/>
          <a:lstStyle>
            <a:lvl1pPr>
              <a:defRPr smtClean="0"/>
            </a:lvl1pPr>
          </a:lstStyle>
          <a:p>
            <a:pPr>
              <a:defRPr/>
            </a:pPr>
            <a:fld id="{27F481D1-71CB-4BF8-B821-D4D4CDDB4B3B}" type="slidenum">
              <a:rPr lang="en-US" altLang="en-US"/>
              <a:pPr>
                <a:defRPr/>
              </a:pPr>
              <a:t>‹#›</a:t>
            </a:fld>
            <a:endParaRPr lang="en-US" altLang="en-US"/>
          </a:p>
        </p:txBody>
      </p:sp>
    </p:spTree>
    <p:extLst>
      <p:ext uri="{BB962C8B-B14F-4D97-AF65-F5344CB8AC3E}">
        <p14:creationId xmlns:p14="http://schemas.microsoft.com/office/powerpoint/2010/main" val="371540189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F60E78AC-8802-4BA6-967E-F73FE05EAD8C}"/>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81305E1D-A986-408C-B06B-04112090EF5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5AF6A61A-C898-4472-90E3-8729F24A9CA9}"/>
              </a:ext>
            </a:extLst>
          </p:cNvPr>
          <p:cNvSpPr>
            <a:spLocks noGrp="1"/>
          </p:cNvSpPr>
          <p:nvPr>
            <p:ph type="sldNum" sz="quarter" idx="12"/>
          </p:nvPr>
        </p:nvSpPr>
        <p:spPr/>
        <p:txBody>
          <a:bodyPr/>
          <a:lstStyle>
            <a:lvl1pPr>
              <a:defRPr smtClean="0"/>
            </a:lvl1pPr>
          </a:lstStyle>
          <a:p>
            <a:pPr>
              <a:defRPr/>
            </a:pPr>
            <a:fld id="{872F16F1-0756-45F7-BD69-1E866DDE2200}" type="slidenum">
              <a:rPr lang="en-US" altLang="en-US"/>
              <a:pPr>
                <a:defRPr/>
              </a:pPr>
              <a:t>‹#›</a:t>
            </a:fld>
            <a:endParaRPr lang="en-US" altLang="en-US"/>
          </a:p>
        </p:txBody>
      </p:sp>
    </p:spTree>
    <p:extLst>
      <p:ext uri="{BB962C8B-B14F-4D97-AF65-F5344CB8AC3E}">
        <p14:creationId xmlns:p14="http://schemas.microsoft.com/office/powerpoint/2010/main" val="1919910522"/>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EBC561C-5B92-4F0A-9445-91429FE4178A}"/>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97E3C34C-3247-4AF6-967E-2E6629309847}"/>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57CB49F-7F7A-4D8A-BA8A-294F17AC4822}"/>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9B1EC7C5-226F-406F-B91B-CE056E03C6FA}"/>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CFD5CA12-D4AA-4351-8A59-3C17E80F2A70}"/>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8CFB0312-F517-4FFD-B779-87E1B460E474}"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D2590964-41F2-4022-8653-351037B54970}"/>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93BC7AD6-D98A-435D-9D31-660B0C7853FF}"/>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B2FCBB6D-E985-4DC8-87E0-2186830F95F8}"/>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7457" r:id="rId1"/>
    <p:sldLayoutId id="2147487458" r:id="rId2"/>
    <p:sldLayoutId id="2147487459" r:id="rId3"/>
    <p:sldLayoutId id="2147487454" r:id="rId4"/>
    <p:sldLayoutId id="2147487460" r:id="rId5"/>
    <p:sldLayoutId id="2147487455" r:id="rId6"/>
    <p:sldLayoutId id="2147487461" r:id="rId7"/>
    <p:sldLayoutId id="2147487462" r:id="rId8"/>
    <p:sldLayoutId id="2147487463" r:id="rId9"/>
    <p:sldLayoutId id="2147487456" r:id="rId10"/>
    <p:sldLayoutId id="214748746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6FCF05CD-E659-4072-81FC-9888D5141272}"/>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How  do  you respond  to god’s forgiveness?</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3A0321-7402-425C-8553-468568185CA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02A68E-0325-4B6F-AA13-D5FB3F771220}"/>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woman was obviously </a:t>
            </a:r>
            <a:r>
              <a:rPr lang="en-US" sz="4400" b="1" u="sng" dirty="0">
                <a:solidFill>
                  <a:srgbClr val="990033"/>
                </a:solidFill>
                <a:effectLst>
                  <a:outerShdw blurRad="38100" dist="38100" dir="2700000" algn="tl">
                    <a:srgbClr val="000000">
                      <a:alpha val="43137"/>
                    </a:srgbClr>
                  </a:outerShdw>
                </a:effectLst>
                <a:latin typeface="Arial Narrow" pitchFamily="34" charset="0"/>
              </a:rPr>
              <a:t>guilty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According to the Law she was 	to be executed.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Deuteronomy 22:22 - If a man is found sleeping with another man’s wife,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both the man who slept with her and the woman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must die. You must purge the evil from Israel.</a:t>
            </a:r>
          </a:p>
        </p:txBody>
      </p:sp>
      <p:sp>
        <p:nvSpPr>
          <p:cNvPr id="4" name="Rectangle 3">
            <a:extLst>
              <a:ext uri="{FF2B5EF4-FFF2-40B4-BE49-F238E27FC236}">
                <a16:creationId xmlns:a16="http://schemas.microsoft.com/office/drawing/2014/main" id="{F06BAC05-31B0-4C92-8487-A17CE7A8DF9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07CA81-9A91-4BF7-ABA0-30CDB20C9E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BFA39B-8D5F-42B9-96E6-F211581B4BE3}"/>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woman was obviously </a:t>
            </a:r>
            <a:r>
              <a:rPr lang="en-US" sz="4400" b="1" u="sng" dirty="0">
                <a:solidFill>
                  <a:srgbClr val="990033"/>
                </a:solidFill>
                <a:effectLst>
                  <a:outerShdw blurRad="38100" dist="38100" dir="2700000" algn="tl">
                    <a:srgbClr val="000000">
                      <a:alpha val="43137"/>
                    </a:srgbClr>
                  </a:outerShdw>
                </a:effectLst>
                <a:latin typeface="Arial Narrow" pitchFamily="34" charset="0"/>
              </a:rPr>
              <a:t>guilty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According to the Law she was 	to be executed.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Deuteronomy 22:22 - If a man is found sleeping with another man’s wife, both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slept with her and the woman must die. You must purge the evil from Israel.</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But – where was the man?</a:t>
            </a:r>
          </a:p>
        </p:txBody>
      </p:sp>
      <p:sp>
        <p:nvSpPr>
          <p:cNvPr id="4" name="Rectangle 3">
            <a:extLst>
              <a:ext uri="{FF2B5EF4-FFF2-40B4-BE49-F238E27FC236}">
                <a16:creationId xmlns:a16="http://schemas.microsoft.com/office/drawing/2014/main" id="{A1878B5C-7DC2-48BA-BBEE-D90A9A8D6DD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BC368E6-C7B2-4F9B-BED5-0EA1EC2403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D760C5-23F7-4D80-9940-7DFD109CE293}"/>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was this test?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They were using this question as a trap, in order to have a basis for accusing him. – v6</a:t>
            </a:r>
          </a:p>
        </p:txBody>
      </p:sp>
      <p:sp>
        <p:nvSpPr>
          <p:cNvPr id="4" name="Rectangle 3">
            <a:extLst>
              <a:ext uri="{FF2B5EF4-FFF2-40B4-BE49-F238E27FC236}">
                <a16:creationId xmlns:a16="http://schemas.microsoft.com/office/drawing/2014/main" id="{D94FBB62-2330-4DA8-B36D-47CF2D300BC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C4D491-E29E-4ED3-A138-7C1A927B890E}"/>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1B686571-0034-4C45-88EB-06F4FA3211B0}"/>
              </a:ext>
            </a:extLst>
          </p:cNvPr>
          <p:cNvSpPr>
            <a:spLocks noGrp="1" noChangeArrowheads="1"/>
          </p:cNvSpPr>
          <p:nvPr>
            <p:ph idx="1"/>
          </p:nvPr>
        </p:nvSpPr>
        <p:spPr>
          <a:xfrm>
            <a:off x="457200" y="1219200"/>
            <a:ext cx="8534400" cy="4860925"/>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oral traditions did Jesus 	defy?</a:t>
            </a:r>
          </a:p>
        </p:txBody>
      </p:sp>
      <p:sp>
        <p:nvSpPr>
          <p:cNvPr id="4" name="Rectangle 3">
            <a:extLst>
              <a:ext uri="{FF2B5EF4-FFF2-40B4-BE49-F238E27FC236}">
                <a16:creationId xmlns:a16="http://schemas.microsoft.com/office/drawing/2014/main" id="{5E503A1F-79B7-4687-B156-BA28958E4CC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34F8A0-C1F2-4B8A-90E7-34237B773095}"/>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755F9359-DCC4-4E7C-88D8-74A5BFFCB2A0}"/>
              </a:ext>
            </a:extLst>
          </p:cNvPr>
          <p:cNvSpPr>
            <a:spLocks noGrp="1" noChangeArrowheads="1"/>
          </p:cNvSpPr>
          <p:nvPr>
            <p:ph idx="1"/>
          </p:nvPr>
        </p:nvSpPr>
        <p:spPr>
          <a:xfrm>
            <a:off x="457200" y="1219200"/>
            <a:ext cx="8534400" cy="4860925"/>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oral traditions did Jesus 	defy?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5:8-9 - Then Jesus said to him, “Get up! Pick up your mat and walk.”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At once the man was cured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picked up his mat and walked.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day on which this took place was a Sabbath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6F0012A7-06C0-4C19-8428-A34ACB7AA14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16BA86-942F-4443-827B-0A8141BC713B}"/>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CBCE2575-F323-4F59-AFCA-DE4CFC85D15A}"/>
              </a:ext>
            </a:extLst>
          </p:cNvPr>
          <p:cNvSpPr>
            <a:spLocks noGrp="1" noChangeArrowheads="1"/>
          </p:cNvSpPr>
          <p:nvPr>
            <p:ph idx="1"/>
          </p:nvPr>
        </p:nvSpPr>
        <p:spPr>
          <a:xfrm>
            <a:off x="457200" y="1219200"/>
            <a:ext cx="8534400" cy="4860925"/>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oral traditions did Jesus 	defy?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5:8-9 - Then Jesus said to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Get up! Pick up your mat and walk</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once the man was cured;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picked up his mat and walked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day on which this took place was a Sabbath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DBE780C5-5690-416F-AE53-1E5B619B73B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E81D680-8C38-49FC-94C4-3F0C9AD4A881}"/>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F0D3900D-214A-4A46-8A9B-7E97D844DB91}"/>
              </a:ext>
            </a:extLst>
          </p:cNvPr>
          <p:cNvSpPr>
            <a:spLocks noGrp="1" noChangeArrowheads="1"/>
          </p:cNvSpPr>
          <p:nvPr>
            <p:ph idx="1"/>
          </p:nvPr>
        </p:nvSpPr>
        <p:spPr>
          <a:xfrm>
            <a:off x="457200" y="1219200"/>
            <a:ext cx="8534400" cy="4860925"/>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oral traditions did Jesus 	defy?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12:1-2 - At that time Jesus went through the grain fields on the Sabbath.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His disciples were hungry and began to pick some heads of grain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eat them. When the Pharisees saw this, they said to him, “Look! Your disciples are doing what is unlawful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on the Sabbath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84D73F2-F317-43B7-AA37-77CA72A40FE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F30D15-12A6-41DF-83DB-081C132AE785}"/>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4C4CBEC5-81FE-4FAA-8FAF-D8B78D6CFB91}"/>
              </a:ext>
            </a:extLst>
          </p:cNvPr>
          <p:cNvSpPr>
            <a:spLocks noGrp="1" noChangeArrowheads="1"/>
          </p:cNvSpPr>
          <p:nvPr>
            <p:ph idx="1"/>
          </p:nvPr>
        </p:nvSpPr>
        <p:spPr>
          <a:xfrm>
            <a:off x="457200" y="1219200"/>
            <a:ext cx="8534400" cy="4860925"/>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written Law was He 	accused of breaking?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5:18 -</a:t>
            </a:r>
            <a:r>
              <a:rPr lang="en-US" sz="2800" b="1" dirty="0">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this reason the Jews tried all the harder to kill him; not only was he breaking the Sabbath,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was even calling God his own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making himself equal with God.</a:t>
            </a:r>
          </a:p>
        </p:txBody>
      </p:sp>
      <p:sp>
        <p:nvSpPr>
          <p:cNvPr id="4" name="Rectangle 3">
            <a:extLst>
              <a:ext uri="{FF2B5EF4-FFF2-40B4-BE49-F238E27FC236}">
                <a16:creationId xmlns:a16="http://schemas.microsoft.com/office/drawing/2014/main" id="{8580610C-DCB7-48EA-9063-3951C4EAEB0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4CCCF36-09B7-4216-9169-B92FB5644340}"/>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71B311A7-E06F-42F4-8CAA-7E5D03FAD510}"/>
              </a:ext>
            </a:extLst>
          </p:cNvPr>
          <p:cNvSpPr>
            <a:spLocks noGrp="1" noChangeArrowheads="1"/>
          </p:cNvSpPr>
          <p:nvPr>
            <p:ph idx="1"/>
          </p:nvPr>
        </p:nvSpPr>
        <p:spPr>
          <a:xfrm>
            <a:off x="457200" y="1219200"/>
            <a:ext cx="8534400" cy="4860925"/>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written Law was He 	accused of breaking?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5:18 -</a:t>
            </a:r>
            <a:r>
              <a:rPr lang="en-US" sz="2800" b="1" dirty="0">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this reason the Jews tried all the harder to kill him; not only was he breaking the Sabbath,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was even calling God his own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making himself equal with God.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Leviticus 24:16 - Anyone who blasphemes the name of the LORD must be put to death.</a:t>
            </a:r>
          </a:p>
          <a:p>
            <a:pPr>
              <a:defRPr/>
            </a:pPr>
            <a:endParaRPr lang="en-US" sz="2800" dirty="0"/>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A29B75C-A25F-425B-A864-C385EA29221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147FF3-25BD-4E08-AC1D-598683F63F74}"/>
              </a:ext>
            </a:extLst>
          </p:cNvPr>
          <p:cNvSpPr>
            <a:spLocks noGrp="1" noChangeArrowheads="1"/>
          </p:cNvSpPr>
          <p:nvPr>
            <p:ph type="title"/>
          </p:nvPr>
        </p:nvSpPr>
        <p:spPr/>
        <p:txBody>
          <a:bodyPr>
            <a:normAutofit fontScale="90000"/>
          </a:bodyPr>
          <a:lstStyle/>
          <a:p>
            <a:pPr>
              <a:defRPr/>
            </a:pPr>
            <a:br>
              <a:rPr lang="en-US"/>
            </a:br>
            <a:endParaRPr lang="en-US" dirty="0"/>
          </a:p>
        </p:txBody>
      </p:sp>
      <p:sp>
        <p:nvSpPr>
          <p:cNvPr id="14339" name="Rectangle 1027">
            <a:extLst>
              <a:ext uri="{FF2B5EF4-FFF2-40B4-BE49-F238E27FC236}">
                <a16:creationId xmlns:a16="http://schemas.microsoft.com/office/drawing/2014/main" id="{193E56B8-1882-4F93-9CF3-EB3923F9F868}"/>
              </a:ext>
            </a:extLst>
          </p:cNvPr>
          <p:cNvSpPr>
            <a:spLocks noGrp="1" noChangeArrowheads="1"/>
          </p:cNvSpPr>
          <p:nvPr>
            <p:ph idx="1"/>
          </p:nvPr>
        </p:nvSpPr>
        <p:spPr>
          <a:xfrm>
            <a:off x="457200" y="1219200"/>
            <a:ext cx="8534400" cy="5638800"/>
          </a:xfrm>
        </p:spPr>
        <p:txBody>
          <a:bodyPr/>
          <a:lstStyle/>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written Law was He 	accused of breaking?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5:18 -</a:t>
            </a:r>
            <a:r>
              <a:rPr lang="en-US" sz="2800" b="1" dirty="0">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this reason the Jews tried all the harder to kill him; not only was he breaking the Sabbath,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was even calling God his own Father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making himself equal with God.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Leviticus 24:16 - Anyone who blasphemes the name of the LORD must be put to death.</a:t>
            </a:r>
          </a:p>
          <a:p>
            <a:pP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Philippians 2:6 - Who, being in very nature God, did not consider equality with God something to be grasped . . .</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defRPr/>
            </a:pPr>
            <a:endParaRPr lang="en-US" sz="2800" dirty="0"/>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A875B2A-B5B7-4DE0-AF2D-1203CD8E655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20DFF6-6330-41B7-BBCC-F844D04D040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4277977-2103-4F38-BF81-4754C0FBD732}"/>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1:7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him we have redemption through his blood,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forgiveness of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accordance with the riches of God’s grace . .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3CAC2F2-6AB1-4A6E-8329-60D3B376C9B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1A61DE-CE03-49AA-9F28-1161E454E892}"/>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sees sin differently than we do.</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10AD655-04DB-4E35-A56A-8894951C9DC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CDF829-AC5A-4A45-8CBC-14CECEEC39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C7B1E96-D9FC-49F1-B68C-EA1FF2FA520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sees sin differently than we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view sin as unimportant.</a:t>
            </a:r>
          </a:p>
        </p:txBody>
      </p:sp>
      <p:sp>
        <p:nvSpPr>
          <p:cNvPr id="4" name="Rectangle 3">
            <a:extLst>
              <a:ext uri="{FF2B5EF4-FFF2-40B4-BE49-F238E27FC236}">
                <a16:creationId xmlns:a16="http://schemas.microsoft.com/office/drawing/2014/main" id="{1524F33D-B439-4B1C-8AFD-9342EEBEE98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CF76943-8510-4017-B9EC-C910234AC5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3F48FE-6D32-4451-8D08-F20275BB22B5}"/>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sees sin differently than we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view sin as unimportant.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God views sin as rebellion!</a:t>
            </a:r>
          </a:p>
        </p:txBody>
      </p:sp>
      <p:sp>
        <p:nvSpPr>
          <p:cNvPr id="4" name="Rectangle 3">
            <a:extLst>
              <a:ext uri="{FF2B5EF4-FFF2-40B4-BE49-F238E27FC236}">
                <a16:creationId xmlns:a16="http://schemas.microsoft.com/office/drawing/2014/main" id="{C9980E25-CC2C-475D-9C15-9265A7EA1A2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459D5C-3AB3-4CF3-93C9-5091A93D23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868258-928F-4B55-A21E-B18A3847E4E6}"/>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sees sin differently than we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view sin as unimportant.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God views sin as rebellion!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2:10 - For whoever keeps the whole law and yet stumbles at just one point is guilty of breaking all of it.</a:t>
            </a:r>
          </a:p>
        </p:txBody>
      </p:sp>
      <p:sp>
        <p:nvSpPr>
          <p:cNvPr id="4" name="Rectangle 3">
            <a:extLst>
              <a:ext uri="{FF2B5EF4-FFF2-40B4-BE49-F238E27FC236}">
                <a16:creationId xmlns:a16="http://schemas.microsoft.com/office/drawing/2014/main" id="{6E17CF17-7677-49E8-A0A0-9569EE3F378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32E6E2-3AD8-4A6D-BC8E-EDA668951F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138740-19FC-4852-85C6-FDDB783B4B02}"/>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sees sin differently than we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view sin as unimportant.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God views sin as rebellion!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3:23 - . . . for all have sinned and fall short of the glory of God . . .</a:t>
            </a:r>
          </a:p>
        </p:txBody>
      </p:sp>
      <p:sp>
        <p:nvSpPr>
          <p:cNvPr id="4" name="Rectangle 3">
            <a:extLst>
              <a:ext uri="{FF2B5EF4-FFF2-40B4-BE49-F238E27FC236}">
                <a16:creationId xmlns:a16="http://schemas.microsoft.com/office/drawing/2014/main" id="{84703718-1242-40EE-B599-1908D88736F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87D205E-C9A3-4546-8475-6DF7A3D498D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8D410B-58A0-4C12-B3FB-3F2F7EB6BC6C}"/>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God sees sin differently than we do.</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We view sin as unimportant.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God views sin as rebellion!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6:23 - For the wages of sin is death . . .</a:t>
            </a:r>
          </a:p>
        </p:txBody>
      </p:sp>
      <p:sp>
        <p:nvSpPr>
          <p:cNvPr id="4" name="Rectangle 3">
            <a:extLst>
              <a:ext uri="{FF2B5EF4-FFF2-40B4-BE49-F238E27FC236}">
                <a16:creationId xmlns:a16="http://schemas.microsoft.com/office/drawing/2014/main" id="{34481B0A-C221-4532-9BE6-9D559259048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BAF0766-B16E-42D7-AE6C-FF1B4D98AF0D}"/>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459946-6B16-43B4-B1C0-908093722BD9}"/>
              </a:ext>
            </a:extLst>
          </p:cNvPr>
          <p:cNvSpPr>
            <a:spLocks noGrp="1" noChangeArrowheads="1"/>
          </p:cNvSpPr>
          <p:nvPr>
            <p:ph idx="1"/>
          </p:nvPr>
        </p:nvSpPr>
        <p:spPr>
          <a:xfrm>
            <a:off x="457200" y="1143000"/>
            <a:ext cx="8229600" cy="5334000"/>
          </a:xfrm>
        </p:spPr>
        <p:txBody>
          <a:bodyPr>
            <a:normAutofit lnSpcReduction="10000"/>
          </a:bodyPr>
          <a:lstStyle/>
          <a:p>
            <a:pPr marL="857250" indent="-857250" algn="jus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The Most Important Question to be Asked by God – “What Do You Say About Sin?” </a:t>
            </a:r>
            <a:r>
              <a:rPr lang="en-US" sz="2800" b="1" dirty="0">
                <a:solidFill>
                  <a:schemeClr val="tx1"/>
                </a:solidFill>
                <a:effectLst>
                  <a:outerShdw blurRad="38100" dist="38100" dir="2700000" algn="tl">
                    <a:srgbClr val="000000">
                      <a:alpha val="43137"/>
                    </a:srgbClr>
                  </a:outerShdw>
                </a:effectLst>
                <a:latin typeface="Arial Narrow" pitchFamily="34" charset="0"/>
              </a:rPr>
              <a:t>– v5</a:t>
            </a:r>
          </a:p>
          <a:p>
            <a:pPr marL="857250" indent="-857250"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The Most Important Answer to be Given by God – “The One Without Sin Must be the Executioner!”</a:t>
            </a:r>
          </a:p>
          <a:p>
            <a:pPr marL="571500" indent="-57150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If any one of you is without sin, let him be the first to throw a stone at her. – v7</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AA4F22-27D7-4E14-8C80-87187D5E87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E95201-E09E-482C-B4DC-1BB27140F8B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bent down and started to write on the ground with his finger. – v6</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 you think the Lord wrote in the dirt?</a:t>
            </a:r>
          </a:p>
        </p:txBody>
      </p:sp>
      <p:sp>
        <p:nvSpPr>
          <p:cNvPr id="4" name="Rectangle 3">
            <a:extLst>
              <a:ext uri="{FF2B5EF4-FFF2-40B4-BE49-F238E27FC236}">
                <a16:creationId xmlns:a16="http://schemas.microsoft.com/office/drawing/2014/main" id="{61E451A3-404A-415A-BFEB-75CBCD7AC03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17535A-509E-46C4-AE92-0727FD90008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8A7F8E-F800-442E-9279-003779EEEB0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bent down and started to write on the ground with his finger. – v6</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 you think the Lord wrote in the dirt?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Deuteronomy 22:22 -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a 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found sleeping with another man’s wife, both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who slept with her and the woman must die. </a:t>
            </a:r>
          </a:p>
        </p:txBody>
      </p:sp>
      <p:sp>
        <p:nvSpPr>
          <p:cNvPr id="4" name="Rectangle 3">
            <a:extLst>
              <a:ext uri="{FF2B5EF4-FFF2-40B4-BE49-F238E27FC236}">
                <a16:creationId xmlns:a16="http://schemas.microsoft.com/office/drawing/2014/main" id="{D1F0931E-4460-4F61-B9A0-02D859DDFD3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F2CD76-8AB9-4145-8309-960DAFB1CF7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920E19-A580-40F0-80CB-19C8C4834B9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bent down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started to write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on the ground with his finger. – v6</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 you think the Lord wrote in the dirt?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a:solidFill>
                  <a:srgbClr val="006600"/>
                </a:solidFill>
                <a:effectLst>
                  <a:outerShdw blurRad="38100" dist="38100" dir="2700000" algn="tl">
                    <a:srgbClr val="000000">
                      <a:alpha val="43137"/>
                    </a:srgbClr>
                  </a:outerShdw>
                </a:effectLst>
                <a:latin typeface="Arial Narrow" pitchFamily="34" charset="0"/>
              </a:rPr>
              <a:t>Write</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 </a:t>
            </a:r>
            <a:r>
              <a:rPr lang="en-US" sz="4400" b="1" dirty="0">
                <a:solidFill>
                  <a:srgbClr val="990033"/>
                </a:solidFill>
                <a:effectLst>
                  <a:outerShdw blurRad="38100" dist="38100" dir="2700000" algn="tl">
                    <a:srgbClr val="000000">
                      <a:alpha val="43137"/>
                    </a:srgbClr>
                  </a:outerShdw>
                </a:effectLst>
                <a:latin typeface="Arial Narrow" pitchFamily="34" charset="0"/>
              </a:rPr>
              <a:t>to write </a:t>
            </a:r>
            <a:r>
              <a:rPr lang="en-US" sz="4400" b="1">
                <a:solidFill>
                  <a:srgbClr val="990033"/>
                </a:solidFill>
                <a:effectLst>
                  <a:outerShdw blurRad="38100" dist="38100" dir="2700000" algn="tl">
                    <a:srgbClr val="000000">
                      <a:alpha val="43137"/>
                    </a:srgbClr>
                  </a:outerShdw>
                </a:effectLst>
                <a:latin typeface="Arial Narrow" pitchFamily="34" charset="0"/>
              </a:rPr>
              <a:t>a record 	against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Job 13:26 - For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write down bitter things against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make me inherit the sins of my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youth.</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Gentium" pitchFamily="2" charset="0"/>
              </a:rPr>
              <a:t>*</a:t>
            </a: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καταγράφω</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endParaRPr>
          </a:p>
        </p:txBody>
      </p:sp>
      <p:sp>
        <p:nvSpPr>
          <p:cNvPr id="4" name="Rectangle 3">
            <a:extLst>
              <a:ext uri="{FF2B5EF4-FFF2-40B4-BE49-F238E27FC236}">
                <a16:creationId xmlns:a16="http://schemas.microsoft.com/office/drawing/2014/main" id="{79457C99-AD23-4DBA-9541-552E40D0B52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00B617-1A33-4590-A26D-AB6502880D7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042DE2-4F36-4449-9D6A-5553B8BFB1F3}"/>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“Repent and be baptized, every one of you, in the name of Jesus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the forgiveness of your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will receive the gift of the Holy Spirit.</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E72073B-1A3B-47DE-A763-905FE8C8BE6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87D70A-C529-45B9-A16C-04F3B3AED98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 you think the Lord wrote in the dirt?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Maybe He wrote out each 	man’s </a:t>
            </a:r>
            <a:r>
              <a:rPr lang="en-US" sz="4400" b="1" u="sng" dirty="0">
                <a:solidFill>
                  <a:srgbClr val="990033"/>
                </a:solidFill>
                <a:effectLst>
                  <a:outerShdw blurRad="38100" dist="38100" dir="2700000" algn="tl">
                    <a:srgbClr val="000000">
                      <a:alpha val="43137"/>
                    </a:srgbClr>
                  </a:outerShdw>
                </a:effectLst>
                <a:latin typeface="Arial Narrow"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1EC9E66-8522-4D00-86D1-07CBC919000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DD416F5-B845-42CD-826A-EB2D9072CB5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5169CF4-6B04-41A3-A21E-9DC0E508372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 you think the Lord wrote in the dirt?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Maybe He wrote the </a:t>
            </a:r>
            <a:r>
              <a:rPr lang="en-US" sz="4400" b="1" u="sng" dirty="0">
                <a:solidFill>
                  <a:srgbClr val="990033"/>
                </a:solidFill>
                <a:effectLst>
                  <a:outerShdw blurRad="38100" dist="38100" dir="2700000" algn="tl">
                    <a:srgbClr val="000000">
                      <a:alpha val="43137"/>
                    </a:srgbClr>
                  </a:outerShdw>
                </a:effectLst>
                <a:latin typeface="Arial Narrow" pitchFamily="34" charset="0"/>
              </a:rPr>
              <a:t>name</a:t>
            </a:r>
            <a:r>
              <a:rPr lang="en-US" sz="4400" b="1" dirty="0">
                <a:solidFill>
                  <a:srgbClr val="990033"/>
                </a:solidFill>
                <a:effectLst>
                  <a:outerShdw blurRad="38100" dist="38100" dir="2700000" algn="tl">
                    <a:srgbClr val="000000">
                      <a:alpha val="43137"/>
                    </a:srgbClr>
                  </a:outerShdw>
                </a:effectLst>
                <a:latin typeface="Arial Narrow" pitchFamily="34" charset="0"/>
              </a:rPr>
              <a:t> of 	the woman each of them had an 	affair with!</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C00646D-3D02-4077-A0E8-7B2C52DC8F2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3BF786-3869-4873-B17E-5BA9F5EE88F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2328C0-4CCB-481C-8C27-95E2EAD3DD6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focus on correcting your own life – not pointing out the sins of others!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D7B3968-1A6B-4186-8552-DA73F5A49CB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BBF5CE8-7815-46C5-AC60-0A4B1D11672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F8B9A1E-4791-4C41-84EA-64C142E42C7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focus on correcting your own life – not pointing out the sins of others!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7:1-2 - Do not judge, or you too will be judged. For in the same way you judge others, you will be judged, and with the measure you use, it will be measured to you.</a:t>
            </a:r>
          </a:p>
        </p:txBody>
      </p:sp>
      <p:sp>
        <p:nvSpPr>
          <p:cNvPr id="4" name="Rectangle 3">
            <a:extLst>
              <a:ext uri="{FF2B5EF4-FFF2-40B4-BE49-F238E27FC236}">
                <a16:creationId xmlns:a16="http://schemas.microsoft.com/office/drawing/2014/main" id="{A9327A2E-7F47-4876-BFBA-6BE7F6FE280B}"/>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D0282B-4664-4085-970D-32C2FDEF896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91B141-4E37-4D65-B95E-D216A0E719E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focus on correcting your own life – not pointing out the sins of others!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The Parable of the Unmerciful Servant</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18:23-35</a:t>
            </a:r>
          </a:p>
        </p:txBody>
      </p:sp>
      <p:sp>
        <p:nvSpPr>
          <p:cNvPr id="4" name="Rectangle 3">
            <a:extLst>
              <a:ext uri="{FF2B5EF4-FFF2-40B4-BE49-F238E27FC236}">
                <a16:creationId xmlns:a16="http://schemas.microsoft.com/office/drawing/2014/main" id="{121C8278-F57A-45A6-80B8-7CD5677D68B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The Most Important Answer to be Given by God – “The One Without Sin Must be the Executioner!”</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5256E33-FB2B-4728-889C-1DF8B050080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1E2521-02D2-4BAC-AFF9-7049BE33E3DF}"/>
              </a:ext>
            </a:extLst>
          </p:cNvPr>
          <p:cNvSpPr>
            <a:spLocks noGrp="1" noChangeArrowheads="1"/>
          </p:cNvSpPr>
          <p:nvPr>
            <p:ph idx="1"/>
          </p:nvPr>
        </p:nvSpPr>
        <p:spPr>
          <a:xfrm>
            <a:off x="457200" y="1143000"/>
            <a:ext cx="8229600" cy="5334000"/>
          </a:xfrm>
        </p:spPr>
        <p:txBody>
          <a:bodyPr>
            <a:normAutofit/>
          </a:bodyPr>
          <a:lstStyle/>
          <a:p>
            <a:pPr marL="857250" indent="-857250"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 Most Important Response to be Made by You – “Sin No More!” </a:t>
            </a:r>
          </a:p>
          <a:p>
            <a:pPr marL="857250" indent="-85725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“Then neither do I condemn you,” Jesus declared. “Go now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leave your life of sin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v11</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10E41C-DB99-40E2-B12D-E3C3FD0C29B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571D99-7847-4DEB-919D-A10E2C11938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did the Lord </a:t>
            </a:r>
            <a:r>
              <a:rPr lang="en-US" sz="4400" b="1" u="sng" dirty="0">
                <a:solidFill>
                  <a:srgbClr val="990033"/>
                </a:solidFill>
                <a:effectLst>
                  <a:outerShdw blurRad="38100" dist="38100" dir="2700000" algn="tl">
                    <a:srgbClr val="000000">
                      <a:alpha val="43137"/>
                    </a:srgbClr>
                  </a:outerShdw>
                </a:effectLst>
                <a:latin typeface="Arial Narrow" pitchFamily="34" charset="0"/>
              </a:rPr>
              <a:t>not</a:t>
            </a:r>
            <a:r>
              <a:rPr lang="en-US" sz="4400" b="1" dirty="0">
                <a:solidFill>
                  <a:srgbClr val="990033"/>
                </a:solidFill>
                <a:effectLst>
                  <a:outerShdw blurRad="38100" dist="38100" dir="2700000" algn="tl">
                    <a:srgbClr val="000000">
                      <a:alpha val="43137"/>
                    </a:srgbClr>
                  </a:outerShdw>
                </a:effectLst>
                <a:latin typeface="Arial Narrow" pitchFamily="34" charset="0"/>
              </a:rPr>
              <a:t> say?</a:t>
            </a:r>
            <a:endParaRPr lang="en-US" sz="25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4CF49EA-EAFD-4C17-8096-456E06A3A67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928C48-2805-4A59-BEC1-817356D6A9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22E26EA-F981-4B2A-9F93-C3F4506CD6C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did the Lord </a:t>
            </a:r>
            <a:r>
              <a:rPr lang="en-US" sz="4400" b="1" u="sng" dirty="0">
                <a:solidFill>
                  <a:srgbClr val="990033"/>
                </a:solidFill>
                <a:effectLst>
                  <a:outerShdw blurRad="38100" dist="38100" dir="2700000" algn="tl">
                    <a:srgbClr val="000000">
                      <a:alpha val="43137"/>
                    </a:srgbClr>
                  </a:outerShdw>
                </a:effectLst>
                <a:latin typeface="Arial Narrow" pitchFamily="34" charset="0"/>
              </a:rPr>
              <a:t>not</a:t>
            </a:r>
            <a:r>
              <a:rPr lang="en-US" sz="4400" b="1" dirty="0">
                <a:solidFill>
                  <a:srgbClr val="990033"/>
                </a:solidFill>
                <a:effectLst>
                  <a:outerShdw blurRad="38100" dist="38100" dir="2700000" algn="tl">
                    <a:srgbClr val="000000">
                      <a:alpha val="43137"/>
                    </a:srgbClr>
                  </a:outerShdw>
                </a:effectLst>
                <a:latin typeface="Arial Narrow" pitchFamily="34" charset="0"/>
              </a:rPr>
              <a:t>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He said, “Leave your life of sin. 	Do not continue sinning!”</a:t>
            </a:r>
          </a:p>
        </p:txBody>
      </p:sp>
      <p:sp>
        <p:nvSpPr>
          <p:cNvPr id="4" name="Rectangle 3">
            <a:extLst>
              <a:ext uri="{FF2B5EF4-FFF2-40B4-BE49-F238E27FC236}">
                <a16:creationId xmlns:a16="http://schemas.microsoft.com/office/drawing/2014/main" id="{16D0CC6A-5D78-49BB-9B4F-D9CA31E62DB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A83E84-A722-4B3E-9B1E-EB6FAAF7D28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1357F6-7886-47E3-808F-C5967004E0B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did the Lord </a:t>
            </a:r>
            <a:r>
              <a:rPr lang="en-US" sz="4400" b="1" u="sng" dirty="0">
                <a:solidFill>
                  <a:srgbClr val="990033"/>
                </a:solidFill>
                <a:effectLst>
                  <a:outerShdw blurRad="38100" dist="38100" dir="2700000" algn="tl">
                    <a:srgbClr val="000000">
                      <a:alpha val="43137"/>
                    </a:srgbClr>
                  </a:outerShdw>
                </a:effectLst>
                <a:latin typeface="Arial Narrow" pitchFamily="34" charset="0"/>
              </a:rPr>
              <a:t>not</a:t>
            </a:r>
            <a:r>
              <a:rPr lang="en-US" sz="4400" b="1" dirty="0">
                <a:solidFill>
                  <a:srgbClr val="990033"/>
                </a:solidFill>
                <a:effectLst>
                  <a:outerShdw blurRad="38100" dist="38100" dir="2700000" algn="tl">
                    <a:srgbClr val="000000">
                      <a:alpha val="43137"/>
                    </a:srgbClr>
                  </a:outerShdw>
                </a:effectLst>
                <a:latin typeface="Arial Narrow" pitchFamily="34" charset="0"/>
              </a:rPr>
              <a:t> say?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These men treated this woman 	as a thing!</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Jesus treated her as a person!</a:t>
            </a:r>
          </a:p>
        </p:txBody>
      </p:sp>
      <p:sp>
        <p:nvSpPr>
          <p:cNvPr id="4" name="Rectangle 3">
            <a:extLst>
              <a:ext uri="{FF2B5EF4-FFF2-40B4-BE49-F238E27FC236}">
                <a16:creationId xmlns:a16="http://schemas.microsoft.com/office/drawing/2014/main" id="{A79D4B4F-6962-4861-8CD6-5B5CB539DB3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C238BF-1816-49A3-8867-7CEC07A664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C1AE7E-289C-4327-8F7E-C457523C99C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9945A844-234A-4549-AFF6-E60EDA54891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DD9F67A-A6A8-4B3B-931C-E75473F2034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92ADB1-4826-4F16-BCAF-F3AAD11252B9}"/>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“Repent and be baptized, every one of you, in the name of Jesus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the forgiveness of your sins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will receive the gift of the Holy Spirit. </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22:16 - And now what are you waiting for? Get up, be baptized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wash your sins away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calling on his name.</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92CFF1-ACB6-4C30-806A-D7AF0FB32E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0DE8667-C967-407F-9F0C-4AC0A4DC04A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Sin Truths!</a:t>
            </a:r>
          </a:p>
        </p:txBody>
      </p:sp>
      <p:sp>
        <p:nvSpPr>
          <p:cNvPr id="4" name="Rectangle 3">
            <a:extLst>
              <a:ext uri="{FF2B5EF4-FFF2-40B4-BE49-F238E27FC236}">
                <a16:creationId xmlns:a16="http://schemas.microsoft.com/office/drawing/2014/main" id="{55A95F52-C8F8-4633-BDF7-885A7EC5D61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9A857D3-1D50-403A-9FEA-668D1056849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8A735AD-6659-49FD-8F42-50A227B435E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Sin Truths!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Once you’ve committed sin 	you can’t live good enough to 	become a “non-sinner”.</a:t>
            </a:r>
          </a:p>
        </p:txBody>
      </p:sp>
      <p:sp>
        <p:nvSpPr>
          <p:cNvPr id="4" name="Rectangle 3">
            <a:extLst>
              <a:ext uri="{FF2B5EF4-FFF2-40B4-BE49-F238E27FC236}">
                <a16:creationId xmlns:a16="http://schemas.microsoft.com/office/drawing/2014/main" id="{5D17A2C7-58AC-423F-B5A7-08CB6BF89F1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FD35DB-6183-47EC-AEF4-E72B530E15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B7FB5F4-8562-4757-A365-97573BAC5C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Sin Truths!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Good deeds don’t erase bad 	deeds!</a:t>
            </a:r>
          </a:p>
        </p:txBody>
      </p:sp>
      <p:sp>
        <p:nvSpPr>
          <p:cNvPr id="4" name="Rectangle 3">
            <a:extLst>
              <a:ext uri="{FF2B5EF4-FFF2-40B4-BE49-F238E27FC236}">
                <a16:creationId xmlns:a16="http://schemas.microsoft.com/office/drawing/2014/main" id="{9502E8BE-8FEF-4460-B5A8-6B7D1DE762D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7C43B7-868D-4344-B3B1-321B3B5E13B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359F0B-0AA2-4B90-9AC8-780E5E4485E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Sin Truths!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Your only option is to trust your 	life to Jesus.</a:t>
            </a:r>
          </a:p>
        </p:txBody>
      </p:sp>
      <p:sp>
        <p:nvSpPr>
          <p:cNvPr id="4" name="Rectangle 3">
            <a:extLst>
              <a:ext uri="{FF2B5EF4-FFF2-40B4-BE49-F238E27FC236}">
                <a16:creationId xmlns:a16="http://schemas.microsoft.com/office/drawing/2014/main" id="{6B504269-6CD3-47C0-A345-E0B36933053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562037-4564-403A-9605-5D0CB2E2C13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0D3091-F545-4060-BC77-E412E2DAE5A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Sin Truths!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4. Because of the cross, Jesus 	can make you a righteous 	person!</a:t>
            </a:r>
          </a:p>
        </p:txBody>
      </p:sp>
      <p:sp>
        <p:nvSpPr>
          <p:cNvPr id="4" name="Rectangle 3">
            <a:extLst>
              <a:ext uri="{FF2B5EF4-FFF2-40B4-BE49-F238E27FC236}">
                <a16:creationId xmlns:a16="http://schemas.microsoft.com/office/drawing/2014/main" id="{FFF4C5FE-39AD-4846-84AC-616203FB2008}"/>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7DA1E83-E093-4510-A6C2-755B7E7C84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9D39F81-4D79-42F5-9F60-8E11A8BCBA6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God wants you to get away from your sin oriented life.</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Bible Sin Truths!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5:19 - For just as through the disobedience of the one man the many were made sinners, so also through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obedience of the one man the many will be made righteous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7511A45-80AE-44F0-A719-15552020FBE1}"/>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BDFC14-2872-4294-9A77-1830A88BA2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ADBE8F-712E-4EC6-A262-E9B18938AEC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Your way of thanking God is to forsake your sin oriented life for His God directed life!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B718CCB-F58E-4E7B-A777-CAA214C198B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C5B209-C6F7-42C4-B8C8-B312D67071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04F393D-1ECA-4C9D-90DD-88E2A820738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Your way of thanking God is to forsake your sin oriented life for His God directed life!</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Accept His forgiveness!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Accept His authority!</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Show it in your life!</a:t>
            </a:r>
          </a:p>
        </p:txBody>
      </p:sp>
      <p:sp>
        <p:nvSpPr>
          <p:cNvPr id="4" name="Rectangle 3">
            <a:extLst>
              <a:ext uri="{FF2B5EF4-FFF2-40B4-BE49-F238E27FC236}">
                <a16:creationId xmlns:a16="http://schemas.microsoft.com/office/drawing/2014/main" id="{7787CB53-82DC-4B83-80B5-63FCB3B62141}"/>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The Most Important Response to be Made by You – “Sin No More!”</a:t>
            </a:r>
            <a:r>
              <a:rPr lang="en-US" dirty="0">
                <a:solidFill>
                  <a:srgbClr val="002060"/>
                </a:solidFill>
                <a:effectLst>
                  <a:outerShdw blurRad="38100" dist="38100" dir="2700000" algn="tl">
                    <a:srgbClr val="000000">
                      <a:alpha val="43137"/>
                    </a:srgbClr>
                  </a:outerShdw>
                </a:effectLst>
                <a:cs typeface="Arial" pitchFamily="34" charset="0"/>
              </a:rPr>
              <a:t>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D74BA0-1D7A-422C-84DF-2BE8F76D98B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3BDE6A-7C25-4118-BA36-FE44C42F6C83}"/>
              </a:ext>
            </a:extLst>
          </p:cNvPr>
          <p:cNvSpPr>
            <a:spLocks noGrp="1" noChangeArrowheads="1"/>
          </p:cNvSpPr>
          <p:nvPr>
            <p:ph idx="1"/>
          </p:nvPr>
        </p:nvSpPr>
        <p:spPr>
          <a:xfrm>
            <a:off x="381000" y="1066800"/>
            <a:ext cx="8382000" cy="5791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Jesus went to the Mount of Olives. At dawn he appeared again in the temple courts, where all the people gathered around him, and he sat down to teach them. The teachers of the law and the Pharisees brought in a woman caught in adultery. They made her stand before the group and said to Jesus, “Teacher, this woman was caught in the act of adultery. In the Law Moses commanded us to stone such women. Now what do you say?” They were using this question as a trap, in order to have a basis for accusing him. </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5706D2-8AA5-4346-A9E1-DF5F1ECFED4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CE72773-6CC5-47D7-A34B-E5C50F51606F}"/>
              </a:ext>
            </a:extLst>
          </p:cNvPr>
          <p:cNvSpPr>
            <a:spLocks noGrp="1" noChangeArrowheads="1"/>
          </p:cNvSpPr>
          <p:nvPr>
            <p:ph idx="1"/>
          </p:nvPr>
        </p:nvSpPr>
        <p:spPr>
          <a:xfrm>
            <a:off x="381000" y="1066800"/>
            <a:ext cx="8382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8:6-8</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Jesus bent down and started to write on the ground with his finger. When they kept on questioning him, he straightened up and said to them, “If any one of you is without sin, let him be the first to throw a stone at her.” Again he stooped down and wrote on the ground.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481B157-3590-49B3-840C-826105CD3B3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16DDD33-181B-440E-B202-9085510BC408}"/>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8:9-11</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this, those who heard began to go away one at a time, the older ones first, until only Jesus was left, with the woman still standing there.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straightened up and asked her, “Woman, where are they? Has no one condemned you?” “No one, sir,” she said. “Then neither do I condemn you,” Jesus declared. “Go now and leave your life of sin.” </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D95A50-9D09-4987-8631-879DAF22106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FFC2A5E-FF2E-4B4D-BBA6-2F65A7D1E0AB}"/>
              </a:ext>
            </a:extLst>
          </p:cNvPr>
          <p:cNvSpPr>
            <a:spLocks noGrp="1" noChangeArrowheads="1"/>
          </p:cNvSpPr>
          <p:nvPr>
            <p:ph idx="1"/>
          </p:nvPr>
        </p:nvSpPr>
        <p:spPr>
          <a:xfrm>
            <a:off x="457200" y="1143000"/>
            <a:ext cx="8229600" cy="5334000"/>
          </a:xfrm>
        </p:spPr>
        <p:txBody>
          <a:bodyPr>
            <a:normAutofit/>
          </a:bodyPr>
          <a:lstStyle/>
          <a:p>
            <a:pPr marL="857250" indent="-857250" algn="jus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The Most Important Question to be Asked by God – “What Do You Say About Sin?”</a:t>
            </a:r>
          </a:p>
          <a:p>
            <a:pPr marL="571500" indent="-571500"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Law Moses commanded us to stone such women.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Now what do you say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v5</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0557D9C-696B-40DC-B3CC-18F14116B25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DDF2A4-0C46-4308-8C3D-0D09D92F9C21}"/>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This woman was obviously </a:t>
            </a:r>
            <a:r>
              <a:rPr lang="en-US" sz="4400" b="1" u="sng" dirty="0">
                <a:solidFill>
                  <a:srgbClr val="990033"/>
                </a:solidFill>
                <a:effectLst>
                  <a:outerShdw blurRad="38100" dist="38100" dir="2700000" algn="tl">
                    <a:srgbClr val="000000">
                      <a:alpha val="43137"/>
                    </a:srgbClr>
                  </a:outerShdw>
                </a:effectLst>
                <a:latin typeface="Arial Narrow" pitchFamily="34" charset="0"/>
              </a:rPr>
              <a:t>guilty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Teacher, this woman was caught in the act of adultery. – v4</a:t>
            </a:r>
          </a:p>
        </p:txBody>
      </p:sp>
      <p:sp>
        <p:nvSpPr>
          <p:cNvPr id="4" name="Rectangle 3">
            <a:extLst>
              <a:ext uri="{FF2B5EF4-FFF2-40B4-BE49-F238E27FC236}">
                <a16:creationId xmlns:a16="http://schemas.microsoft.com/office/drawing/2014/main" id="{498F9B35-3D0B-424A-8C25-25248289CD4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chemeClr val="tx1"/>
                </a:solidFill>
                <a:effectLst>
                  <a:outerShdw blurRad="38100" dist="38100" dir="2700000" algn="tl">
                    <a:srgbClr val="000000">
                      <a:alpha val="43137"/>
                    </a:srgbClr>
                  </a:outerShdw>
                </a:effectLst>
              </a:rPr>
              <a:t>I.  The Most Important Question to be Asked by God – “What Do You Say About Sin?”</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40251</TotalTime>
  <Words>2819</Words>
  <Application>Microsoft Office PowerPoint</Application>
  <PresentationFormat>On-screen Show (4:3)</PresentationFormat>
  <Paragraphs>247</Paragraphs>
  <Slides>47</Slides>
  <Notes>47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Arial</vt:lpstr>
      <vt:lpstr>Arial Narrow</vt:lpstr>
      <vt:lpstr>Calibri</vt:lpstr>
      <vt:lpstr>Franklin Gothic Medium</vt:lpstr>
      <vt:lpstr>Gentium</vt:lpstr>
      <vt:lpstr>Lucida Sans Unicode</vt:lpstr>
      <vt:lpstr>Segoe UI Symbol</vt:lpstr>
      <vt:lpstr>Times New Roman</vt:lpstr>
      <vt:lpstr>Wingdings 2</vt:lpstr>
      <vt:lpstr>Trek</vt:lpstr>
      <vt:lpstr>How  do  you respond  to god’s forgiveness?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1967</cp:revision>
  <dcterms:created xsi:type="dcterms:W3CDTF">2005-04-23T22:37:40Z</dcterms:created>
  <dcterms:modified xsi:type="dcterms:W3CDTF">2024-06-18T21:16:01Z</dcterms:modified>
</cp:coreProperties>
</file>