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6"/>
  </p:notesMasterIdLst>
  <p:handoutMasterIdLst>
    <p:handoutMasterId r:id="rId47"/>
  </p:handoutMasterIdLst>
  <p:sldIdLst>
    <p:sldId id="398" r:id="rId2"/>
    <p:sldId id="3115" r:id="rId3"/>
    <p:sldId id="3680" r:id="rId4"/>
    <p:sldId id="3681" r:id="rId5"/>
    <p:sldId id="1362" r:id="rId6"/>
    <p:sldId id="3407" r:id="rId7"/>
    <p:sldId id="3682" r:id="rId8"/>
    <p:sldId id="3683" r:id="rId9"/>
    <p:sldId id="3684" r:id="rId10"/>
    <p:sldId id="3685" r:id="rId11"/>
    <p:sldId id="3686" r:id="rId12"/>
    <p:sldId id="3687" r:id="rId13"/>
    <p:sldId id="3688" r:id="rId14"/>
    <p:sldId id="3689" r:id="rId15"/>
    <p:sldId id="3690" r:id="rId16"/>
    <p:sldId id="3691" r:id="rId17"/>
    <p:sldId id="3692" r:id="rId18"/>
    <p:sldId id="3693" r:id="rId19"/>
    <p:sldId id="3694" r:id="rId20"/>
    <p:sldId id="3208" r:id="rId21"/>
    <p:sldId id="3695" r:id="rId22"/>
    <p:sldId id="3696" r:id="rId23"/>
    <p:sldId id="3697" r:id="rId24"/>
    <p:sldId id="3698" r:id="rId25"/>
    <p:sldId id="3699" r:id="rId26"/>
    <p:sldId id="3700" r:id="rId27"/>
    <p:sldId id="3701" r:id="rId28"/>
    <p:sldId id="3702" r:id="rId29"/>
    <p:sldId id="3703" r:id="rId30"/>
    <p:sldId id="3704" r:id="rId31"/>
    <p:sldId id="3705" r:id="rId32"/>
    <p:sldId id="3706" r:id="rId33"/>
    <p:sldId id="3707" r:id="rId34"/>
    <p:sldId id="3708" r:id="rId35"/>
    <p:sldId id="3709" r:id="rId36"/>
    <p:sldId id="3710" r:id="rId37"/>
    <p:sldId id="3717" r:id="rId38"/>
    <p:sldId id="3711" r:id="rId39"/>
    <p:sldId id="3712" r:id="rId40"/>
    <p:sldId id="3713" r:id="rId41"/>
    <p:sldId id="3714" r:id="rId42"/>
    <p:sldId id="3715" r:id="rId43"/>
    <p:sldId id="3716" r:id="rId44"/>
    <p:sldId id="3718" r:id="rId45"/>
  </p:sldIdLst>
  <p:sldSz cx="9144000" cy="6858000" type="screen4x3"/>
  <p:notesSz cx="7023100" cy="9309100"/>
  <p:defaultTextStyle>
    <a:defPPr>
      <a:defRPr lang="en-US"/>
    </a:defPPr>
    <a:lvl1pPr algn="l" rtl="0" fontAlgn="base">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fontAlgn="base">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fontAlgn="base">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fontAlgn="base">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fontAlgn="base">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00"/>
    <a:srgbClr val="990033"/>
    <a:srgbClr val="339966"/>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2645" autoAdjust="0"/>
    <p:restoredTop sz="90279" autoAdjust="0"/>
  </p:normalViewPr>
  <p:slideViewPr>
    <p:cSldViewPr>
      <p:cViewPr varScale="1">
        <p:scale>
          <a:sx n="92" d="100"/>
          <a:sy n="92" d="100"/>
        </p:scale>
        <p:origin x="1752" y="30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162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4160616-A7E4-44FB-A494-0D2EB40B86DB}"/>
              </a:ext>
            </a:extLst>
          </p:cNvPr>
          <p:cNvSpPr>
            <a:spLocks noGrp="1" noChangeArrowheads="1"/>
          </p:cNvSpPr>
          <p:nvPr>
            <p:ph type="hdr" sz="quarter"/>
          </p:nvPr>
        </p:nvSpPr>
        <p:spPr bwMode="auto">
          <a:xfrm>
            <a:off x="0" y="0"/>
            <a:ext cx="3043238"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dirty="0"/>
          </a:p>
        </p:txBody>
      </p:sp>
      <p:sp>
        <p:nvSpPr>
          <p:cNvPr id="141315" name="Rectangle 3">
            <a:extLst>
              <a:ext uri="{FF2B5EF4-FFF2-40B4-BE49-F238E27FC236}">
                <a16:creationId xmlns:a16="http://schemas.microsoft.com/office/drawing/2014/main" id="{5BD36728-5893-4128-B926-B092228C051C}"/>
              </a:ext>
            </a:extLst>
          </p:cNvPr>
          <p:cNvSpPr>
            <a:spLocks noGrp="1" noChangeArrowheads="1"/>
          </p:cNvSpPr>
          <p:nvPr>
            <p:ph type="dt" sz="quarter" idx="1"/>
          </p:nvPr>
        </p:nvSpPr>
        <p:spPr bwMode="auto">
          <a:xfrm>
            <a:off x="3979863" y="0"/>
            <a:ext cx="3043237" cy="465138"/>
          </a:xfrm>
          <a:prstGeom prst="rect">
            <a:avLst/>
          </a:prstGeom>
          <a:noFill/>
          <a:ln w="9525">
            <a:noFill/>
            <a:miter lim="800000"/>
            <a:headEnd/>
            <a:tailEnd/>
          </a:ln>
          <a:effectLst/>
        </p:spPr>
        <p:txBody>
          <a:bodyPr vert="horz" wrap="square" lIns="93479" tIns="46740" rIns="93479" bIns="46740" numCol="1" anchor="t" anchorCtr="0" compatLnSpc="1">
            <a:prstTxWarp prst="textNoShape">
              <a:avLst/>
            </a:prstTxWarp>
          </a:bodyPr>
          <a:lstStyle>
            <a:lvl1pPr algn="r">
              <a:defRPr sz="1200" b="0">
                <a:solidFill>
                  <a:schemeClr val="tx1"/>
                </a:solidFill>
                <a:latin typeface="Times New Roman" pitchFamily="18" charset="0"/>
              </a:defRPr>
            </a:lvl1pPr>
          </a:lstStyle>
          <a:p>
            <a:pPr>
              <a:defRPr/>
            </a:pPr>
            <a:endParaRPr lang="en-US" dirty="0"/>
          </a:p>
        </p:txBody>
      </p:sp>
      <p:sp>
        <p:nvSpPr>
          <p:cNvPr id="141316" name="Rectangle 4">
            <a:extLst>
              <a:ext uri="{FF2B5EF4-FFF2-40B4-BE49-F238E27FC236}">
                <a16:creationId xmlns:a16="http://schemas.microsoft.com/office/drawing/2014/main" id="{CB81C39C-01D2-4075-BA55-27A99A58B7E6}"/>
              </a:ext>
            </a:extLst>
          </p:cNvPr>
          <p:cNvSpPr>
            <a:spLocks noGrp="1" noChangeArrowheads="1"/>
          </p:cNvSpPr>
          <p:nvPr>
            <p:ph type="ftr" sz="quarter" idx="2"/>
          </p:nvPr>
        </p:nvSpPr>
        <p:spPr bwMode="auto">
          <a:xfrm>
            <a:off x="0" y="8843963"/>
            <a:ext cx="3043238"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defRPr sz="1200" b="0">
                <a:solidFill>
                  <a:schemeClr val="tx1"/>
                </a:solidFill>
                <a:latin typeface="Times New Roman" pitchFamily="18" charset="0"/>
              </a:defRPr>
            </a:lvl1pPr>
          </a:lstStyle>
          <a:p>
            <a:pPr>
              <a:defRPr/>
            </a:pPr>
            <a:endParaRPr lang="en-US" dirty="0"/>
          </a:p>
        </p:txBody>
      </p:sp>
      <p:sp>
        <p:nvSpPr>
          <p:cNvPr id="141317" name="Rectangle 5">
            <a:extLst>
              <a:ext uri="{FF2B5EF4-FFF2-40B4-BE49-F238E27FC236}">
                <a16:creationId xmlns:a16="http://schemas.microsoft.com/office/drawing/2014/main" id="{DD077BDA-BBCD-4B5A-A086-10E24C85BF6D}"/>
              </a:ext>
            </a:extLst>
          </p:cNvPr>
          <p:cNvSpPr>
            <a:spLocks noGrp="1" noChangeArrowheads="1"/>
          </p:cNvSpPr>
          <p:nvPr>
            <p:ph type="sldNum" sz="quarter" idx="3"/>
          </p:nvPr>
        </p:nvSpPr>
        <p:spPr bwMode="auto">
          <a:xfrm>
            <a:off x="3979863" y="8843963"/>
            <a:ext cx="3043237" cy="465137"/>
          </a:xfrm>
          <a:prstGeom prst="rect">
            <a:avLst/>
          </a:prstGeom>
          <a:noFill/>
          <a:ln w="9525">
            <a:noFill/>
            <a:miter lim="800000"/>
            <a:headEnd/>
            <a:tailEnd/>
          </a:ln>
          <a:effectLst/>
        </p:spPr>
        <p:txBody>
          <a:bodyPr vert="horz" wrap="square" lIns="93479" tIns="46740" rIns="93479" bIns="46740" numCol="1" anchor="b" anchorCtr="0" compatLnSpc="1">
            <a:prstTxWarp prst="textNoShape">
              <a:avLst/>
            </a:prstTxWarp>
          </a:bodyPr>
          <a:lstStyle>
            <a:lvl1pPr algn="r">
              <a:defRPr sz="1200" b="0">
                <a:solidFill>
                  <a:schemeClr val="tx1"/>
                </a:solidFill>
                <a:latin typeface="Times New Roman" panose="02020603050405020304" pitchFamily="18" charset="0"/>
              </a:defRPr>
            </a:lvl1pPr>
          </a:lstStyle>
          <a:p>
            <a:fld id="{993011AE-C95B-4C62-89A7-3110B4E289D7}" type="slidenum">
              <a:rPr lang="en-US" altLang="en-US"/>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A5DF438-4E13-4DDE-8564-54FD8E55D8B3}"/>
              </a:ext>
            </a:extLst>
          </p:cNvPr>
          <p:cNvSpPr>
            <a:spLocks noGrp="1"/>
          </p:cNvSpPr>
          <p:nvPr>
            <p:ph type="hdr" sz="quarter"/>
          </p:nvPr>
        </p:nvSpPr>
        <p:spPr>
          <a:xfrm>
            <a:off x="0" y="0"/>
            <a:ext cx="3043238" cy="465138"/>
          </a:xfrm>
          <a:prstGeom prst="rect">
            <a:avLst/>
          </a:prstGeom>
        </p:spPr>
        <p:txBody>
          <a:bodyPr vert="horz" lIns="93479" tIns="46740" rIns="93479" bIns="46740" rtlCol="0"/>
          <a:lstStyle>
            <a:lvl1pPr algn="l">
              <a:defRPr sz="1200"/>
            </a:lvl1pPr>
          </a:lstStyle>
          <a:p>
            <a:pPr>
              <a:defRPr/>
            </a:pPr>
            <a:endParaRPr lang="en-US" dirty="0"/>
          </a:p>
        </p:txBody>
      </p:sp>
      <p:sp>
        <p:nvSpPr>
          <p:cNvPr id="3" name="Date Placeholder 2">
            <a:extLst>
              <a:ext uri="{FF2B5EF4-FFF2-40B4-BE49-F238E27FC236}">
                <a16:creationId xmlns:a16="http://schemas.microsoft.com/office/drawing/2014/main" id="{FD231AD3-82C3-4A2E-A062-86B5DE71FF40}"/>
              </a:ext>
            </a:extLst>
          </p:cNvPr>
          <p:cNvSpPr>
            <a:spLocks noGrp="1"/>
          </p:cNvSpPr>
          <p:nvPr>
            <p:ph type="dt" idx="1"/>
          </p:nvPr>
        </p:nvSpPr>
        <p:spPr>
          <a:xfrm>
            <a:off x="3978275" y="0"/>
            <a:ext cx="3043238" cy="465138"/>
          </a:xfrm>
          <a:prstGeom prst="rect">
            <a:avLst/>
          </a:prstGeom>
        </p:spPr>
        <p:txBody>
          <a:bodyPr vert="horz" lIns="93479" tIns="46740" rIns="93479" bIns="46740" rtlCol="0"/>
          <a:lstStyle>
            <a:lvl1pPr algn="r">
              <a:defRPr sz="1200"/>
            </a:lvl1pPr>
          </a:lstStyle>
          <a:p>
            <a:pPr>
              <a:defRPr/>
            </a:pPr>
            <a:fld id="{080FCC8A-CD01-4615-81E0-DBBF9AB2889C}" type="datetimeFigureOut">
              <a:rPr lang="en-US"/>
              <a:pPr>
                <a:defRPr/>
              </a:pPr>
              <a:t>4/7/2026</a:t>
            </a:fld>
            <a:endParaRPr lang="en-US" dirty="0"/>
          </a:p>
        </p:txBody>
      </p:sp>
      <p:sp>
        <p:nvSpPr>
          <p:cNvPr id="4" name="Slide Image Placeholder 3">
            <a:extLst>
              <a:ext uri="{FF2B5EF4-FFF2-40B4-BE49-F238E27FC236}">
                <a16:creationId xmlns:a16="http://schemas.microsoft.com/office/drawing/2014/main" id="{BDE87E3A-ED86-4BF3-8309-1B4FF857EA76}"/>
              </a:ext>
            </a:extLst>
          </p:cNvPr>
          <p:cNvSpPr>
            <a:spLocks noGrp="1" noRot="1" noChangeAspect="1"/>
          </p:cNvSpPr>
          <p:nvPr>
            <p:ph type="sldImg" idx="2"/>
          </p:nvPr>
        </p:nvSpPr>
        <p:spPr>
          <a:xfrm>
            <a:off x="1185863" y="698500"/>
            <a:ext cx="4651375" cy="3489325"/>
          </a:xfrm>
          <a:prstGeom prst="rect">
            <a:avLst/>
          </a:prstGeom>
          <a:noFill/>
          <a:ln w="12700">
            <a:solidFill>
              <a:prstClr val="black"/>
            </a:solidFill>
          </a:ln>
        </p:spPr>
        <p:txBody>
          <a:bodyPr vert="horz" lIns="93479" tIns="46740" rIns="93479" bIns="46740" rtlCol="0" anchor="ctr"/>
          <a:lstStyle/>
          <a:p>
            <a:pPr lvl="0"/>
            <a:endParaRPr lang="en-US" noProof="0" dirty="0"/>
          </a:p>
        </p:txBody>
      </p:sp>
      <p:sp>
        <p:nvSpPr>
          <p:cNvPr id="5" name="Notes Placeholder 4">
            <a:extLst>
              <a:ext uri="{FF2B5EF4-FFF2-40B4-BE49-F238E27FC236}">
                <a16:creationId xmlns:a16="http://schemas.microsoft.com/office/drawing/2014/main" id="{2A6C43AF-3B96-44A0-8507-8D2BE6A77521}"/>
              </a:ext>
            </a:extLst>
          </p:cNvPr>
          <p:cNvSpPr>
            <a:spLocks noGrp="1"/>
          </p:cNvSpPr>
          <p:nvPr>
            <p:ph type="body" sz="quarter" idx="3"/>
          </p:nvPr>
        </p:nvSpPr>
        <p:spPr>
          <a:xfrm>
            <a:off x="701675" y="4421188"/>
            <a:ext cx="5619750" cy="4189412"/>
          </a:xfrm>
          <a:prstGeom prst="rect">
            <a:avLst/>
          </a:prstGeom>
        </p:spPr>
        <p:txBody>
          <a:bodyPr vert="horz" lIns="93479" tIns="46740" rIns="93479" bIns="4674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4861EB4-8ED2-4700-9FFB-155AC0E821A2}"/>
              </a:ext>
            </a:extLst>
          </p:cNvPr>
          <p:cNvSpPr>
            <a:spLocks noGrp="1"/>
          </p:cNvSpPr>
          <p:nvPr>
            <p:ph type="ftr" sz="quarter" idx="4"/>
          </p:nvPr>
        </p:nvSpPr>
        <p:spPr>
          <a:xfrm>
            <a:off x="0" y="8842375"/>
            <a:ext cx="3043238" cy="465138"/>
          </a:xfrm>
          <a:prstGeom prst="rect">
            <a:avLst/>
          </a:prstGeom>
        </p:spPr>
        <p:txBody>
          <a:bodyPr vert="horz" lIns="93479" tIns="46740" rIns="93479" bIns="46740" rtlCol="0" anchor="b"/>
          <a:lstStyle>
            <a:lvl1pPr algn="l">
              <a:defRPr sz="1200"/>
            </a:lvl1pPr>
          </a:lstStyle>
          <a:p>
            <a:pPr>
              <a:defRPr/>
            </a:pPr>
            <a:endParaRPr lang="en-US" dirty="0"/>
          </a:p>
        </p:txBody>
      </p:sp>
      <p:sp>
        <p:nvSpPr>
          <p:cNvPr id="7" name="Slide Number Placeholder 6">
            <a:extLst>
              <a:ext uri="{FF2B5EF4-FFF2-40B4-BE49-F238E27FC236}">
                <a16:creationId xmlns:a16="http://schemas.microsoft.com/office/drawing/2014/main" id="{16287395-DA13-4CA6-8639-1DCB3797DF15}"/>
              </a:ext>
            </a:extLst>
          </p:cNvPr>
          <p:cNvSpPr>
            <a:spLocks noGrp="1"/>
          </p:cNvSpPr>
          <p:nvPr>
            <p:ph type="sldNum" sz="quarter" idx="5"/>
          </p:nvPr>
        </p:nvSpPr>
        <p:spPr>
          <a:xfrm>
            <a:off x="3978275" y="8842375"/>
            <a:ext cx="3043238" cy="465138"/>
          </a:xfrm>
          <a:prstGeom prst="rect">
            <a:avLst/>
          </a:prstGeom>
        </p:spPr>
        <p:txBody>
          <a:bodyPr vert="horz" wrap="square" lIns="93479" tIns="46740" rIns="93479" bIns="46740" numCol="1" anchor="b" anchorCtr="0" compatLnSpc="1">
            <a:prstTxWarp prst="textNoShape">
              <a:avLst/>
            </a:prstTxWarp>
          </a:bodyPr>
          <a:lstStyle>
            <a:lvl1pPr algn="r">
              <a:defRPr sz="1200"/>
            </a:lvl1pPr>
          </a:lstStyle>
          <a:p>
            <a:fld id="{E58313F6-6F20-4D33-A49E-23DCE266D317}"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a:extLst>
              <a:ext uri="{FF2B5EF4-FFF2-40B4-BE49-F238E27FC236}">
                <a16:creationId xmlns:a16="http://schemas.microsoft.com/office/drawing/2014/main" id="{DE7B71A7-323F-4AB2-ADC4-43F1699B65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a:extLst>
              <a:ext uri="{FF2B5EF4-FFF2-40B4-BE49-F238E27FC236}">
                <a16:creationId xmlns:a16="http://schemas.microsoft.com/office/drawing/2014/main" id="{4A9BCCED-5289-4101-8DF4-01E56CF3DD8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1444" name="Slide Number Placeholder 3">
            <a:extLst>
              <a:ext uri="{FF2B5EF4-FFF2-40B4-BE49-F238E27FC236}">
                <a16:creationId xmlns:a16="http://schemas.microsoft.com/office/drawing/2014/main" id="{167BC990-BA0A-4D81-9E54-7CBF76881C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6848431B-A61C-4B64-A92F-3DB9F0D89FCD}" type="slidenum">
              <a:rPr lang="en-US" altLang="en-US" sz="1200"/>
              <a:pPr eaLnBrk="1" hangingPunct="1"/>
              <a:t>1</a:t>
            </a:fld>
            <a:endParaRPr lang="en-US" altLang="en-US" sz="1200"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CEFC16-4117-5C94-D81B-21C47A4B3B6B}"/>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912EC370-665C-8430-E272-1B49FBF832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3712D28C-3AF0-7E2F-7BA2-06E4427CBE7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872EB0E1-EF07-F270-DE48-21044E68D7D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10</a:t>
            </a:fld>
            <a:endParaRPr lang="en-US" altLang="en-US" sz="1200" dirty="0"/>
          </a:p>
        </p:txBody>
      </p:sp>
    </p:spTree>
    <p:extLst>
      <p:ext uri="{BB962C8B-B14F-4D97-AF65-F5344CB8AC3E}">
        <p14:creationId xmlns:p14="http://schemas.microsoft.com/office/powerpoint/2010/main" val="1524844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437713-7F6A-E2D6-E3F4-A5931FD0D7F2}"/>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A227AE8-AAC6-6466-DBE1-F46CF165F2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A2918663-4C1F-CCD0-70E3-9209876F2D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1034969E-8CD8-2B15-940D-908A5C70EEB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11</a:t>
            </a:fld>
            <a:endParaRPr lang="en-US" altLang="en-US" sz="1200" dirty="0"/>
          </a:p>
        </p:txBody>
      </p:sp>
    </p:spTree>
    <p:extLst>
      <p:ext uri="{BB962C8B-B14F-4D97-AF65-F5344CB8AC3E}">
        <p14:creationId xmlns:p14="http://schemas.microsoft.com/office/powerpoint/2010/main" val="33747956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348C84-91C9-4D66-5094-91DADB4BBC03}"/>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A53C24BA-93AA-4FC8-2E06-1C6BD73BDA8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12F7484E-9536-86B1-C09B-173F93151A8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9C939A1D-6D7F-5A58-0C6F-9AA4CA4E550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12</a:t>
            </a:fld>
            <a:endParaRPr lang="en-US" altLang="en-US" sz="1200" dirty="0"/>
          </a:p>
        </p:txBody>
      </p:sp>
    </p:spTree>
    <p:extLst>
      <p:ext uri="{BB962C8B-B14F-4D97-AF65-F5344CB8AC3E}">
        <p14:creationId xmlns:p14="http://schemas.microsoft.com/office/powerpoint/2010/main" val="264339793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AC873-7492-4637-EF70-2B220F954367}"/>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AF9C812-2E5F-122C-7200-5D832F52F43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BCFEB6CD-B858-AFB9-0BF9-8FE79E2173D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4DA16250-1069-4CF8-4D59-4D47FBD664D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13</a:t>
            </a:fld>
            <a:endParaRPr lang="en-US" altLang="en-US" sz="1200" dirty="0"/>
          </a:p>
        </p:txBody>
      </p:sp>
    </p:spTree>
    <p:extLst>
      <p:ext uri="{BB962C8B-B14F-4D97-AF65-F5344CB8AC3E}">
        <p14:creationId xmlns:p14="http://schemas.microsoft.com/office/powerpoint/2010/main" val="27139942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E7D2F1-28E6-A035-A81D-1DD1C4C75121}"/>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551A154-6088-0B52-05B9-2326C9CB07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DC3F4368-7E52-BF68-D1DA-A998035CBB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800F7AA9-0151-2122-3044-2E03BAA8A6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14</a:t>
            </a:fld>
            <a:endParaRPr lang="en-US" altLang="en-US" sz="1200" dirty="0"/>
          </a:p>
        </p:txBody>
      </p:sp>
    </p:spTree>
    <p:extLst>
      <p:ext uri="{BB962C8B-B14F-4D97-AF65-F5344CB8AC3E}">
        <p14:creationId xmlns:p14="http://schemas.microsoft.com/office/powerpoint/2010/main" val="42641898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55922-549D-57FC-4637-63B02F22F8B5}"/>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22B9AEDE-5A52-A7D6-FC06-D44F975314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87FBA3F7-E567-A96C-2108-E2B66D46FA2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A23274D3-FE1C-3BBA-A291-5FE24116196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15</a:t>
            </a:fld>
            <a:endParaRPr lang="en-US" altLang="en-US" sz="1200" dirty="0"/>
          </a:p>
        </p:txBody>
      </p:sp>
    </p:spTree>
    <p:extLst>
      <p:ext uri="{BB962C8B-B14F-4D97-AF65-F5344CB8AC3E}">
        <p14:creationId xmlns:p14="http://schemas.microsoft.com/office/powerpoint/2010/main" val="23963560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E36C6-0531-8828-5672-B90C214614A1}"/>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63B35B3C-3076-0AB9-5B1E-0A7B8182D8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E3F61AEC-A5B8-DD7D-334F-B30F3EBBED8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C2708E2B-0836-FCC8-7E34-7E03E95DA32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16</a:t>
            </a:fld>
            <a:endParaRPr lang="en-US" altLang="en-US" sz="1200" dirty="0"/>
          </a:p>
        </p:txBody>
      </p:sp>
    </p:spTree>
    <p:extLst>
      <p:ext uri="{BB962C8B-B14F-4D97-AF65-F5344CB8AC3E}">
        <p14:creationId xmlns:p14="http://schemas.microsoft.com/office/powerpoint/2010/main" val="41112049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00486-068E-7892-1D50-D00AB62DA582}"/>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C1F09459-F96B-6971-45C9-449F9330E77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D47DD872-1EB4-2D00-F990-3C08F3F309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DB0D3B79-A2D4-FBC4-5BD3-B0F2D0A4EBA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17</a:t>
            </a:fld>
            <a:endParaRPr lang="en-US" altLang="en-US" sz="1200" dirty="0"/>
          </a:p>
        </p:txBody>
      </p:sp>
    </p:spTree>
    <p:extLst>
      <p:ext uri="{BB962C8B-B14F-4D97-AF65-F5344CB8AC3E}">
        <p14:creationId xmlns:p14="http://schemas.microsoft.com/office/powerpoint/2010/main" val="32583054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C023F-5F69-A0B5-65EA-865DBDC4F717}"/>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81F3D413-2233-FAE3-17D4-0A1F8C6E8A7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438FECFA-CEF2-2755-78D0-5B71162C7D4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E6B9F911-C955-A481-CBA7-C3045EFB838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18</a:t>
            </a:fld>
            <a:endParaRPr lang="en-US" altLang="en-US" sz="1200" dirty="0"/>
          </a:p>
        </p:txBody>
      </p:sp>
    </p:spTree>
    <p:extLst>
      <p:ext uri="{BB962C8B-B14F-4D97-AF65-F5344CB8AC3E}">
        <p14:creationId xmlns:p14="http://schemas.microsoft.com/office/powerpoint/2010/main" val="17971095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478F0-8D80-C2A3-12B8-C6CD0A063E78}"/>
            </a:ext>
          </a:extLst>
        </p:cNvPr>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F8C217B0-C155-44E7-7B6C-FD8F136102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78735408-E094-DA5F-A4E3-ABDBBF5E32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3732" name="Slide Number Placeholder 3">
            <a:extLst>
              <a:ext uri="{FF2B5EF4-FFF2-40B4-BE49-F238E27FC236}">
                <a16:creationId xmlns:a16="http://schemas.microsoft.com/office/drawing/2014/main" id="{7BCBEE09-5A0D-FBAD-94D3-E8C991FE99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41DE548-C0FD-41AD-89B2-B76A3364C88B}" type="slidenum">
              <a:rPr lang="en-US" altLang="en-US" sz="1200"/>
              <a:pPr eaLnBrk="1" hangingPunct="1"/>
              <a:t>19</a:t>
            </a:fld>
            <a:endParaRPr lang="en-US" altLang="en-US" sz="1200" dirty="0"/>
          </a:p>
        </p:txBody>
      </p:sp>
    </p:spTree>
    <p:extLst>
      <p:ext uri="{BB962C8B-B14F-4D97-AF65-F5344CB8AC3E}">
        <p14:creationId xmlns:p14="http://schemas.microsoft.com/office/powerpoint/2010/main" val="3045446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90B89D97-A53C-4866-AE5D-0A2FB6DBAEC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B42D6348-96CC-4A48-9D6E-F319A37081E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2468" name="Slide Number Placeholder 3">
            <a:extLst>
              <a:ext uri="{FF2B5EF4-FFF2-40B4-BE49-F238E27FC236}">
                <a16:creationId xmlns:a16="http://schemas.microsoft.com/office/drawing/2014/main" id="{59EF3349-F2D9-4E90-8EB1-5A0B6C88EB9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E2BD21F-D518-434C-B3B5-076E74413176}" type="slidenum">
              <a:rPr lang="en-US" altLang="en-US" sz="1200"/>
              <a:pPr eaLnBrk="1" hangingPunct="1"/>
              <a:t>2</a:t>
            </a:fld>
            <a:endParaRPr lang="en-US" altLang="en-US" sz="1200"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2E844D1A-0C37-4684-BFBE-C5ED2F1F8B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D79314A2-58BF-46D4-AE71-C4184D21D1E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3661022C-EC84-467E-8DA3-BEDC0F6E22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20</a:t>
            </a:fld>
            <a:endParaRPr lang="en-US" altLang="en-US" sz="1200"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0D837-5CD2-9EC4-DC88-889B35E6E947}"/>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DE5D688-C61A-8759-1F8B-1588A29468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ACE2912-B059-A1C0-BA22-B4C5281A4AC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1C5365EB-C0E6-20FF-3ADB-74289CAC312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21</a:t>
            </a:fld>
            <a:endParaRPr lang="en-US" altLang="en-US" sz="1200" dirty="0"/>
          </a:p>
        </p:txBody>
      </p:sp>
    </p:spTree>
    <p:extLst>
      <p:ext uri="{BB962C8B-B14F-4D97-AF65-F5344CB8AC3E}">
        <p14:creationId xmlns:p14="http://schemas.microsoft.com/office/powerpoint/2010/main" val="17875166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6C44E-D2D9-8E28-3377-4AF085F2D8C3}"/>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22513F1C-640F-4BB4-933C-EB572B0360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05170BAA-F7D3-3062-637D-B8E9F7D221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8BA6FA75-2827-6E23-5322-65342C31137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22</a:t>
            </a:fld>
            <a:endParaRPr lang="en-US" altLang="en-US" sz="1200" dirty="0"/>
          </a:p>
        </p:txBody>
      </p:sp>
    </p:spTree>
    <p:extLst>
      <p:ext uri="{BB962C8B-B14F-4D97-AF65-F5344CB8AC3E}">
        <p14:creationId xmlns:p14="http://schemas.microsoft.com/office/powerpoint/2010/main" val="30945833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FD0CE-7F6F-64D4-2276-5A697BA0AC6F}"/>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C062F164-69FF-3BAA-7FF1-DF15299D29F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0C4200D7-5C6B-9E7F-2286-C62F753BFD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4AD619EB-D175-7EF4-6535-4DD704FBA4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23</a:t>
            </a:fld>
            <a:endParaRPr lang="en-US" altLang="en-US" sz="1200" dirty="0"/>
          </a:p>
        </p:txBody>
      </p:sp>
    </p:spTree>
    <p:extLst>
      <p:ext uri="{BB962C8B-B14F-4D97-AF65-F5344CB8AC3E}">
        <p14:creationId xmlns:p14="http://schemas.microsoft.com/office/powerpoint/2010/main" val="36687084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F51690-93B3-9DB5-626B-BE7F4183D255}"/>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3BEB87C6-BF25-631A-27D8-D6FBC9687D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14DEB1C3-A224-0FCD-1A1E-75470350369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9535AC24-AE38-D097-88D3-1A6C0F2A90F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24</a:t>
            </a:fld>
            <a:endParaRPr lang="en-US" altLang="en-US" sz="1200" dirty="0"/>
          </a:p>
        </p:txBody>
      </p:sp>
    </p:spTree>
    <p:extLst>
      <p:ext uri="{BB962C8B-B14F-4D97-AF65-F5344CB8AC3E}">
        <p14:creationId xmlns:p14="http://schemas.microsoft.com/office/powerpoint/2010/main" val="31589442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955AC5-4CDB-EB0A-BC93-773368B96DEC}"/>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B7CE3A04-262C-B013-1038-5E01A2EA84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A466CC17-C9F8-8B41-6D43-6F29DF7CF3F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CF9A5207-9241-FE3A-B245-F094F6BF41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25</a:t>
            </a:fld>
            <a:endParaRPr lang="en-US" altLang="en-US" sz="1200" dirty="0"/>
          </a:p>
        </p:txBody>
      </p:sp>
    </p:spTree>
    <p:extLst>
      <p:ext uri="{BB962C8B-B14F-4D97-AF65-F5344CB8AC3E}">
        <p14:creationId xmlns:p14="http://schemas.microsoft.com/office/powerpoint/2010/main" val="39142159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6E6BC-C8E6-1C46-BC40-C6724E477A14}"/>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D203657C-2394-B22D-6C62-FD157DE29C0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AE256754-3E4B-D8DC-F522-5B442A4BB04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F79BDD0B-B910-78D5-FB4B-DD0E163B0C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26</a:t>
            </a:fld>
            <a:endParaRPr lang="en-US" altLang="en-US" sz="1200" dirty="0"/>
          </a:p>
        </p:txBody>
      </p:sp>
    </p:spTree>
    <p:extLst>
      <p:ext uri="{BB962C8B-B14F-4D97-AF65-F5344CB8AC3E}">
        <p14:creationId xmlns:p14="http://schemas.microsoft.com/office/powerpoint/2010/main" val="38703578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43041-339D-719F-2D03-E8E90F9A472E}"/>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DF667943-23C4-53E7-D9DA-4DAABA40C0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6D830049-9028-D10E-558D-DB8B7716B46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2A9FB258-8A57-C676-671D-0229DD2B9D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27</a:t>
            </a:fld>
            <a:endParaRPr lang="en-US" altLang="en-US" sz="1200" dirty="0"/>
          </a:p>
        </p:txBody>
      </p:sp>
    </p:spTree>
    <p:extLst>
      <p:ext uri="{BB962C8B-B14F-4D97-AF65-F5344CB8AC3E}">
        <p14:creationId xmlns:p14="http://schemas.microsoft.com/office/powerpoint/2010/main" val="246951579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13585B-AC1E-6FCD-9FB6-EFFB6FAFE7A2}"/>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D0A57C27-A7FB-3D9E-58A2-F689860B5BB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4766991-021A-E033-555A-BA7401DCCE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1EBE251E-457D-5DA3-3F67-F31AADC91C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28</a:t>
            </a:fld>
            <a:endParaRPr lang="en-US" altLang="en-US" sz="1200" dirty="0"/>
          </a:p>
        </p:txBody>
      </p:sp>
    </p:spTree>
    <p:extLst>
      <p:ext uri="{BB962C8B-B14F-4D97-AF65-F5344CB8AC3E}">
        <p14:creationId xmlns:p14="http://schemas.microsoft.com/office/powerpoint/2010/main" val="38229858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C5E0D-2320-1C5A-F941-F2DFBC744A0F}"/>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E72228FD-615F-D8BF-493B-2248F52EBB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17B21C93-E729-092E-FD22-2981A500BB3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5FD91131-9E12-983E-3128-87BF9F5144E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29</a:t>
            </a:fld>
            <a:endParaRPr lang="en-US" altLang="en-US" sz="1200" dirty="0"/>
          </a:p>
        </p:txBody>
      </p:sp>
    </p:spTree>
    <p:extLst>
      <p:ext uri="{BB962C8B-B14F-4D97-AF65-F5344CB8AC3E}">
        <p14:creationId xmlns:p14="http://schemas.microsoft.com/office/powerpoint/2010/main" val="26488463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84511-3EC1-30A1-A6B5-4A73DCDA1F53}"/>
            </a:ext>
          </a:extLst>
        </p:cNvPr>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B57AE962-0DC5-AFB4-6162-6ABAEECA935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254161FC-07BF-F1E8-AC68-8EEFFA4467E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2468" name="Slide Number Placeholder 3">
            <a:extLst>
              <a:ext uri="{FF2B5EF4-FFF2-40B4-BE49-F238E27FC236}">
                <a16:creationId xmlns:a16="http://schemas.microsoft.com/office/drawing/2014/main" id="{DCBE29ED-CD4E-4CC1-E49C-1CFD7BC3A0F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E2BD21F-D518-434C-B3B5-076E74413176}" type="slidenum">
              <a:rPr lang="en-US" altLang="en-US" sz="1200"/>
              <a:pPr eaLnBrk="1" hangingPunct="1"/>
              <a:t>3</a:t>
            </a:fld>
            <a:endParaRPr lang="en-US" altLang="en-US" sz="1200" dirty="0"/>
          </a:p>
        </p:txBody>
      </p:sp>
    </p:spTree>
    <p:extLst>
      <p:ext uri="{BB962C8B-B14F-4D97-AF65-F5344CB8AC3E}">
        <p14:creationId xmlns:p14="http://schemas.microsoft.com/office/powerpoint/2010/main" val="82607941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A8D6E-D34F-DC9C-A424-7DCC64823F21}"/>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23B5C743-4ABB-6E41-87D9-8189937FADD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1245E31-BD90-8667-802B-AD4B2E62751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B74B3716-5246-E521-C8D4-F1A1276EB05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30</a:t>
            </a:fld>
            <a:endParaRPr lang="en-US" altLang="en-US" sz="1200" dirty="0"/>
          </a:p>
        </p:txBody>
      </p:sp>
    </p:spTree>
    <p:extLst>
      <p:ext uri="{BB962C8B-B14F-4D97-AF65-F5344CB8AC3E}">
        <p14:creationId xmlns:p14="http://schemas.microsoft.com/office/powerpoint/2010/main" val="142574418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1D094F-197F-16FA-A13A-BD59B15AE0B8}"/>
            </a:ext>
          </a:extLst>
        </p:cNvPr>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34BC9BB4-83B2-A1D5-D9B9-398FAB1AAE7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EE3C8EF1-6440-BA2E-ED4A-783216719C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3732" name="Slide Number Placeholder 3">
            <a:extLst>
              <a:ext uri="{FF2B5EF4-FFF2-40B4-BE49-F238E27FC236}">
                <a16:creationId xmlns:a16="http://schemas.microsoft.com/office/drawing/2014/main" id="{81DF1FBD-4C36-9436-CAF0-D7F21F70B45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41DE548-C0FD-41AD-89B2-B76A3364C88B}" type="slidenum">
              <a:rPr lang="en-US" altLang="en-US" sz="1200"/>
              <a:pPr eaLnBrk="1" hangingPunct="1"/>
              <a:t>31</a:t>
            </a:fld>
            <a:endParaRPr lang="en-US" altLang="en-US" sz="1200" dirty="0"/>
          </a:p>
        </p:txBody>
      </p:sp>
    </p:spTree>
    <p:extLst>
      <p:ext uri="{BB962C8B-B14F-4D97-AF65-F5344CB8AC3E}">
        <p14:creationId xmlns:p14="http://schemas.microsoft.com/office/powerpoint/2010/main" val="71136893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B742F-CC28-EC9B-CD92-93065BD0D782}"/>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F8A39873-7A0C-E7C1-667B-FE853E7259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B3CC09D2-2B63-F9E8-5303-96DF659B61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6FBA359E-E344-8A08-79C8-78CEA79C45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32</a:t>
            </a:fld>
            <a:endParaRPr lang="en-US" altLang="en-US" sz="1200" dirty="0"/>
          </a:p>
        </p:txBody>
      </p:sp>
    </p:spTree>
    <p:extLst>
      <p:ext uri="{BB962C8B-B14F-4D97-AF65-F5344CB8AC3E}">
        <p14:creationId xmlns:p14="http://schemas.microsoft.com/office/powerpoint/2010/main" val="200429691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8CC85D-01A8-E77D-CAFD-7A889F0772F9}"/>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8C3B79CE-4BDF-7D5B-ED23-66D801C797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935669AE-0FE7-9691-FE98-1E74B602900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0A5387B2-A06A-E58E-6018-4A248610877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33</a:t>
            </a:fld>
            <a:endParaRPr lang="en-US" altLang="en-US" sz="1200" dirty="0"/>
          </a:p>
        </p:txBody>
      </p:sp>
    </p:spTree>
    <p:extLst>
      <p:ext uri="{BB962C8B-B14F-4D97-AF65-F5344CB8AC3E}">
        <p14:creationId xmlns:p14="http://schemas.microsoft.com/office/powerpoint/2010/main" val="118295187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EB966-3A9A-0F57-11D2-7FAE04727DA0}"/>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FD1EB09-4735-E435-FDED-66B5CDA66BA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C3437CCF-F665-2433-1A86-1E834195FAF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C2086137-1067-D9E8-9838-E08F2BA264E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34</a:t>
            </a:fld>
            <a:endParaRPr lang="en-US" altLang="en-US" sz="1200" dirty="0"/>
          </a:p>
        </p:txBody>
      </p:sp>
    </p:spTree>
    <p:extLst>
      <p:ext uri="{BB962C8B-B14F-4D97-AF65-F5344CB8AC3E}">
        <p14:creationId xmlns:p14="http://schemas.microsoft.com/office/powerpoint/2010/main" val="88943654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04C63C-7588-85D7-991C-FFA6FF4C2238}"/>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ED544257-84FF-34EF-0503-AABC1D1969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0F24733A-9D6E-66EC-4DB6-073C7F4CE0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CEACE774-82E0-E8F4-C6D3-5AA61AFCB93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35</a:t>
            </a:fld>
            <a:endParaRPr lang="en-US" altLang="en-US" sz="1200" dirty="0"/>
          </a:p>
        </p:txBody>
      </p:sp>
    </p:spTree>
    <p:extLst>
      <p:ext uri="{BB962C8B-B14F-4D97-AF65-F5344CB8AC3E}">
        <p14:creationId xmlns:p14="http://schemas.microsoft.com/office/powerpoint/2010/main" val="314171711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6B04E3-9A76-2FD6-22B2-F6306546EE43}"/>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5495F2E6-7D7B-12C5-C2CD-7AA907F3ECE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420A065E-99FC-3457-EC38-3D40DD182D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BAA0191E-3373-E434-1B2F-1D9A45B9946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36</a:t>
            </a:fld>
            <a:endParaRPr lang="en-US" altLang="en-US" sz="1200" dirty="0"/>
          </a:p>
        </p:txBody>
      </p:sp>
    </p:spTree>
    <p:extLst>
      <p:ext uri="{BB962C8B-B14F-4D97-AF65-F5344CB8AC3E}">
        <p14:creationId xmlns:p14="http://schemas.microsoft.com/office/powerpoint/2010/main" val="10819581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E44B92-F82F-F701-2E41-FBF7C8C412D6}"/>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10F45D4C-E7C1-29B6-FC0E-2D4E678B62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84162932-E8AA-E29A-79E2-DAB2F4BF402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4667D82A-1AD3-745B-5048-9F73FB2B5C8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37</a:t>
            </a:fld>
            <a:endParaRPr lang="en-US" altLang="en-US" sz="1200" dirty="0"/>
          </a:p>
        </p:txBody>
      </p:sp>
    </p:spTree>
    <p:extLst>
      <p:ext uri="{BB962C8B-B14F-4D97-AF65-F5344CB8AC3E}">
        <p14:creationId xmlns:p14="http://schemas.microsoft.com/office/powerpoint/2010/main" val="332612829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A9076-7CC7-E090-B638-D788E87AD579}"/>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5570DB3A-0F69-0D08-CDB9-4DD7C5723E2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858DB923-FC69-B24A-979B-475B1F999D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DEA4A463-EB3B-B32D-87A7-67375E4980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38</a:t>
            </a:fld>
            <a:endParaRPr lang="en-US" altLang="en-US" sz="1200" dirty="0"/>
          </a:p>
        </p:txBody>
      </p:sp>
    </p:spTree>
    <p:extLst>
      <p:ext uri="{BB962C8B-B14F-4D97-AF65-F5344CB8AC3E}">
        <p14:creationId xmlns:p14="http://schemas.microsoft.com/office/powerpoint/2010/main" val="422276207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B776E-C058-348D-22D5-AF3BF7A40E7A}"/>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37BEB8D3-EFF5-7BA9-E92B-A05456AF6C3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0635EDDB-D241-ACFA-4E79-342DD94C27C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D6FA559F-C040-E845-3811-4E3E1D5DB76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39</a:t>
            </a:fld>
            <a:endParaRPr lang="en-US" altLang="en-US" sz="1200" dirty="0"/>
          </a:p>
        </p:txBody>
      </p:sp>
    </p:spTree>
    <p:extLst>
      <p:ext uri="{BB962C8B-B14F-4D97-AF65-F5344CB8AC3E}">
        <p14:creationId xmlns:p14="http://schemas.microsoft.com/office/powerpoint/2010/main" val="1980784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FB60AB-52E9-6A19-3BF4-68C75B4EC70F}"/>
            </a:ext>
          </a:extLst>
        </p:cNvPr>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0C5BCBF3-4B90-8FF8-C35C-90D2BEA9EBB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7BCCD02A-B148-8553-B263-39F132EDB9C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62468" name="Slide Number Placeholder 3">
            <a:extLst>
              <a:ext uri="{FF2B5EF4-FFF2-40B4-BE49-F238E27FC236}">
                <a16:creationId xmlns:a16="http://schemas.microsoft.com/office/drawing/2014/main" id="{EBFF29F4-9F3C-F1ED-7A0E-6FEA58F1E9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5E2BD21F-D518-434C-B3B5-076E74413176}" type="slidenum">
              <a:rPr lang="en-US" altLang="en-US" sz="1200"/>
              <a:pPr eaLnBrk="1" hangingPunct="1"/>
              <a:t>4</a:t>
            </a:fld>
            <a:endParaRPr lang="en-US" altLang="en-US" sz="1200" dirty="0"/>
          </a:p>
        </p:txBody>
      </p:sp>
    </p:spTree>
    <p:extLst>
      <p:ext uri="{BB962C8B-B14F-4D97-AF65-F5344CB8AC3E}">
        <p14:creationId xmlns:p14="http://schemas.microsoft.com/office/powerpoint/2010/main" val="332407289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884C4-CE20-91B3-4A33-BEEC9BEB2334}"/>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64DC9311-DF0A-AF69-01EB-EC1AC5F573E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D82FEA36-B98D-FC13-0F91-2227DF4939D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01AC3DB3-EEBA-5E0B-2019-69DE6DD97F4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40</a:t>
            </a:fld>
            <a:endParaRPr lang="en-US" altLang="en-US" sz="1200" dirty="0"/>
          </a:p>
        </p:txBody>
      </p:sp>
    </p:spTree>
    <p:extLst>
      <p:ext uri="{BB962C8B-B14F-4D97-AF65-F5344CB8AC3E}">
        <p14:creationId xmlns:p14="http://schemas.microsoft.com/office/powerpoint/2010/main" val="20555573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CC517-8AE1-55A7-AB21-45C06120334D}"/>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2362B279-8B72-EBE2-9D83-508E1EE37A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3FDF2356-62AA-211A-9CCA-2C64D15735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67FC8EAD-E473-7F6C-0284-9685561D43B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41</a:t>
            </a:fld>
            <a:endParaRPr lang="en-US" altLang="en-US" sz="1200" dirty="0"/>
          </a:p>
        </p:txBody>
      </p:sp>
    </p:spTree>
    <p:extLst>
      <p:ext uri="{BB962C8B-B14F-4D97-AF65-F5344CB8AC3E}">
        <p14:creationId xmlns:p14="http://schemas.microsoft.com/office/powerpoint/2010/main" val="374351116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B8CA8-6CE7-9B0B-B719-4DCC6976004B}"/>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B30F7B37-5B40-1F7F-CD96-0392F2D0936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7A02D368-CF1B-0AB2-722D-C6BFCCE10D7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9EB03782-843A-BE88-3179-637B49B62EC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42</a:t>
            </a:fld>
            <a:endParaRPr lang="en-US" altLang="en-US" sz="1200" dirty="0"/>
          </a:p>
        </p:txBody>
      </p:sp>
    </p:spTree>
    <p:extLst>
      <p:ext uri="{BB962C8B-B14F-4D97-AF65-F5344CB8AC3E}">
        <p14:creationId xmlns:p14="http://schemas.microsoft.com/office/powerpoint/2010/main" val="213654195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1D71C-9D71-4C3C-2224-6FAB731F7CE8}"/>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AEDAFAA4-1FA1-9E0F-FF78-1FC6F11720C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85B00718-B24E-2E2C-7238-96CC8566CB1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F7E238BA-186F-D644-8352-AAB18CDA480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43</a:t>
            </a:fld>
            <a:endParaRPr lang="en-US" altLang="en-US" sz="1200" dirty="0"/>
          </a:p>
        </p:txBody>
      </p:sp>
    </p:spTree>
    <p:extLst>
      <p:ext uri="{BB962C8B-B14F-4D97-AF65-F5344CB8AC3E}">
        <p14:creationId xmlns:p14="http://schemas.microsoft.com/office/powerpoint/2010/main" val="84009582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BF405-DE7D-FCED-A42C-3DE6ED521613}"/>
            </a:ext>
          </a:extLst>
        </p:cNvPr>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B7FE42ED-DE1F-56EB-A897-E89788805F6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6ADCAF96-D616-A9A1-9546-39F98DCC69E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93188" name="Slide Number Placeholder 3">
            <a:extLst>
              <a:ext uri="{FF2B5EF4-FFF2-40B4-BE49-F238E27FC236}">
                <a16:creationId xmlns:a16="http://schemas.microsoft.com/office/drawing/2014/main" id="{95FAB0BE-5B32-7487-6B67-E45D622A8E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B16DBB3A-CE15-4375-A54A-52F0D74867AF}" type="slidenum">
              <a:rPr lang="en-US" altLang="en-US" sz="1200"/>
              <a:pPr eaLnBrk="1" hangingPunct="1"/>
              <a:t>44</a:t>
            </a:fld>
            <a:endParaRPr lang="en-US" altLang="en-US" sz="1200" dirty="0"/>
          </a:p>
        </p:txBody>
      </p:sp>
    </p:spTree>
    <p:extLst>
      <p:ext uri="{BB962C8B-B14F-4D97-AF65-F5344CB8AC3E}">
        <p14:creationId xmlns:p14="http://schemas.microsoft.com/office/powerpoint/2010/main" val="10891804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a:extLst>
              <a:ext uri="{FF2B5EF4-FFF2-40B4-BE49-F238E27FC236}">
                <a16:creationId xmlns:a16="http://schemas.microsoft.com/office/drawing/2014/main" id="{A2ABF540-0DA2-4A23-A407-25A069573A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a:extLst>
              <a:ext uri="{FF2B5EF4-FFF2-40B4-BE49-F238E27FC236}">
                <a16:creationId xmlns:a16="http://schemas.microsoft.com/office/drawing/2014/main" id="{31C664B8-CD5C-48D0-BA70-FD223D9267B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3732" name="Slide Number Placeholder 3">
            <a:extLst>
              <a:ext uri="{FF2B5EF4-FFF2-40B4-BE49-F238E27FC236}">
                <a16:creationId xmlns:a16="http://schemas.microsoft.com/office/drawing/2014/main" id="{E5A0B13B-187B-45E0-A5D0-E4F66BB8AE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841DE548-C0FD-41AD-89B2-B76A3364C88B}" type="slidenum">
              <a:rPr lang="en-US" altLang="en-US" sz="1200"/>
              <a:pPr eaLnBrk="1" hangingPunct="1"/>
              <a:t>5</a:t>
            </a:fld>
            <a:endParaRPr lang="en-US" alt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1000D8F1-8753-440A-BF9E-721CB288F0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06471798-C101-48F2-9D3D-221297E6451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A26E3933-63D7-45C7-94B8-1FC2F5EAF31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6</a:t>
            </a:fld>
            <a:endParaRPr lang="en-US" altLang="en-US" sz="1200"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76C46B-C782-CCF2-0195-5A0D01554DB6}"/>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A58BC37C-BB38-AAF6-38FE-E221AA33815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BD84D4C5-01F7-91F0-6354-992E6B22A2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39123A77-02F8-B397-C0F7-6C2FCA9C57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7</a:t>
            </a:fld>
            <a:endParaRPr lang="en-US" altLang="en-US" sz="1200" dirty="0"/>
          </a:p>
        </p:txBody>
      </p:sp>
    </p:spTree>
    <p:extLst>
      <p:ext uri="{BB962C8B-B14F-4D97-AF65-F5344CB8AC3E}">
        <p14:creationId xmlns:p14="http://schemas.microsoft.com/office/powerpoint/2010/main" val="2602620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E60E4-F3F7-0925-E5A1-86C7CD487E4F}"/>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E3C4BAC2-9B81-A0BD-B3BA-5FF2B15DE1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298C367D-92FA-76E5-48BC-534D7C17549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690C9126-3C55-5F80-64D9-A3762959BB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8</a:t>
            </a:fld>
            <a:endParaRPr lang="en-US" altLang="en-US" sz="1200" dirty="0"/>
          </a:p>
        </p:txBody>
      </p:sp>
    </p:spTree>
    <p:extLst>
      <p:ext uri="{BB962C8B-B14F-4D97-AF65-F5344CB8AC3E}">
        <p14:creationId xmlns:p14="http://schemas.microsoft.com/office/powerpoint/2010/main" val="20372714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632B1E-197E-09B4-483A-425457712018}"/>
            </a:ext>
          </a:extLst>
        </p:cNvPr>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1C13D5D7-BC30-7AD2-0563-C96957E8512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6360E732-BC68-763D-5464-E8DAC70B0B4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a:p>
        </p:txBody>
      </p:sp>
      <p:sp>
        <p:nvSpPr>
          <p:cNvPr id="74756" name="Slide Number Placeholder 3">
            <a:extLst>
              <a:ext uri="{FF2B5EF4-FFF2-40B4-BE49-F238E27FC236}">
                <a16:creationId xmlns:a16="http://schemas.microsoft.com/office/drawing/2014/main" id="{957AD562-93EC-011E-6477-B035B84D10F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b="1">
                <a:solidFill>
                  <a:srgbClr val="990033"/>
                </a:solidFill>
                <a:latin typeface="Arial Narrow" panose="020B0606020202030204" pitchFamily="34" charset="0"/>
              </a:defRPr>
            </a:lvl1pPr>
            <a:lvl2pPr marL="742950" indent="-285750" eaLnBrk="0" hangingPunct="0">
              <a:defRPr sz="2800" b="1">
                <a:solidFill>
                  <a:srgbClr val="990033"/>
                </a:solidFill>
                <a:latin typeface="Arial Narrow" panose="020B0606020202030204" pitchFamily="34" charset="0"/>
              </a:defRPr>
            </a:lvl2pPr>
            <a:lvl3pPr marL="1143000" indent="-228600" eaLnBrk="0" hangingPunct="0">
              <a:defRPr sz="2800" b="1">
                <a:solidFill>
                  <a:srgbClr val="990033"/>
                </a:solidFill>
                <a:latin typeface="Arial Narrow" panose="020B0606020202030204" pitchFamily="34" charset="0"/>
              </a:defRPr>
            </a:lvl3pPr>
            <a:lvl4pPr marL="1600200" indent="-228600" eaLnBrk="0" hangingPunct="0">
              <a:defRPr sz="2800" b="1">
                <a:solidFill>
                  <a:srgbClr val="990033"/>
                </a:solidFill>
                <a:latin typeface="Arial Narrow" panose="020B0606020202030204" pitchFamily="34" charset="0"/>
              </a:defRPr>
            </a:lvl4pPr>
            <a:lvl5pPr marL="2057400" indent="-228600" eaLnBrk="0" hangingPunct="0">
              <a:defRPr sz="2800" b="1">
                <a:solidFill>
                  <a:srgbClr val="990033"/>
                </a:solidFill>
                <a:latin typeface="Arial Narrow" panose="020B0606020202030204" pitchFamily="34" charset="0"/>
              </a:defRPr>
            </a:lvl5pPr>
            <a:lvl6pPr marL="2514600" indent="-228600" eaLnBrk="0" fontAlgn="base" hangingPunct="0">
              <a:spcBef>
                <a:spcPct val="0"/>
              </a:spcBef>
              <a:spcAft>
                <a:spcPct val="0"/>
              </a:spcAft>
              <a:defRPr sz="2800" b="1">
                <a:solidFill>
                  <a:srgbClr val="990033"/>
                </a:solidFill>
                <a:latin typeface="Arial Narrow" panose="020B0606020202030204" pitchFamily="34" charset="0"/>
              </a:defRPr>
            </a:lvl6pPr>
            <a:lvl7pPr marL="2971800" indent="-228600" eaLnBrk="0" fontAlgn="base" hangingPunct="0">
              <a:spcBef>
                <a:spcPct val="0"/>
              </a:spcBef>
              <a:spcAft>
                <a:spcPct val="0"/>
              </a:spcAft>
              <a:defRPr sz="2800" b="1">
                <a:solidFill>
                  <a:srgbClr val="990033"/>
                </a:solidFill>
                <a:latin typeface="Arial Narrow" panose="020B0606020202030204" pitchFamily="34" charset="0"/>
              </a:defRPr>
            </a:lvl7pPr>
            <a:lvl8pPr marL="3429000" indent="-228600" eaLnBrk="0" fontAlgn="base" hangingPunct="0">
              <a:spcBef>
                <a:spcPct val="0"/>
              </a:spcBef>
              <a:spcAft>
                <a:spcPct val="0"/>
              </a:spcAft>
              <a:defRPr sz="2800" b="1">
                <a:solidFill>
                  <a:srgbClr val="990033"/>
                </a:solidFill>
                <a:latin typeface="Arial Narrow" panose="020B0606020202030204" pitchFamily="34" charset="0"/>
              </a:defRPr>
            </a:lvl8pPr>
            <a:lvl9pPr marL="3886200" indent="-228600" eaLnBrk="0" fontAlgn="base" hangingPunct="0">
              <a:spcBef>
                <a:spcPct val="0"/>
              </a:spcBef>
              <a:spcAft>
                <a:spcPct val="0"/>
              </a:spcAft>
              <a:defRPr sz="2800" b="1">
                <a:solidFill>
                  <a:srgbClr val="990033"/>
                </a:solidFill>
                <a:latin typeface="Arial Narrow" panose="020B0606020202030204" pitchFamily="34" charset="0"/>
              </a:defRPr>
            </a:lvl9pPr>
          </a:lstStyle>
          <a:p>
            <a:pPr eaLnBrk="1" hangingPunct="1"/>
            <a:fld id="{780390D5-C14F-4F48-936C-EE90A19D1DF2}" type="slidenum">
              <a:rPr lang="en-US" altLang="en-US" sz="1200"/>
              <a:pPr eaLnBrk="1" hangingPunct="1"/>
              <a:t>9</a:t>
            </a:fld>
            <a:endParaRPr lang="en-US" altLang="en-US" sz="1200" dirty="0"/>
          </a:p>
        </p:txBody>
      </p:sp>
    </p:spTree>
    <p:extLst>
      <p:ext uri="{BB962C8B-B14F-4D97-AF65-F5344CB8AC3E}">
        <p14:creationId xmlns:p14="http://schemas.microsoft.com/office/powerpoint/2010/main" val="1676249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5BDF97A-D366-46B2-85A4-1590D73300ED}"/>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7E1B1BBF-EAAC-4D01-A948-76E8D2DFCA2D}"/>
              </a:ext>
            </a:extLst>
          </p:cNvPr>
          <p:cNvSpPr>
            <a:spLocks noGrp="1"/>
          </p:cNvSpPr>
          <p:nvPr>
            <p:ph type="dt" sz="half" idx="10"/>
          </p:nvPr>
        </p:nvSpPr>
        <p:spPr/>
        <p:txBody>
          <a:bodyPr/>
          <a:lstStyle>
            <a:lvl1pPr>
              <a:defRPr/>
            </a:lvl1pPr>
          </a:lstStyle>
          <a:p>
            <a:pPr>
              <a:defRPr/>
            </a:pPr>
            <a:endParaRPr lang="en-US" dirty="0"/>
          </a:p>
        </p:txBody>
      </p:sp>
      <p:sp>
        <p:nvSpPr>
          <p:cNvPr id="6" name="Footer Placeholder 1">
            <a:extLst>
              <a:ext uri="{FF2B5EF4-FFF2-40B4-BE49-F238E27FC236}">
                <a16:creationId xmlns:a16="http://schemas.microsoft.com/office/drawing/2014/main" id="{B634E940-1025-4EC9-9101-CBADB2EC8F68}"/>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14">
            <a:extLst>
              <a:ext uri="{FF2B5EF4-FFF2-40B4-BE49-F238E27FC236}">
                <a16:creationId xmlns:a16="http://schemas.microsoft.com/office/drawing/2014/main" id="{A167D9A7-6E40-48C3-B380-B96A9BDD5FB3}"/>
              </a:ext>
            </a:extLst>
          </p:cNvPr>
          <p:cNvSpPr>
            <a:spLocks noGrp="1"/>
          </p:cNvSpPr>
          <p:nvPr>
            <p:ph type="sldNum" sz="quarter" idx="12"/>
          </p:nvPr>
        </p:nvSpPr>
        <p:spPr>
          <a:xfrm>
            <a:off x="8229600" y="6473825"/>
            <a:ext cx="758825" cy="247650"/>
          </a:xfrm>
        </p:spPr>
        <p:txBody>
          <a:bodyPr/>
          <a:lstStyle>
            <a:lvl1pPr>
              <a:defRPr/>
            </a:lvl1pPr>
          </a:lstStyle>
          <a:p>
            <a:fld id="{6D136EB6-D668-4C48-AAE2-08E0821C9313}" type="slidenum">
              <a:rPr lang="en-US" altLang="en-US"/>
              <a:pPr/>
              <a:t>‹#›</a:t>
            </a:fld>
            <a:endParaRPr lang="en-US" altLang="en-US" dirty="0"/>
          </a:p>
        </p:txBody>
      </p:sp>
    </p:spTree>
    <p:extLst>
      <p:ext uri="{BB962C8B-B14F-4D97-AF65-F5344CB8AC3E}">
        <p14:creationId xmlns:p14="http://schemas.microsoft.com/office/powerpoint/2010/main" val="3696873567"/>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A02AA4D5-06C5-426F-B9B3-39C270BC4B3A}"/>
              </a:ext>
            </a:extLst>
          </p:cNvPr>
          <p:cNvSpPr>
            <a:spLocks noGrp="1"/>
          </p:cNvSpPr>
          <p:nvPr>
            <p:ph type="dt" sz="half" idx="10"/>
          </p:nvPr>
        </p:nvSpPr>
        <p:spPr/>
        <p:txBody>
          <a:bodyPr/>
          <a:lstStyle>
            <a:lvl1pPr>
              <a:defRPr/>
            </a:lvl1pPr>
          </a:lstStyle>
          <a:p>
            <a:pPr>
              <a:defRPr/>
            </a:pPr>
            <a:endParaRPr lang="en-US" dirty="0"/>
          </a:p>
        </p:txBody>
      </p:sp>
      <p:sp>
        <p:nvSpPr>
          <p:cNvPr id="5" name="Footer Placeholder 27">
            <a:extLst>
              <a:ext uri="{FF2B5EF4-FFF2-40B4-BE49-F238E27FC236}">
                <a16:creationId xmlns:a16="http://schemas.microsoft.com/office/drawing/2014/main" id="{94AACD57-347E-4D58-BF56-1E96F0375C8D}"/>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4">
            <a:extLst>
              <a:ext uri="{FF2B5EF4-FFF2-40B4-BE49-F238E27FC236}">
                <a16:creationId xmlns:a16="http://schemas.microsoft.com/office/drawing/2014/main" id="{77CA86FE-CA7A-4524-90B6-A34AF528B134}"/>
              </a:ext>
            </a:extLst>
          </p:cNvPr>
          <p:cNvSpPr>
            <a:spLocks noGrp="1"/>
          </p:cNvSpPr>
          <p:nvPr>
            <p:ph type="sldNum" sz="quarter" idx="12"/>
          </p:nvPr>
        </p:nvSpPr>
        <p:spPr/>
        <p:txBody>
          <a:bodyPr/>
          <a:lstStyle>
            <a:lvl1pPr>
              <a:defRPr/>
            </a:lvl1pPr>
          </a:lstStyle>
          <a:p>
            <a:fld id="{9E195826-8281-48F6-AB47-E4F01A78DCF9}" type="slidenum">
              <a:rPr lang="en-US" altLang="en-US"/>
              <a:pPr/>
              <a:t>‹#›</a:t>
            </a:fld>
            <a:endParaRPr lang="en-US" altLang="en-US" dirty="0"/>
          </a:p>
        </p:txBody>
      </p:sp>
    </p:spTree>
    <p:extLst>
      <p:ext uri="{BB962C8B-B14F-4D97-AF65-F5344CB8AC3E}">
        <p14:creationId xmlns:p14="http://schemas.microsoft.com/office/powerpoint/2010/main" val="1874861311"/>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1A5E77-C94D-4181-814A-121E3A50FAE9}"/>
              </a:ext>
            </a:extLst>
          </p:cNvPr>
          <p:cNvSpPr>
            <a:spLocks noGrp="1"/>
          </p:cNvSpPr>
          <p:nvPr>
            <p:ph type="dt" sz="half" idx="10"/>
          </p:nvPr>
        </p:nvSpPr>
        <p:spPr/>
        <p:txBody>
          <a:bodyPr/>
          <a:lstStyle>
            <a:lvl1pPr>
              <a:defRPr/>
            </a:lvl1pPr>
          </a:lstStyle>
          <a:p>
            <a:pPr>
              <a:defRPr/>
            </a:pPr>
            <a:endParaRPr lang="en-US" dirty="0"/>
          </a:p>
        </p:txBody>
      </p:sp>
      <p:sp>
        <p:nvSpPr>
          <p:cNvPr id="5" name="Footer Placeholder 4">
            <a:extLst>
              <a:ext uri="{FF2B5EF4-FFF2-40B4-BE49-F238E27FC236}">
                <a16:creationId xmlns:a16="http://schemas.microsoft.com/office/drawing/2014/main" id="{5DBBF7D0-BE4D-4D7A-9845-A9AF37794C56}"/>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C5C55AF2-1F0E-495F-9961-71DE93836A3E}"/>
              </a:ext>
            </a:extLst>
          </p:cNvPr>
          <p:cNvSpPr>
            <a:spLocks noGrp="1"/>
          </p:cNvSpPr>
          <p:nvPr>
            <p:ph type="sldNum" sz="quarter" idx="12"/>
          </p:nvPr>
        </p:nvSpPr>
        <p:spPr/>
        <p:txBody>
          <a:bodyPr/>
          <a:lstStyle>
            <a:lvl1pPr>
              <a:defRPr/>
            </a:lvl1pPr>
          </a:lstStyle>
          <a:p>
            <a:fld id="{C5A5C0A8-A954-4FB7-BFC1-FF36383BE86C}" type="slidenum">
              <a:rPr lang="en-US" altLang="en-US"/>
              <a:pPr/>
              <a:t>‹#›</a:t>
            </a:fld>
            <a:endParaRPr lang="en-US" altLang="en-US" dirty="0"/>
          </a:p>
        </p:txBody>
      </p:sp>
    </p:spTree>
    <p:extLst>
      <p:ext uri="{BB962C8B-B14F-4D97-AF65-F5344CB8AC3E}">
        <p14:creationId xmlns:p14="http://schemas.microsoft.com/office/powerpoint/2010/main" val="3483579269"/>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5F75B2B7-FCCC-4813-8BE8-4F6FF868B3B2}"/>
              </a:ext>
            </a:extLst>
          </p:cNvPr>
          <p:cNvSpPr>
            <a:spLocks noGrp="1"/>
          </p:cNvSpPr>
          <p:nvPr>
            <p:ph type="dt" sz="half" idx="10"/>
          </p:nvPr>
        </p:nvSpPr>
        <p:spPr/>
        <p:txBody>
          <a:bodyPr/>
          <a:lstStyle>
            <a:lvl1pPr>
              <a:defRPr/>
            </a:lvl1pPr>
          </a:lstStyle>
          <a:p>
            <a:pPr>
              <a:defRPr/>
            </a:pPr>
            <a:endParaRPr lang="en-US" dirty="0"/>
          </a:p>
        </p:txBody>
      </p:sp>
      <p:sp>
        <p:nvSpPr>
          <p:cNvPr id="5" name="Footer Placeholder 18">
            <a:extLst>
              <a:ext uri="{FF2B5EF4-FFF2-40B4-BE49-F238E27FC236}">
                <a16:creationId xmlns:a16="http://schemas.microsoft.com/office/drawing/2014/main" id="{47749F15-ABC3-4220-87AD-92A283550C99}"/>
              </a:ext>
            </a:extLst>
          </p:cNvPr>
          <p:cNvSpPr>
            <a:spLocks noGrp="1"/>
          </p:cNvSpPr>
          <p:nvPr>
            <p:ph type="ftr" sz="quarter" idx="11"/>
          </p:nvPr>
        </p:nvSpPr>
        <p:spPr>
          <a:xfrm>
            <a:off x="3581400" y="76200"/>
            <a:ext cx="2895600" cy="288925"/>
          </a:xfrm>
        </p:spPr>
        <p:txBody>
          <a:bodyPr/>
          <a:lstStyle>
            <a:lvl1pPr>
              <a:defRPr/>
            </a:lvl1pPr>
          </a:lstStyle>
          <a:p>
            <a:pPr>
              <a:defRPr/>
            </a:pPr>
            <a:endParaRPr lang="en-US" dirty="0"/>
          </a:p>
        </p:txBody>
      </p:sp>
      <p:sp>
        <p:nvSpPr>
          <p:cNvPr id="6" name="Slide Number Placeholder 15">
            <a:extLst>
              <a:ext uri="{FF2B5EF4-FFF2-40B4-BE49-F238E27FC236}">
                <a16:creationId xmlns:a16="http://schemas.microsoft.com/office/drawing/2014/main" id="{C35A1B0E-6665-48FC-A1B7-C8413C7122D4}"/>
              </a:ext>
            </a:extLst>
          </p:cNvPr>
          <p:cNvSpPr>
            <a:spLocks noGrp="1"/>
          </p:cNvSpPr>
          <p:nvPr>
            <p:ph type="sldNum" sz="quarter" idx="12"/>
          </p:nvPr>
        </p:nvSpPr>
        <p:spPr>
          <a:xfrm>
            <a:off x="8229600" y="6473825"/>
            <a:ext cx="758825" cy="247650"/>
          </a:xfrm>
        </p:spPr>
        <p:txBody>
          <a:bodyPr/>
          <a:lstStyle>
            <a:lvl1pPr>
              <a:defRPr/>
            </a:lvl1pPr>
          </a:lstStyle>
          <a:p>
            <a:fld id="{593EF8D6-C1BF-4BA3-9F39-840F400AEF95}" type="slidenum">
              <a:rPr lang="en-US" altLang="en-US"/>
              <a:pPr/>
              <a:t>‹#›</a:t>
            </a:fld>
            <a:endParaRPr lang="en-US" altLang="en-US" dirty="0"/>
          </a:p>
        </p:txBody>
      </p:sp>
    </p:spTree>
    <p:extLst>
      <p:ext uri="{BB962C8B-B14F-4D97-AF65-F5344CB8AC3E}">
        <p14:creationId xmlns:p14="http://schemas.microsoft.com/office/powerpoint/2010/main" val="1349837466"/>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3D0FD553-E04A-442C-9539-4F1697E9E04E}"/>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15A03596-464A-4FAB-A1D0-57EB10A63A35}"/>
              </a:ext>
            </a:extLst>
          </p:cNvPr>
          <p:cNvSpPr>
            <a:spLocks noGrp="1"/>
          </p:cNvSpPr>
          <p:nvPr>
            <p:ph type="dt" sz="half" idx="10"/>
          </p:nvPr>
        </p:nvSpPr>
        <p:spPr/>
        <p:txBody>
          <a:bodyPr/>
          <a:lstStyle>
            <a:lvl1pPr>
              <a:defRPr/>
            </a:lvl1pPr>
          </a:lstStyle>
          <a:p>
            <a:pPr>
              <a:defRPr/>
            </a:pPr>
            <a:endParaRPr lang="en-US" dirty="0"/>
          </a:p>
        </p:txBody>
      </p:sp>
      <p:sp>
        <p:nvSpPr>
          <p:cNvPr id="7" name="Footer Placeholder 10">
            <a:extLst>
              <a:ext uri="{FF2B5EF4-FFF2-40B4-BE49-F238E27FC236}">
                <a16:creationId xmlns:a16="http://schemas.microsoft.com/office/drawing/2014/main" id="{B4686102-87AA-449F-88DC-321A7422320B}"/>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15">
            <a:extLst>
              <a:ext uri="{FF2B5EF4-FFF2-40B4-BE49-F238E27FC236}">
                <a16:creationId xmlns:a16="http://schemas.microsoft.com/office/drawing/2014/main" id="{F01B0063-9E9A-4F8B-AAAF-FC7BA967DA8B}"/>
              </a:ext>
            </a:extLst>
          </p:cNvPr>
          <p:cNvSpPr>
            <a:spLocks noGrp="1"/>
          </p:cNvSpPr>
          <p:nvPr>
            <p:ph type="sldNum" sz="quarter" idx="12"/>
          </p:nvPr>
        </p:nvSpPr>
        <p:spPr/>
        <p:txBody>
          <a:bodyPr/>
          <a:lstStyle>
            <a:lvl1pPr>
              <a:defRPr/>
            </a:lvl1pPr>
          </a:lstStyle>
          <a:p>
            <a:fld id="{DFE6A66E-E571-440E-A0FA-52C68FD64C3E}" type="slidenum">
              <a:rPr lang="en-US" altLang="en-US"/>
              <a:pPr/>
              <a:t>‹#›</a:t>
            </a:fld>
            <a:endParaRPr lang="en-US" altLang="en-US" dirty="0"/>
          </a:p>
        </p:txBody>
      </p:sp>
    </p:spTree>
    <p:extLst>
      <p:ext uri="{BB962C8B-B14F-4D97-AF65-F5344CB8AC3E}">
        <p14:creationId xmlns:p14="http://schemas.microsoft.com/office/powerpoint/2010/main" val="414937746"/>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971A73A3-AE0E-47DE-BF96-096A2DFD91D9}"/>
              </a:ext>
            </a:extLst>
          </p:cNvPr>
          <p:cNvSpPr>
            <a:spLocks noGrp="1"/>
          </p:cNvSpPr>
          <p:nvPr>
            <p:ph type="dt" sz="half" idx="10"/>
          </p:nvPr>
        </p:nvSpPr>
        <p:spPr/>
        <p:txBody>
          <a:bodyPr/>
          <a:lstStyle>
            <a:lvl1pPr>
              <a:defRPr/>
            </a:lvl1pPr>
          </a:lstStyle>
          <a:p>
            <a:pPr>
              <a:defRPr/>
            </a:pPr>
            <a:endParaRPr lang="en-US" dirty="0"/>
          </a:p>
        </p:txBody>
      </p:sp>
      <p:sp>
        <p:nvSpPr>
          <p:cNvPr id="6" name="Footer Placeholder 27">
            <a:extLst>
              <a:ext uri="{FF2B5EF4-FFF2-40B4-BE49-F238E27FC236}">
                <a16:creationId xmlns:a16="http://schemas.microsoft.com/office/drawing/2014/main" id="{7DE3FDAB-E563-4E30-B0CA-1760DBB174D0}"/>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4">
            <a:extLst>
              <a:ext uri="{FF2B5EF4-FFF2-40B4-BE49-F238E27FC236}">
                <a16:creationId xmlns:a16="http://schemas.microsoft.com/office/drawing/2014/main" id="{5D57DF4B-728F-4DD7-9401-D6A9FED21DE8}"/>
              </a:ext>
            </a:extLst>
          </p:cNvPr>
          <p:cNvSpPr>
            <a:spLocks noGrp="1"/>
          </p:cNvSpPr>
          <p:nvPr>
            <p:ph type="sldNum" sz="quarter" idx="12"/>
          </p:nvPr>
        </p:nvSpPr>
        <p:spPr/>
        <p:txBody>
          <a:bodyPr/>
          <a:lstStyle>
            <a:lvl1pPr>
              <a:defRPr/>
            </a:lvl1pPr>
          </a:lstStyle>
          <a:p>
            <a:fld id="{CCFF2911-8FB7-4857-B809-A6F60F0508D8}" type="slidenum">
              <a:rPr lang="en-US" altLang="en-US"/>
              <a:pPr/>
              <a:t>‹#›</a:t>
            </a:fld>
            <a:endParaRPr lang="en-US" altLang="en-US" dirty="0"/>
          </a:p>
        </p:txBody>
      </p:sp>
    </p:spTree>
    <p:extLst>
      <p:ext uri="{BB962C8B-B14F-4D97-AF65-F5344CB8AC3E}">
        <p14:creationId xmlns:p14="http://schemas.microsoft.com/office/powerpoint/2010/main" val="389463398"/>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9C197AED-4A7D-4F26-BE5B-97B2AE04E598}"/>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B4BE7E71-C94C-4386-BA67-B299F4689BF7}"/>
              </a:ext>
            </a:extLst>
          </p:cNvPr>
          <p:cNvSpPr>
            <a:spLocks noGrp="1"/>
          </p:cNvSpPr>
          <p:nvPr>
            <p:ph type="dt" sz="half" idx="10"/>
          </p:nvPr>
        </p:nvSpPr>
        <p:spPr/>
        <p:txBody>
          <a:bodyPr/>
          <a:lstStyle>
            <a:lvl1pPr>
              <a:defRPr/>
            </a:lvl1pPr>
          </a:lstStyle>
          <a:p>
            <a:pPr>
              <a:defRPr/>
            </a:pPr>
            <a:endParaRPr lang="en-US" dirty="0"/>
          </a:p>
        </p:txBody>
      </p:sp>
      <p:sp>
        <p:nvSpPr>
          <p:cNvPr id="9" name="Footer Placeholder 5">
            <a:extLst>
              <a:ext uri="{FF2B5EF4-FFF2-40B4-BE49-F238E27FC236}">
                <a16:creationId xmlns:a16="http://schemas.microsoft.com/office/drawing/2014/main" id="{6B88F543-EFB0-4956-B31D-9E965B07C0C0}"/>
              </a:ext>
            </a:extLst>
          </p:cNvPr>
          <p:cNvSpPr>
            <a:spLocks noGrp="1"/>
          </p:cNvSpPr>
          <p:nvPr>
            <p:ph type="ftr" sz="quarter" idx="11"/>
          </p:nvPr>
        </p:nvSpPr>
        <p:spPr/>
        <p:txBody>
          <a:bodyPr/>
          <a:lstStyle>
            <a:lvl1pPr>
              <a:defRPr/>
            </a:lvl1pPr>
          </a:lstStyle>
          <a:p>
            <a:pPr>
              <a:defRPr/>
            </a:pPr>
            <a:endParaRPr lang="en-US" dirty="0"/>
          </a:p>
        </p:txBody>
      </p:sp>
      <p:sp>
        <p:nvSpPr>
          <p:cNvPr id="10" name="Slide Number Placeholder 6">
            <a:extLst>
              <a:ext uri="{FF2B5EF4-FFF2-40B4-BE49-F238E27FC236}">
                <a16:creationId xmlns:a16="http://schemas.microsoft.com/office/drawing/2014/main" id="{5D713A8B-D3F4-48E7-ABF5-82650BCDE90B}"/>
              </a:ext>
            </a:extLst>
          </p:cNvPr>
          <p:cNvSpPr>
            <a:spLocks noGrp="1"/>
          </p:cNvSpPr>
          <p:nvPr>
            <p:ph type="sldNum" sz="quarter" idx="12"/>
          </p:nvPr>
        </p:nvSpPr>
        <p:spPr>
          <a:xfrm>
            <a:off x="8229600" y="6477000"/>
            <a:ext cx="762000" cy="247650"/>
          </a:xfrm>
        </p:spPr>
        <p:txBody>
          <a:bodyPr/>
          <a:lstStyle>
            <a:lvl1pPr>
              <a:defRPr/>
            </a:lvl1pPr>
          </a:lstStyle>
          <a:p>
            <a:fld id="{9698E768-BDEB-407D-B4B3-EE372C2090BE}" type="slidenum">
              <a:rPr lang="en-US" altLang="en-US"/>
              <a:pPr/>
              <a:t>‹#›</a:t>
            </a:fld>
            <a:endParaRPr lang="en-US" altLang="en-US" dirty="0"/>
          </a:p>
        </p:txBody>
      </p:sp>
    </p:spTree>
    <p:extLst>
      <p:ext uri="{BB962C8B-B14F-4D97-AF65-F5344CB8AC3E}">
        <p14:creationId xmlns:p14="http://schemas.microsoft.com/office/powerpoint/2010/main" val="1587795719"/>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EDF45BC6-4D7D-49CA-9B20-C996498345A5}"/>
              </a:ext>
            </a:extLst>
          </p:cNvPr>
          <p:cNvSpPr>
            <a:spLocks noGrp="1"/>
          </p:cNvSpPr>
          <p:nvPr>
            <p:ph type="dt" sz="half" idx="10"/>
          </p:nvPr>
        </p:nvSpPr>
        <p:spPr/>
        <p:txBody>
          <a:bodyPr/>
          <a:lstStyle>
            <a:lvl1pPr>
              <a:defRPr/>
            </a:lvl1pPr>
          </a:lstStyle>
          <a:p>
            <a:pPr>
              <a:defRPr/>
            </a:pPr>
            <a:endParaRPr lang="en-US" dirty="0"/>
          </a:p>
        </p:txBody>
      </p:sp>
      <p:sp>
        <p:nvSpPr>
          <p:cNvPr id="4" name="Footer Placeholder 27">
            <a:extLst>
              <a:ext uri="{FF2B5EF4-FFF2-40B4-BE49-F238E27FC236}">
                <a16:creationId xmlns:a16="http://schemas.microsoft.com/office/drawing/2014/main" id="{7B804252-FA20-4E2D-9A3F-B9E6A2798A0E}"/>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4">
            <a:extLst>
              <a:ext uri="{FF2B5EF4-FFF2-40B4-BE49-F238E27FC236}">
                <a16:creationId xmlns:a16="http://schemas.microsoft.com/office/drawing/2014/main" id="{0CAE445F-9930-46CF-90BB-46B6862187CC}"/>
              </a:ext>
            </a:extLst>
          </p:cNvPr>
          <p:cNvSpPr>
            <a:spLocks noGrp="1"/>
          </p:cNvSpPr>
          <p:nvPr>
            <p:ph type="sldNum" sz="quarter" idx="12"/>
          </p:nvPr>
        </p:nvSpPr>
        <p:spPr/>
        <p:txBody>
          <a:bodyPr/>
          <a:lstStyle>
            <a:lvl1pPr>
              <a:defRPr/>
            </a:lvl1pPr>
          </a:lstStyle>
          <a:p>
            <a:fld id="{A17288BF-BA73-4D7F-857A-AFA0F73FA418}" type="slidenum">
              <a:rPr lang="en-US" altLang="en-US"/>
              <a:pPr/>
              <a:t>‹#›</a:t>
            </a:fld>
            <a:endParaRPr lang="en-US" altLang="en-US" dirty="0"/>
          </a:p>
        </p:txBody>
      </p:sp>
    </p:spTree>
    <p:extLst>
      <p:ext uri="{BB962C8B-B14F-4D97-AF65-F5344CB8AC3E}">
        <p14:creationId xmlns:p14="http://schemas.microsoft.com/office/powerpoint/2010/main" val="3845155907"/>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31145371-EA1D-49F9-BBB2-0C613175E25A}"/>
              </a:ext>
            </a:extLst>
          </p:cNvPr>
          <p:cNvSpPr>
            <a:spLocks noGrp="1"/>
          </p:cNvSpPr>
          <p:nvPr>
            <p:ph type="dt" sz="half" idx="10"/>
          </p:nvPr>
        </p:nvSpPr>
        <p:spPr/>
        <p:txBody>
          <a:bodyPr/>
          <a:lstStyle>
            <a:lvl1pPr>
              <a:defRPr/>
            </a:lvl1pPr>
          </a:lstStyle>
          <a:p>
            <a:pPr>
              <a:defRPr/>
            </a:pPr>
            <a:endParaRPr lang="en-US" dirty="0"/>
          </a:p>
        </p:txBody>
      </p:sp>
      <p:sp>
        <p:nvSpPr>
          <p:cNvPr id="3" name="Footer Placeholder 23">
            <a:extLst>
              <a:ext uri="{FF2B5EF4-FFF2-40B4-BE49-F238E27FC236}">
                <a16:creationId xmlns:a16="http://schemas.microsoft.com/office/drawing/2014/main" id="{747EB20E-EFC5-466B-8954-F08F05E45750}"/>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6">
            <a:extLst>
              <a:ext uri="{FF2B5EF4-FFF2-40B4-BE49-F238E27FC236}">
                <a16:creationId xmlns:a16="http://schemas.microsoft.com/office/drawing/2014/main" id="{02B71536-571E-4AED-8BAE-3E3C308E6ABF}"/>
              </a:ext>
            </a:extLst>
          </p:cNvPr>
          <p:cNvSpPr>
            <a:spLocks noGrp="1"/>
          </p:cNvSpPr>
          <p:nvPr>
            <p:ph type="sldNum" sz="quarter" idx="12"/>
          </p:nvPr>
        </p:nvSpPr>
        <p:spPr/>
        <p:txBody>
          <a:bodyPr/>
          <a:lstStyle>
            <a:lvl1pPr>
              <a:defRPr/>
            </a:lvl1pPr>
          </a:lstStyle>
          <a:p>
            <a:fld id="{A693BD8F-15D1-4E90-BA77-2AC47A04DBE0}" type="slidenum">
              <a:rPr lang="en-US" altLang="en-US"/>
              <a:pPr/>
              <a:t>‹#›</a:t>
            </a:fld>
            <a:endParaRPr lang="en-US" altLang="en-US" dirty="0"/>
          </a:p>
        </p:txBody>
      </p:sp>
    </p:spTree>
    <p:extLst>
      <p:ext uri="{BB962C8B-B14F-4D97-AF65-F5344CB8AC3E}">
        <p14:creationId xmlns:p14="http://schemas.microsoft.com/office/powerpoint/2010/main" val="1678182905"/>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5E4A02D2-C518-4DA7-B849-A831B0D02235}"/>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AF284572-3167-4574-8917-DE5F41F7F815}"/>
              </a:ext>
            </a:extLst>
          </p:cNvPr>
          <p:cNvSpPr>
            <a:spLocks noGrp="1"/>
          </p:cNvSpPr>
          <p:nvPr>
            <p:ph type="dt" sz="half" idx="10"/>
          </p:nvPr>
        </p:nvSpPr>
        <p:spPr/>
        <p:txBody>
          <a:bodyPr/>
          <a:lstStyle>
            <a:lvl1pPr>
              <a:defRPr/>
            </a:lvl1pPr>
          </a:lstStyle>
          <a:p>
            <a:pPr>
              <a:defRPr/>
            </a:pPr>
            <a:endParaRPr lang="en-US" dirty="0"/>
          </a:p>
        </p:txBody>
      </p:sp>
      <p:sp>
        <p:nvSpPr>
          <p:cNvPr id="7" name="Footer Placeholder 28">
            <a:extLst>
              <a:ext uri="{FF2B5EF4-FFF2-40B4-BE49-F238E27FC236}">
                <a16:creationId xmlns:a16="http://schemas.microsoft.com/office/drawing/2014/main" id="{6C5EC87A-A6F3-472C-B817-6341DE8E11F5}"/>
              </a:ext>
            </a:extLst>
          </p:cNvPr>
          <p:cNvSpPr>
            <a:spLocks noGrp="1"/>
          </p:cNvSpPr>
          <p:nvPr>
            <p:ph type="ftr" sz="quarter" idx="11"/>
          </p:nvPr>
        </p:nvSpPr>
        <p:spPr/>
        <p:txBody>
          <a:bodyPr/>
          <a:lstStyle>
            <a:lvl1pPr>
              <a:defRPr/>
            </a:lvl1pPr>
          </a:lstStyle>
          <a:p>
            <a:pPr>
              <a:defRPr/>
            </a:pPr>
            <a:endParaRPr lang="en-US" dirty="0"/>
          </a:p>
        </p:txBody>
      </p:sp>
      <p:sp>
        <p:nvSpPr>
          <p:cNvPr id="8" name="Slide Number Placeholder 6">
            <a:extLst>
              <a:ext uri="{FF2B5EF4-FFF2-40B4-BE49-F238E27FC236}">
                <a16:creationId xmlns:a16="http://schemas.microsoft.com/office/drawing/2014/main" id="{46E256B7-2139-44CA-BA2A-2BF48F341FAB}"/>
              </a:ext>
            </a:extLst>
          </p:cNvPr>
          <p:cNvSpPr>
            <a:spLocks noGrp="1"/>
          </p:cNvSpPr>
          <p:nvPr>
            <p:ph type="sldNum" sz="quarter" idx="12"/>
          </p:nvPr>
        </p:nvSpPr>
        <p:spPr/>
        <p:txBody>
          <a:bodyPr/>
          <a:lstStyle>
            <a:lvl1pPr>
              <a:defRPr/>
            </a:lvl1pPr>
          </a:lstStyle>
          <a:p>
            <a:fld id="{7DA95FB8-AD97-452A-80B4-92B6BF4E60A9}" type="slidenum">
              <a:rPr lang="en-US" altLang="en-US"/>
              <a:pPr/>
              <a:t>‹#›</a:t>
            </a:fld>
            <a:endParaRPr lang="en-US" altLang="en-US" dirty="0"/>
          </a:p>
        </p:txBody>
      </p:sp>
    </p:spTree>
    <p:extLst>
      <p:ext uri="{BB962C8B-B14F-4D97-AF65-F5344CB8AC3E}">
        <p14:creationId xmlns:p14="http://schemas.microsoft.com/office/powerpoint/2010/main" val="2738603617"/>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EBAAA0CA-B3B3-44A2-888B-4970B1AE02A5}"/>
              </a:ext>
            </a:extLst>
          </p:cNvPr>
          <p:cNvSpPr>
            <a:spLocks noGrp="1"/>
          </p:cNvSpPr>
          <p:nvPr>
            <p:ph type="dt" sz="half" idx="10"/>
          </p:nvPr>
        </p:nvSpPr>
        <p:spPr/>
        <p:txBody>
          <a:bodyPr/>
          <a:lstStyle>
            <a:lvl1pPr>
              <a:defRPr/>
            </a:lvl1pPr>
          </a:lstStyle>
          <a:p>
            <a:pPr>
              <a:defRPr/>
            </a:pPr>
            <a:endParaRPr lang="en-US" dirty="0"/>
          </a:p>
        </p:txBody>
      </p:sp>
      <p:sp>
        <p:nvSpPr>
          <p:cNvPr id="6" name="Footer Placeholder 4">
            <a:extLst>
              <a:ext uri="{FF2B5EF4-FFF2-40B4-BE49-F238E27FC236}">
                <a16:creationId xmlns:a16="http://schemas.microsoft.com/office/drawing/2014/main" id="{3682422C-3CCA-406A-8417-CA91937E0F27}"/>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30">
            <a:extLst>
              <a:ext uri="{FF2B5EF4-FFF2-40B4-BE49-F238E27FC236}">
                <a16:creationId xmlns:a16="http://schemas.microsoft.com/office/drawing/2014/main" id="{8AD7ACBA-3648-476B-955F-4CD6300C804D}"/>
              </a:ext>
            </a:extLst>
          </p:cNvPr>
          <p:cNvSpPr>
            <a:spLocks noGrp="1"/>
          </p:cNvSpPr>
          <p:nvPr>
            <p:ph type="sldNum" sz="quarter" idx="12"/>
          </p:nvPr>
        </p:nvSpPr>
        <p:spPr/>
        <p:txBody>
          <a:bodyPr/>
          <a:lstStyle>
            <a:lvl1pPr>
              <a:defRPr/>
            </a:lvl1pPr>
          </a:lstStyle>
          <a:p>
            <a:fld id="{A75C0141-2F98-4632-B642-324B015BF48F}" type="slidenum">
              <a:rPr lang="en-US" altLang="en-US"/>
              <a:pPr/>
              <a:t>‹#›</a:t>
            </a:fld>
            <a:endParaRPr lang="en-US" altLang="en-US" dirty="0"/>
          </a:p>
        </p:txBody>
      </p:sp>
    </p:spTree>
    <p:extLst>
      <p:ext uri="{BB962C8B-B14F-4D97-AF65-F5344CB8AC3E}">
        <p14:creationId xmlns:p14="http://schemas.microsoft.com/office/powerpoint/2010/main" val="27040064"/>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00506BD-B23A-4B16-B709-983E1817B65D}"/>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029" name="Text Placeholder 7">
            <a:extLst>
              <a:ext uri="{FF2B5EF4-FFF2-40B4-BE49-F238E27FC236}">
                <a16:creationId xmlns:a16="http://schemas.microsoft.com/office/drawing/2014/main" id="{5DC31F55-CDFE-4558-B677-EEA46AFD80B5}"/>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B47CE012-00D0-43B1-A750-FCA1C594F756}"/>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dirty="0"/>
          </a:p>
        </p:txBody>
      </p:sp>
      <p:sp>
        <p:nvSpPr>
          <p:cNvPr id="28" name="Footer Placeholder 27">
            <a:extLst>
              <a:ext uri="{FF2B5EF4-FFF2-40B4-BE49-F238E27FC236}">
                <a16:creationId xmlns:a16="http://schemas.microsoft.com/office/drawing/2014/main" id="{10962B12-55D1-4E77-B0E5-03FD2FE39C84}"/>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dirty="0"/>
          </a:p>
        </p:txBody>
      </p:sp>
      <p:sp>
        <p:nvSpPr>
          <p:cNvPr id="5" name="Slide Number Placeholder 4">
            <a:extLst>
              <a:ext uri="{FF2B5EF4-FFF2-40B4-BE49-F238E27FC236}">
                <a16:creationId xmlns:a16="http://schemas.microsoft.com/office/drawing/2014/main" id="{E09DFB1C-2300-4705-92CE-6082ACB61BD8}"/>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defRPr>
            </a:lvl1pPr>
          </a:lstStyle>
          <a:p>
            <a:fld id="{6BE3460A-77D3-48A0-8548-17337ADDE371}" type="slidenum">
              <a:rPr lang="en-US" altLang="en-US"/>
              <a:pPr/>
              <a:t>‹#›</a:t>
            </a:fld>
            <a:endParaRPr lang="en-US" altLang="en-US" dirty="0"/>
          </a:p>
        </p:txBody>
      </p:sp>
      <p:sp>
        <p:nvSpPr>
          <p:cNvPr id="10" name="Title Placeholder 9">
            <a:extLst>
              <a:ext uri="{FF2B5EF4-FFF2-40B4-BE49-F238E27FC236}">
                <a16:creationId xmlns:a16="http://schemas.microsoft.com/office/drawing/2014/main" id="{3E9768A0-C173-478F-A63E-B3E4A1F37C35}"/>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A2ABB3DF-019D-4DF7-83A5-8B8B6D18FEFE}"/>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
        <p:nvSpPr>
          <p:cNvPr id="12" name="Straight Connector 11">
            <a:extLst>
              <a:ext uri="{FF2B5EF4-FFF2-40B4-BE49-F238E27FC236}">
                <a16:creationId xmlns:a16="http://schemas.microsoft.com/office/drawing/2014/main" id="{A04DF5D9-E0FF-45E0-A83F-261BAA1655E6}"/>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7476" r:id="rId1"/>
    <p:sldLayoutId id="2147487477" r:id="rId2"/>
    <p:sldLayoutId id="2147487478" r:id="rId3"/>
    <p:sldLayoutId id="2147487473" r:id="rId4"/>
    <p:sldLayoutId id="2147487479" r:id="rId5"/>
    <p:sldLayoutId id="2147487474" r:id="rId6"/>
    <p:sldLayoutId id="2147487480" r:id="rId7"/>
    <p:sldLayoutId id="2147487481" r:id="rId8"/>
    <p:sldLayoutId id="2147487482" r:id="rId9"/>
    <p:sldLayoutId id="2147487475" r:id="rId10"/>
    <p:sldLayoutId id="2147487483"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C405E2B7-24ED-4198-8020-5546D02A7BC6}"/>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000" b="1" dirty="0">
                <a:solidFill>
                  <a:srgbClr val="002060"/>
                </a:solidFill>
                <a:effectLst>
                  <a:outerShdw blurRad="38100" dist="38100" dir="2700000" algn="tl">
                    <a:srgbClr val="000000">
                      <a:alpha val="43137"/>
                    </a:srgbClr>
                  </a:outerShdw>
                </a:effectLst>
              </a:rPr>
              <a:t>How  Does  observing  the  Lord’s  Supper  </a:t>
            </a:r>
            <a:r>
              <a:rPr lang="en-US" sz="6000" b="1">
                <a:solidFill>
                  <a:srgbClr val="002060"/>
                </a:solidFill>
                <a:effectLst>
                  <a:outerShdw blurRad="38100" dist="38100" dir="2700000" algn="tl">
                    <a:srgbClr val="000000">
                      <a:alpha val="43137"/>
                    </a:srgbClr>
                  </a:outerShdw>
                </a:effectLst>
              </a:rPr>
              <a:t>benefit  Me?</a:t>
            </a:r>
            <a:endParaRPr lang="en-US" sz="60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78E926-7AE7-4352-7855-02443979447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410C07B5-B5F3-99E3-F08A-1C340192A00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93619AD-C3AD-E701-4EC8-E08541FB297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Jews of ancient times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4. In animal sacrifice – </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all participants understood they 	were eating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a part of God!</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5C0DC8A6-C124-83F3-65EB-E3A32A5025D6}"/>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5537954"/>
      </p:ext>
    </p:extLst>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39041-D435-C626-9099-09B6C5EEDDC9}"/>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76EF4A97-2FC9-9421-94B1-1C8E270D0CC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B2EF234-A7AB-F207-C76F-44139B25A7DF}"/>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Jews of ancient times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5. In animal sacrifice – </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When they finished the meal –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God was in them!</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2DAFF612-472C-9FFC-E12E-10E167DC412C}"/>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88053325"/>
      </p:ext>
    </p:extLst>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247A2-F64D-0A46-AC44-D1333387AFA0}"/>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E46CF42B-9B3C-1731-94D8-D4F21F144DF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ED88523-D977-AC95-CA04-4BFF9169C544}"/>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Non-Jews (Greeks &amp; Romans) also understood this.</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1304B812-CC16-89FD-A482-D8E153AE48B4}"/>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02147238"/>
      </p:ext>
    </p:extLst>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ED946-01D0-C640-03A9-1AE39C6F4596}"/>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5B78C522-8FB0-A4C7-775F-49709D493DC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DDDB688-70D5-927C-4648-8A74E7AF6FCB}"/>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Non-Jews (Greeks &amp; Romans) also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Greeks &amp; Romans officially 	worshipped a family of gods.</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The Pantheon</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EB2E1641-A363-4EA2-753B-C63716DDBA03}"/>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51236924"/>
      </p:ext>
    </p:extLst>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D9645-499D-289A-79D7-D9CEC5A51920}"/>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F5F7E3AD-73CE-1F46-13A0-0DAD430E0DD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7D4308C-D50D-F8E9-AF69-1E1661BE548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Non-Jews (Greeks &amp; Romans) also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Some groups had unofficial 	worship called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Mystery Cults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endParaRPr lang="en-US" sz="2800" b="1"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43F7165F-9B11-3CE1-5F9E-BA6E9EDFB34D}"/>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81375813"/>
      </p:ext>
    </p:extLst>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3800C5-A897-1FD2-0EBF-364D4E61132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6B8197F4-1447-EE14-2005-472381C501B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CCCBEFB-C516-0859-EA64-D07D2862D3FD}"/>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Some groups had unofficial 	worship called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Mystery Cults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a.  Had passion plays &amp; com-			munion services.</a:t>
            </a:r>
          </a:p>
        </p:txBody>
      </p:sp>
      <p:sp>
        <p:nvSpPr>
          <p:cNvPr id="4" name="Rectangle 3">
            <a:extLst>
              <a:ext uri="{FF2B5EF4-FFF2-40B4-BE49-F238E27FC236}">
                <a16:creationId xmlns:a16="http://schemas.microsoft.com/office/drawing/2014/main" id="{8797BCF3-F41A-5B06-05A5-19B8B7648247}"/>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6100342"/>
      </p:ext>
    </p:extLst>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BA8D3-DB37-E2E7-1412-BF1A989135F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E2D14FCE-C910-EFFB-87FC-0FA3231A19E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37F8225-37A5-11DB-93FA-35894C11C5E4}"/>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Some groups had unofficial 	worship called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Mystery Cults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b.  Prayers (Mirtha) – “Abide 			with my soul . . . that your 		spirit may </a:t>
            </a:r>
            <a:r>
              <a:rPr lang="en-US" sz="4400" b="1" u="sng"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dwell within me</a:t>
            </a: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a:t>
            </a:r>
          </a:p>
        </p:txBody>
      </p:sp>
      <p:sp>
        <p:nvSpPr>
          <p:cNvPr id="4" name="Rectangle 3">
            <a:extLst>
              <a:ext uri="{FF2B5EF4-FFF2-40B4-BE49-F238E27FC236}">
                <a16:creationId xmlns:a16="http://schemas.microsoft.com/office/drawing/2014/main" id="{1907BDA0-F0D5-1A95-1AA6-F52C7F35017A}"/>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48940388"/>
      </p:ext>
    </p:extLst>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AC0A3D-B71E-B8A9-97FD-5369F583DA1E}"/>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450A1C1-AD07-218F-3DA6-4BCA420D9F5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EAC521B-3C1C-3F55-F788-D6CC7B940064}"/>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Some groups had unofficial 	worship called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Mystery Cults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c.  Prayers (Hermes, a Roman 		god) – “I know you Hermes 		&amp; you know me. </a:t>
            </a:r>
            <a:r>
              <a:rPr lang="en-US" sz="4400" b="1" u="sng"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I am you &amp; </a:t>
            </a: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you are me</a:t>
            </a: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a:t>
            </a:r>
          </a:p>
        </p:txBody>
      </p:sp>
      <p:sp>
        <p:nvSpPr>
          <p:cNvPr id="4" name="Rectangle 3">
            <a:extLst>
              <a:ext uri="{FF2B5EF4-FFF2-40B4-BE49-F238E27FC236}">
                <a16:creationId xmlns:a16="http://schemas.microsoft.com/office/drawing/2014/main" id="{7D18CFB3-7695-672A-0E45-0B49FC3D7CD9}"/>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24831324"/>
      </p:ext>
    </p:extLst>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B56670-B0C0-CD7F-4496-1255B5E73878}"/>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BAC1E17F-FD1F-E13D-E85E-F568EC9734E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B3C1668-6674-9EC4-C041-36F2F7512D25}"/>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Some groups had unofficial 	worship called </a:t>
            </a:r>
            <a:r>
              <a:rPr lang="en-US" sz="4400" b="1" dirty="0">
                <a:solidFill>
                  <a:srgbClr val="006600"/>
                </a:solidFill>
                <a:effectLst>
                  <a:outerShdw blurRad="38100" dist="38100" dir="2700000" algn="tl">
                    <a:srgbClr val="000000">
                      <a:alpha val="43137"/>
                    </a:srgbClr>
                  </a:outerShdw>
                </a:effectLst>
                <a:latin typeface="Arial Narrow" pitchFamily="34" charset="0"/>
                <a:cs typeface="Arial" pitchFamily="34" charset="0"/>
              </a:rPr>
              <a:t>Mystery Cults</a:t>
            </a: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d.  Prayers (Isis, an Egyptian 			god) – “As truly as Osiris 		lives, so shall his followers 		live. As truly as </a:t>
            </a:r>
            <a:r>
              <a:rPr lang="en-US" sz="4400" b="1" u="sng"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Osiris is not </a:t>
            </a: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dead, his followers will die </a:t>
            </a: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a:t>
            </a:r>
            <a:r>
              <a:rPr lang="en-US" sz="4400" b="1" u="sng"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no more</a:t>
            </a:r>
            <a:r>
              <a:rPr lang="en-US" sz="4400" b="1"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a:t>
            </a:r>
          </a:p>
        </p:txBody>
      </p:sp>
      <p:sp>
        <p:nvSpPr>
          <p:cNvPr id="4" name="Rectangle 3">
            <a:extLst>
              <a:ext uri="{FF2B5EF4-FFF2-40B4-BE49-F238E27FC236}">
                <a16:creationId xmlns:a16="http://schemas.microsoft.com/office/drawing/2014/main" id="{24DB1C1C-D023-F2C5-9D27-EDA217A64647}"/>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93915578"/>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4005DE-1DD1-1AF5-1A8E-1B3175A7B0A7}"/>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DF25FE8-31A2-35E7-B398-0DBECB1C4FAF}"/>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EBDBB9-CC10-7236-961E-A54764F02346}"/>
              </a:ext>
            </a:extLst>
          </p:cNvPr>
          <p:cNvSpPr>
            <a:spLocks noGrp="1" noChangeArrowheads="1"/>
          </p:cNvSpPr>
          <p:nvPr>
            <p:ph idx="1"/>
          </p:nvPr>
        </p:nvSpPr>
        <p:spPr>
          <a:xfrm>
            <a:off x="457200" y="1143000"/>
            <a:ext cx="8229600" cy="5334000"/>
          </a:xfrm>
        </p:spPr>
        <p:txBody>
          <a:bodyPr>
            <a:normAutofit/>
          </a:bodyPr>
          <a:lstStyle/>
          <a:p>
            <a:pPr marL="857250" indent="-857250"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Did the Lord Mean: “Eat My Flesh &amp; Drink My Blood? –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v53</a:t>
            </a:r>
          </a:p>
          <a:p>
            <a:pPr marL="857250" indent="-857250"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anose="020B0606020202030204" pitchFamily="34" charset="0"/>
                <a:cs typeface="Arial" pitchFamily="34" charset="0"/>
              </a:rPr>
              <a:t>II. You Eat the Bread of Life Spiritually.</a:t>
            </a:r>
          </a:p>
        </p:txBody>
      </p:sp>
    </p:spTree>
    <p:extLst>
      <p:ext uri="{BB962C8B-B14F-4D97-AF65-F5344CB8AC3E}">
        <p14:creationId xmlns:p14="http://schemas.microsoft.com/office/powerpoint/2010/main" val="1366769770"/>
      </p:ext>
    </p:extLst>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A6FE16C-3E35-4550-9E65-E6902E614F4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6C53D86-4504-49B7-8828-7897031B4821}"/>
              </a:ext>
            </a:extLst>
          </p:cNvPr>
          <p:cNvSpPr>
            <a:spLocks noGrp="1" noChangeArrowheads="1"/>
          </p:cNvSpPr>
          <p:nvPr>
            <p:ph idx="1"/>
          </p:nvPr>
        </p:nvSpPr>
        <p:spPr>
          <a:xfrm>
            <a:off x="381000" y="1066800"/>
            <a:ext cx="8382000" cy="5791200"/>
          </a:xfrm>
        </p:spPr>
        <p:txBody>
          <a:bodyPr>
            <a:normAutofit/>
          </a:bodyPr>
          <a:lstStyle/>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6:48-52 - I am the bread of life. Your forefathers ate the manna in the desert, yet they died. But here is the bread that comes down from heaven, which a man may eat and not die. I am the living bread that came down from heaven. If anyone eats of this bread, he will live forever. This bread is my flesh, which I will give for the life of the world. </a:t>
            </a:r>
          </a:p>
          <a:p>
            <a:pPr marL="0" indent="0" algn="just">
              <a:buNone/>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Then the Jews began to argue sharply among themselves, “How can this man give us his flesh to eat?”</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B9AC26D-F860-4903-97D3-B8B21E11339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D85C3A-4FFB-4B8E-8E97-7F1FB8F4EA1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eat the Lord through receiving the Holy Spirit.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12599C4-6BCA-46E4-9FD4-473D463014BF}"/>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EB69D-4408-1DF9-B820-82FBF665F00C}"/>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30B1329D-15F2-691B-D896-6A4D878CFC9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7E07DD3-8CAA-A5A7-6D7A-6B3BF5A8662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eat the Lord through receiving the Holy Spirit.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When you surrender your life 	to the Lord.</a:t>
            </a:r>
          </a:p>
          <a:p>
            <a:pPr marL="0" marR="0" indent="0" algn="just">
              <a:buNone/>
            </a:pPr>
            <a:r>
              <a:rPr lang="en-US" sz="26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Acts 2:37-38 - </a:t>
            </a:r>
            <a:r>
              <a:rPr lang="en-US" sz="26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When the people heard this, they were cut to the heart and said to Peter and the other apostles, “Brothers, what shall we do?” </a:t>
            </a:r>
            <a:r>
              <a:rPr lang="en-US" sz="26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6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Peter replied, “Repent and be baptized, every one of you, in the name of Jesus Christ for the forgiveness of your sins. And </a:t>
            </a:r>
            <a:r>
              <a:rPr lang="en-US" sz="26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will receive the gift of the Holy Spirit</a:t>
            </a:r>
            <a:r>
              <a:rPr lang="en-US" sz="26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31E9ABCC-D1F9-9E0F-8D81-FFE2F0DC89E6}"/>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48354947"/>
      </p:ext>
    </p:extLst>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EFA0D1-0C0E-5901-15D4-091C31C9DD40}"/>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292BEE5E-0E0B-0018-B96C-12DCE4BCAAE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FF097D-6AAA-1D07-D489-2B25E7F2556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You eat the Lord through receiving the Holy Spirit.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At this </a:t>
            </a:r>
            <a:r>
              <a:rPr lang="en-US" sz="4400" b="1" dirty="0">
                <a:solidFill>
                  <a:srgbClr val="006600"/>
                </a:solidFill>
                <a:effectLst>
                  <a:outerShdw blurRad="38100" dist="38100" dir="2700000" algn="tl">
                    <a:srgbClr val="000000">
                      <a:alpha val="43137"/>
                    </a:srgbClr>
                  </a:outerShdw>
                </a:effectLst>
                <a:latin typeface="Arial Narrow" pitchFamily="34" charset="0"/>
              </a:rPr>
              <a:t>indwelling of the Holy 	Spirit</a:t>
            </a:r>
            <a:r>
              <a:rPr lang="en-US" sz="4400" b="1" dirty="0">
                <a:solidFill>
                  <a:srgbClr val="990033"/>
                </a:solidFill>
                <a:effectLst>
                  <a:outerShdw blurRad="38100" dist="38100" dir="2700000" algn="tl">
                    <a:srgbClr val="000000">
                      <a:alpha val="43137"/>
                    </a:srgbClr>
                  </a:outerShdw>
                </a:effectLst>
                <a:latin typeface="Arial Narrow" pitchFamily="34" charset="0"/>
              </a:rPr>
              <a:t>, the Lord comes into your 	body &amp; into your life.</a:t>
            </a:r>
            <a:endParaRPr lang="en-US" sz="26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4274FF7-FCE3-292D-004A-D6AFFCE601C4}"/>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59306843"/>
      </p:ext>
    </p:extLst>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CB1F2-238C-6549-940D-5402F06213CB}"/>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D7D08A5-4AD5-E882-6FC0-3A78B3EF79E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3DED1F6-68B6-F368-EE35-C65DFF09739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You eat the Lord through devouring His word.</a:t>
            </a:r>
          </a:p>
        </p:txBody>
      </p:sp>
      <p:sp>
        <p:nvSpPr>
          <p:cNvPr id="4" name="Rectangle 3">
            <a:extLst>
              <a:ext uri="{FF2B5EF4-FFF2-40B4-BE49-F238E27FC236}">
                <a16:creationId xmlns:a16="http://schemas.microsoft.com/office/drawing/2014/main" id="{10AA0B62-4A29-5E3E-CA3E-4D378FE3588A}"/>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90226403"/>
      </p:ext>
    </p:extLst>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97C23-34C6-4D3E-8EE3-72DAD1F6C741}"/>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A441DB4E-4B18-125D-338F-B653E032913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704C18-1B38-0C32-80E2-D16F5A08D30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You eat the Lord through devouring His word.</a:t>
            </a:r>
          </a:p>
          <a:p>
            <a:pPr marL="609600" indent="-609600" algn="just" eaLnBrk="1" fontAlgn="auto" hangingPunct="1">
              <a:spcAft>
                <a:spcPts val="0"/>
              </a:spcAft>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Peter 1:23 -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For you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have been born again</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not of perishable seed, but of imperishable,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through the living and enduring word of God</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CA4E60EA-1F7D-9B3A-CAE3-3C0E9E4E699D}"/>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30081077"/>
      </p:ext>
    </p:extLst>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955EDF-C041-9D9A-73B4-7E3BFAB7640B}"/>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846CE6B-A928-C8C8-DB1D-747F30AC9E4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F44493-156F-1F9E-CD18-4155763ED1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You eat the Lord through devouring His word.</a:t>
            </a:r>
          </a:p>
          <a:p>
            <a:pPr marL="0" marR="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Thessalonians 2:13 -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we also thank God continually because, when you received the word of God, which you heard from us, you accepted it not as the word of men, but as it actually is,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word of God</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which is at work in you</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who believe.</a:t>
            </a:r>
          </a:p>
        </p:txBody>
      </p:sp>
      <p:sp>
        <p:nvSpPr>
          <p:cNvPr id="4" name="Rectangle 3">
            <a:extLst>
              <a:ext uri="{FF2B5EF4-FFF2-40B4-BE49-F238E27FC236}">
                <a16:creationId xmlns:a16="http://schemas.microsoft.com/office/drawing/2014/main" id="{6DF636F3-0089-9944-9AD8-1C2D27664345}"/>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768521042"/>
      </p:ext>
    </p:extLst>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B072E-97E7-F18B-E052-C80A15950731}"/>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FAB0BB75-706A-A5B5-6FB8-53E9687BDEE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B13DC43-8F53-BD75-BD05-3ACBC5E7DF3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You eat the Lord through devouring His word.</a:t>
            </a:r>
          </a:p>
          <a:p>
            <a:pPr marL="0" marR="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John 2:14 -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write to you, young men, because you are strong, and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word of God lives in you</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you have overcome the evil one.</a:t>
            </a:r>
          </a:p>
        </p:txBody>
      </p:sp>
      <p:sp>
        <p:nvSpPr>
          <p:cNvPr id="4" name="Rectangle 3">
            <a:extLst>
              <a:ext uri="{FF2B5EF4-FFF2-40B4-BE49-F238E27FC236}">
                <a16:creationId xmlns:a16="http://schemas.microsoft.com/office/drawing/2014/main" id="{B35DCE46-F4F1-5C9D-7309-C06438EFB8D4}"/>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35340425"/>
      </p:ext>
    </p:extLst>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0A6B06-13B5-F9A3-513A-3403C5B36D2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CC948C83-AA76-0274-8B7B-191BEB5D82D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784FEA4-CBE0-02F9-76F7-0FC4FFEB1CD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You’ve got to eat (</a:t>
            </a:r>
            <a:r>
              <a:rPr lang="en-US" sz="4400" b="1" u="sng" dirty="0">
                <a:solidFill>
                  <a:srgbClr val="990033"/>
                </a:solidFill>
                <a:effectLst>
                  <a:outerShdw blurRad="38100" dist="38100" dir="2700000" algn="tl">
                    <a:srgbClr val="000000">
                      <a:alpha val="43137"/>
                    </a:srgbClr>
                  </a:outerShdw>
                </a:effectLst>
                <a:latin typeface="Arial Narrow" pitchFamily="34" charset="0"/>
              </a:rPr>
              <a:t>have faith</a:t>
            </a:r>
            <a:r>
              <a:rPr lang="en-US" sz="4400" b="1" dirty="0">
                <a:solidFill>
                  <a:srgbClr val="990033"/>
                </a:solidFill>
                <a:effectLst>
                  <a:outerShdw blurRad="38100" dist="38100" dir="2700000" algn="tl">
                    <a:srgbClr val="000000">
                      <a:alpha val="43137"/>
                    </a:srgbClr>
                  </a:outerShdw>
                </a:effectLst>
                <a:latin typeface="Arial Narrow" pitchFamily="34" charset="0"/>
              </a:rPr>
              <a:t>) to live.</a:t>
            </a:r>
            <a:endPar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0A988314-490E-0B43-0AEA-0A2D8BA468A9}"/>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93188644"/>
      </p:ext>
    </p:extLst>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A95A6A-C6D3-933D-AEB7-0F002B3812D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5DBD5336-3328-361D-FB43-9E0AB7236D7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0D8E7DD-B88C-D6DA-CA56-48991BECE65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You’ve got to eat (</a:t>
            </a:r>
            <a:r>
              <a:rPr lang="en-US" sz="4400" b="1" u="sng" dirty="0">
                <a:solidFill>
                  <a:srgbClr val="990033"/>
                </a:solidFill>
                <a:effectLst>
                  <a:outerShdw blurRad="38100" dist="38100" dir="2700000" algn="tl">
                    <a:srgbClr val="000000">
                      <a:alpha val="43137"/>
                    </a:srgbClr>
                  </a:outerShdw>
                </a:effectLst>
                <a:latin typeface="Arial Narrow" pitchFamily="34" charset="0"/>
              </a:rPr>
              <a:t>have faith</a:t>
            </a:r>
            <a:r>
              <a:rPr lang="en-US" sz="4400" b="1" dirty="0">
                <a:solidFill>
                  <a:srgbClr val="990033"/>
                </a:solidFill>
                <a:effectLst>
                  <a:outerShdw blurRad="38100" dist="38100" dir="2700000" algn="tl">
                    <a:srgbClr val="000000">
                      <a:alpha val="43137"/>
                    </a:srgbClr>
                  </a:outerShdw>
                </a:effectLst>
                <a:latin typeface="Arial Narrow" pitchFamily="34" charset="0"/>
              </a:rPr>
              <a:t>) to live.</a:t>
            </a:r>
          </a:p>
          <a:p>
            <a:pPr marL="609600" indent="-609600" algn="just" eaLnBrk="1" fontAlgn="auto" hangingPunct="1">
              <a:spcAft>
                <a:spcPts val="0"/>
              </a:spcAf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Jesus said to them, “I tell you the truth, unless you eat the flesh of the Son of Man and drink his blood,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have no life in you</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Whoever eats my flesh and drinks my blood has eternal life, and I will raise him up at the last day. For my flesh is real food and my blood is real drink. Whoever eats my flesh and drinks my blood remains in me, and I in him. – v53-56</a:t>
            </a:r>
          </a:p>
          <a:p>
            <a:pPr marL="609600" indent="-609600" algn="just" eaLnBrk="1" fontAlgn="auto" hangingPunct="1">
              <a:spcAft>
                <a:spcPts val="0"/>
              </a:spcAft>
              <a:buFont typeface="Wingdings 2" panose="05020102010507070707" pitchFamily="18" charset="2"/>
              <a:buNone/>
              <a:defRPr/>
            </a:pPr>
            <a:r>
              <a:rPr lang="en-US" sz="4000" b="1" kern="1400"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1. If you </a:t>
            </a:r>
            <a:r>
              <a:rPr lang="en-US" sz="4000" b="1" kern="1400" dirty="0">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don’t</a:t>
            </a:r>
            <a:r>
              <a:rPr lang="en-US" sz="4000" b="1" kern="1400"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eat, you have no 	eternal life in you.</a:t>
            </a:r>
            <a:endParaRPr lang="en-US" sz="4000" b="1" kern="1400" dirty="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C0BFC03-601E-965F-FE6F-7FA87E660A0B}"/>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626353869"/>
      </p:ext>
    </p:extLst>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D9C01A-9FDA-0149-2CC1-78FB82971ACE}"/>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16E14E5A-DB5F-160B-999B-D67C204C383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D6478D7-29E3-06B9-88E8-3AF06BE2754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You’ve got to eat (</a:t>
            </a:r>
            <a:r>
              <a:rPr lang="en-US" sz="4400" b="1" u="sng" dirty="0">
                <a:solidFill>
                  <a:srgbClr val="990033"/>
                </a:solidFill>
                <a:effectLst>
                  <a:outerShdw blurRad="38100" dist="38100" dir="2700000" algn="tl">
                    <a:srgbClr val="000000">
                      <a:alpha val="43137"/>
                    </a:srgbClr>
                  </a:outerShdw>
                </a:effectLst>
                <a:latin typeface="Arial Narrow" pitchFamily="34" charset="0"/>
              </a:rPr>
              <a:t>have faith</a:t>
            </a:r>
            <a:r>
              <a:rPr lang="en-US" sz="4400" b="1" dirty="0">
                <a:solidFill>
                  <a:srgbClr val="990033"/>
                </a:solidFill>
                <a:effectLst>
                  <a:outerShdw blurRad="38100" dist="38100" dir="2700000" algn="tl">
                    <a:srgbClr val="000000">
                      <a:alpha val="43137"/>
                    </a:srgbClr>
                  </a:outerShdw>
                </a:effectLst>
                <a:latin typeface="Arial Narrow" pitchFamily="34" charset="0"/>
              </a:rPr>
              <a:t>) to live.</a:t>
            </a:r>
          </a:p>
          <a:p>
            <a:pPr marL="609600" indent="-609600" algn="just" eaLnBrk="1" fontAlgn="auto" hangingPunct="1">
              <a:spcAft>
                <a:spcPts val="0"/>
              </a:spcAf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Jesus said to them, “I tell you the truth, unless you eat the flesh of the Son of Man and drink his blood, you have no life in you.  Whoever eats my flesh and drinks my blood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has eternal life, and I will raise him up at the last day</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For my flesh is real food and my blood is real drink. Whoever eats my flesh and drinks my blood remains in me, and I in him. – v53-56</a:t>
            </a:r>
          </a:p>
          <a:p>
            <a:pPr marL="609600" indent="-609600" algn="just" eaLnBrk="1" fontAlgn="auto" hangingPunct="1">
              <a:spcAft>
                <a:spcPts val="0"/>
              </a:spcAft>
              <a:buFont typeface="Wingdings 2" panose="05020102010507070707" pitchFamily="18" charset="2"/>
              <a:buNone/>
              <a:defRPr/>
            </a:pPr>
            <a:r>
              <a:rPr lang="en-US" sz="4000" b="1" kern="1400"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2. If you </a:t>
            </a:r>
            <a:r>
              <a:rPr lang="en-US" sz="4000" b="1" kern="1400" dirty="0">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do</a:t>
            </a:r>
            <a:r>
              <a:rPr lang="en-US" sz="4000" b="1" kern="1400"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eat, the Lord will raise 	you up in the last day.</a:t>
            </a:r>
            <a:endParaRPr lang="en-US" sz="4000" b="1" kern="1400" dirty="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C042E614-D069-2242-755B-17ADD00756A0}"/>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69957966"/>
      </p:ext>
    </p:extLst>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29E60-810B-8DF6-3D29-5556E7C2B4E3}"/>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66EBF1BA-7A62-BCB2-3303-942C4EBA8D6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AC1AFA-CF71-8410-7A77-B29B81D66224}"/>
              </a:ext>
            </a:extLst>
          </p:cNvPr>
          <p:cNvSpPr>
            <a:spLocks noGrp="1" noChangeArrowheads="1"/>
          </p:cNvSpPr>
          <p:nvPr>
            <p:ph idx="1"/>
          </p:nvPr>
        </p:nvSpPr>
        <p:spPr>
          <a:xfrm>
            <a:off x="381000" y="1066800"/>
            <a:ext cx="8382000" cy="5791200"/>
          </a:xfrm>
        </p:spPr>
        <p:txBody>
          <a:bodyPr>
            <a:normAutofit/>
          </a:bodyPr>
          <a:lstStyle/>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6:53-56 Jesus said to them, “I tell you the truth, unless you eat the flesh of the Son of Man and drink his blood, you have no life in you.  Whoever eats my flesh and drinks my blood has eternal life, and I will raise him up at the last day. For my flesh is real food and my blood is real drink. Whoever eats my flesh and drinks my blood remains in me, and I in him.</a:t>
            </a:r>
          </a:p>
        </p:txBody>
      </p:sp>
    </p:spTree>
    <p:extLst>
      <p:ext uri="{BB962C8B-B14F-4D97-AF65-F5344CB8AC3E}">
        <p14:creationId xmlns:p14="http://schemas.microsoft.com/office/powerpoint/2010/main" val="764690437"/>
      </p:ext>
    </p:extLst>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69A09-814F-3F2D-9A3F-9E19F0290EB0}"/>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8F7CB356-6C87-C3AC-BFB6-72815BE3F5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7875BD3-EBA8-8EFF-A994-24A3B0CD1EFD}"/>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C. You’ve got to eat (</a:t>
            </a:r>
            <a:r>
              <a:rPr lang="en-US" sz="4400" b="1" u="sng" dirty="0">
                <a:solidFill>
                  <a:srgbClr val="990033"/>
                </a:solidFill>
                <a:effectLst>
                  <a:outerShdw blurRad="38100" dist="38100" dir="2700000" algn="tl">
                    <a:srgbClr val="000000">
                      <a:alpha val="43137"/>
                    </a:srgbClr>
                  </a:outerShdw>
                </a:effectLst>
                <a:latin typeface="Arial Narrow" pitchFamily="34" charset="0"/>
              </a:rPr>
              <a:t>have faith</a:t>
            </a:r>
            <a:r>
              <a:rPr lang="en-US" sz="4400" b="1" dirty="0">
                <a:solidFill>
                  <a:srgbClr val="990033"/>
                </a:solidFill>
                <a:effectLst>
                  <a:outerShdw blurRad="38100" dist="38100" dir="2700000" algn="tl">
                    <a:srgbClr val="000000">
                      <a:alpha val="43137"/>
                    </a:srgbClr>
                  </a:outerShdw>
                </a:effectLst>
                <a:latin typeface="Arial Narrow" pitchFamily="34" charset="0"/>
              </a:rPr>
              <a:t>) to live.</a:t>
            </a:r>
          </a:p>
          <a:p>
            <a:pPr marL="609600" indent="-609600" algn="just" eaLnBrk="1" fontAlgn="auto" hangingPunct="1">
              <a:spcAft>
                <a:spcPts val="0"/>
              </a:spcAf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Jesus said to them, “I tell you the truth, unless you eat the flesh of the Son of Man and drink his blood, you have no life in you.  Whoever eats my flesh and drinks my blood has eternal life, and I will raise him up at the last day. For my flesh is real food and my blood is real drink. Whoever eats my flesh and drinks my blood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remains in me, and I in him</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 v53-56</a:t>
            </a:r>
          </a:p>
          <a:p>
            <a:pPr marL="609600" indent="-609600" algn="just" eaLnBrk="1" fontAlgn="auto" hangingPunct="1">
              <a:spcAft>
                <a:spcPts val="0"/>
              </a:spcAft>
              <a:buFont typeface="Wingdings 2" panose="05020102010507070707" pitchFamily="18" charset="2"/>
              <a:buNone/>
              <a:defRPr/>
            </a:pPr>
            <a:r>
              <a:rPr lang="en-US" sz="4000" b="1" kern="1400"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3. If you </a:t>
            </a:r>
            <a:r>
              <a:rPr lang="en-US" sz="4000" b="1" kern="1400" dirty="0">
                <a:solidFill>
                  <a:srgbClr val="006600"/>
                </a:solidFill>
                <a:effectLst>
                  <a:outerShdw blurRad="38100" dist="38100" dir="2700000" algn="tl">
                    <a:srgbClr val="000000">
                      <a:alpha val="43137"/>
                    </a:srgbClr>
                  </a:outerShdw>
                </a:effectLst>
                <a:latin typeface="Arial Narrow" panose="020B0606020202030204" pitchFamily="34" charset="0"/>
                <a:cs typeface="Arial" pitchFamily="34" charset="0"/>
              </a:rPr>
              <a:t>do</a:t>
            </a:r>
            <a:r>
              <a:rPr lang="en-US" sz="4000" b="1" kern="1400" dirty="0">
                <a:solidFill>
                  <a:srgbClr val="990033"/>
                </a:solidFill>
                <a:effectLst>
                  <a:outerShdw blurRad="38100" dist="38100" dir="2700000" algn="tl">
                    <a:srgbClr val="000000">
                      <a:alpha val="43137"/>
                    </a:srgbClr>
                  </a:outerShdw>
                </a:effectLst>
                <a:latin typeface="Arial Narrow" panose="020B0606020202030204" pitchFamily="34" charset="0"/>
                <a:cs typeface="Arial" pitchFamily="34" charset="0"/>
              </a:rPr>
              <a:t> eat, you are dwelling 	within Christ right now.</a:t>
            </a:r>
            <a:endParaRPr lang="en-US" sz="4000" b="1" kern="1400" dirty="0">
              <a:ln>
                <a:noFill/>
              </a:ln>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AF5E56E0-2F28-5009-3F2B-A4FCBCDEED44}"/>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Spiritually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16256912"/>
      </p:ext>
    </p:extLst>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ADA74E-3B67-8D36-E6B5-123DA18C6C91}"/>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1F20C7ED-67EC-331C-CD89-62040E7CD327}"/>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D97E916-C135-67A8-231F-82B63A62E937}"/>
              </a:ext>
            </a:extLst>
          </p:cNvPr>
          <p:cNvSpPr>
            <a:spLocks noGrp="1" noChangeArrowheads="1"/>
          </p:cNvSpPr>
          <p:nvPr>
            <p:ph idx="1"/>
          </p:nvPr>
        </p:nvSpPr>
        <p:spPr>
          <a:xfrm>
            <a:off x="457200" y="1143000"/>
            <a:ext cx="8229600" cy="5334000"/>
          </a:xfrm>
        </p:spPr>
        <p:txBody>
          <a:bodyPr>
            <a:normAutofit/>
          </a:bodyPr>
          <a:lstStyle/>
          <a:p>
            <a:pPr marL="857250" indent="-857250"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Did the Lord Mean: “Eat My Flesh &amp; Drink My Blood? –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v53</a:t>
            </a:r>
          </a:p>
          <a:p>
            <a:pPr marL="857250" indent="-857250" algn="jus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anose="020B0606020202030204" pitchFamily="34" charset="0"/>
                <a:cs typeface="Arial" pitchFamily="34" charset="0"/>
              </a:rPr>
              <a:t>II. You Eat the Bread of Life Spiritually.</a:t>
            </a:r>
          </a:p>
          <a:p>
            <a:pPr marL="857250" indent="-857250"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anose="020B0606020202030204" pitchFamily="34" charset="0"/>
                <a:cs typeface="Arial" pitchFamily="34" charset="0"/>
              </a:rPr>
              <a:t>III. You Eat the Bread of Life Symbolically.</a:t>
            </a:r>
          </a:p>
        </p:txBody>
      </p:sp>
    </p:spTree>
    <p:extLst>
      <p:ext uri="{BB962C8B-B14F-4D97-AF65-F5344CB8AC3E}">
        <p14:creationId xmlns:p14="http://schemas.microsoft.com/office/powerpoint/2010/main" val="4011633745"/>
      </p:ext>
    </p:extLst>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77A13-4DBC-A90A-9AD2-A86913DA6878}"/>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7EBEB395-0E55-4CC0-3C8C-0B73AC777EB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986482F-039A-209D-2B6E-9BA3B2C14582}"/>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When have you heard about eating flesh &amp; drinking blood?</a:t>
            </a:r>
          </a:p>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dirty="0">
                <a:solidFill>
                  <a:srgbClr val="006600"/>
                </a:solidFill>
                <a:effectLst>
                  <a:outerShdw blurRad="38100" dist="38100" dir="2700000" algn="tl">
                    <a:srgbClr val="000000">
                      <a:alpha val="43137"/>
                    </a:srgbClr>
                  </a:outerShdw>
                </a:effectLst>
                <a:latin typeface="Arial Narrow" pitchFamily="34" charset="0"/>
              </a:rPr>
              <a:t>In the other</a:t>
            </a:r>
            <a:br>
              <a:rPr lang="en-US" sz="4400" b="1" dirty="0">
                <a:solidFill>
                  <a:srgbClr val="006600"/>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Lord’s Supper scriptures!</a:t>
            </a:r>
            <a:endParaRPr lang="en-US" sz="44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87C66974-6C4F-0B1B-47FB-62CB3E91A9BE}"/>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08069666"/>
      </p:ext>
    </p:extLst>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23593-AC9B-EF4D-0C90-8B10308DF26C}"/>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56DB7527-188F-906A-7574-2FF5769BF0E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C432DE2-8495-D83F-D302-25F928082D4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When have you heard about eating flesh &amp; drinking blood?</a:t>
            </a:r>
          </a:p>
          <a:p>
            <a:pPr marL="0" marR="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Corinthians 10:16 -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 not the cup of thanksgiving for which we give thanks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participation in the blood of Christ</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is not the bread that we break a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participation in the body of Christ</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2DAA856C-54C4-54D3-6063-409DF5035A5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83871527"/>
      </p:ext>
    </p:extLst>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5D1220-9F48-2357-E2ED-3E37C4DD99CE}"/>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45DDE169-9D84-8052-8AB5-5C529B900BD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0765A0B-AD0D-B1B9-AC63-AFB51C9ECA1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When have you heard about eating flesh &amp; drinking blood?</a:t>
            </a:r>
          </a:p>
          <a:p>
            <a:pPr marL="0" marR="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Corinthians 11:24-25 -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and when he had given thanks, he broke it and said,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my body, which is for you</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do this in remembrance of me.” </a:t>
            </a:r>
            <a:r>
              <a:rPr lang="en-US" sz="28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In the same way, after supper he took the cup, saying,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cup is the new covenant in my blood</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do this, whenever you drink it, in remembrance of me.”</a:t>
            </a:r>
          </a:p>
        </p:txBody>
      </p:sp>
      <p:sp>
        <p:nvSpPr>
          <p:cNvPr id="4" name="Rectangle 3">
            <a:extLst>
              <a:ext uri="{FF2B5EF4-FFF2-40B4-BE49-F238E27FC236}">
                <a16:creationId xmlns:a16="http://schemas.microsoft.com/office/drawing/2014/main" id="{94F22D8D-92D0-7AE6-4D98-F6A3E5FE64B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4646199"/>
      </p:ext>
    </p:extLst>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F9989-8C80-B60A-F4F1-6194E818A6CD}"/>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D276799-98EF-653D-802E-FD28E1BA3C2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8D9BDE6-9991-7D8A-8B55-67CB51B53EB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When have you heard about eating flesh &amp; drinking blood?</a:t>
            </a:r>
          </a:p>
          <a:p>
            <a:pPr marL="0" marR="0" indent="11430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Matthew 26:26-28 -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they were eating, Jesus took bread, gave thanks and broke it, and gave it to his disciples, saying,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Take and eat; this is my body</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Then he took the cup, gave thanks and offered it to them, saying, “Drink from it, all of you. </a:t>
            </a:r>
            <a:r>
              <a:rPr lang="en-US" sz="28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my blood of the</a:t>
            </a:r>
            <a:r>
              <a:rPr lang="en-US" sz="2800" b="1" u="sng"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covenant, which is poured out for many for the forgiveness of sins</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93A8F06D-7106-542A-8024-AE7D10A84C8B}"/>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06166999"/>
      </p:ext>
    </p:extLst>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8032AD-69BA-21FE-83E3-288B88D4F3AB}"/>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A003664C-33A4-B4C8-5171-285B12F2D58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DA39DD0-92B8-B908-F8D1-CE32CD68756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When have you heard about eating flesh &amp; drinking blood?</a:t>
            </a:r>
          </a:p>
          <a:p>
            <a:pPr marL="0" marR="0" indent="11430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Mark 14:22-25 -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While they were eating, Jesus took bread, gave thanks and broke it, and gave it to his disciples, saying,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Take it; this is my body</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Then he took the cup, gave thanks and offered it to them, and they all drank from it. </a:t>
            </a:r>
            <a:r>
              <a:rPr lang="en-US" sz="28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my blood of the</a:t>
            </a:r>
            <a:r>
              <a:rPr lang="en-US" sz="2800" b="1" u="sng"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covenant, which is poured out for</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many</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he said to them. </a:t>
            </a:r>
            <a:r>
              <a:rPr lang="en-US" sz="2800" b="1" kern="1400" baseline="300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tell you the truth, I will not drink again of the fruit of the vine until that day when I drink it anew in the kingdom of God.”</a:t>
            </a:r>
            <a:endParaRPr lang="en-US" sz="2800"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F383756-354B-E54A-CD4C-51968D7928B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61407204"/>
      </p:ext>
    </p:extLst>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F2F6E-DEC6-8840-5634-CCA7030213A7}"/>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0A503CED-A525-151B-FDCE-571A0E2326D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84DC994-4191-E047-6AD6-B82EB17BFAE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When have you heard about eating flesh &amp; drinking blood?</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22:19-20 - And he took bread, gave thanks and broke it, and gave it to them, saying,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my body given for you</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do this in remembrance of me.” In the same way, after the supper he took the cup, saying,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cup is the new covenant in my blood</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which is poured out for you”.</a:t>
            </a:r>
          </a:p>
        </p:txBody>
      </p:sp>
      <p:sp>
        <p:nvSpPr>
          <p:cNvPr id="4" name="Rectangle 3">
            <a:extLst>
              <a:ext uri="{FF2B5EF4-FFF2-40B4-BE49-F238E27FC236}">
                <a16:creationId xmlns:a16="http://schemas.microsoft.com/office/drawing/2014/main" id="{FF76AB66-C427-FE47-2097-C5B998B1B443}"/>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36907668"/>
      </p:ext>
    </p:extLst>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6B9CC9-1151-48D7-267A-B675736F86FD}"/>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8EB68D3F-DAE5-0BCB-4E22-B6BF4B99C7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5378B1-775A-5D6C-0911-ED62452BF04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observing the Lord’s Supper routinely benefit you?</a:t>
            </a:r>
          </a:p>
        </p:txBody>
      </p:sp>
      <p:sp>
        <p:nvSpPr>
          <p:cNvPr id="4" name="Rectangle 3">
            <a:extLst>
              <a:ext uri="{FF2B5EF4-FFF2-40B4-BE49-F238E27FC236}">
                <a16:creationId xmlns:a16="http://schemas.microsoft.com/office/drawing/2014/main" id="{C80AD93D-E02E-DA66-E48E-05576AAAEEBA}"/>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40051450"/>
      </p:ext>
    </p:extLst>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727AD0-BF0A-18E9-AF1F-60D8EC471ECD}"/>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91860FF7-A4C7-C9A3-B12F-CD7F9726B32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7F26779-F12B-48A4-0171-F4CCAB4BA77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observing the Lord’s Supper routinely benefit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remember what the Lord 	did for you when He died on the 	cross.</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Luke 22:19 - And he took bread, gave thanks and broke it, and gave it to them, saying,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my body given for you</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do this in remembrance of me.” </a:t>
            </a:r>
          </a:p>
        </p:txBody>
      </p:sp>
      <p:sp>
        <p:nvSpPr>
          <p:cNvPr id="4" name="Rectangle 3">
            <a:extLst>
              <a:ext uri="{FF2B5EF4-FFF2-40B4-BE49-F238E27FC236}">
                <a16:creationId xmlns:a16="http://schemas.microsoft.com/office/drawing/2014/main" id="{F0C08FEB-6479-77D2-6AB7-36F79B99CB58}"/>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96303837"/>
      </p:ext>
    </p:extLst>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033C5-3840-6609-F602-E9EC86567178}"/>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0DA6D03-F9FD-957E-92C9-0997F9BA96A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4415F64-243B-C69B-A7BB-5B30AFF6B1AF}"/>
              </a:ext>
            </a:extLst>
          </p:cNvPr>
          <p:cNvSpPr>
            <a:spLocks noGrp="1" noChangeArrowheads="1"/>
          </p:cNvSpPr>
          <p:nvPr>
            <p:ph idx="1"/>
          </p:nvPr>
        </p:nvSpPr>
        <p:spPr>
          <a:xfrm>
            <a:off x="381000" y="1066800"/>
            <a:ext cx="8382000" cy="5791200"/>
          </a:xfrm>
        </p:spPr>
        <p:txBody>
          <a:bodyPr>
            <a:normAutofit/>
          </a:bodyPr>
          <a:lstStyle/>
          <a:p>
            <a:pPr marL="0" indent="0" algn="just">
              <a:buNone/>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6:57-58 - Just as the living Father sent me and I live because of the Father, so the one who feeds on me will live because of me. This is the bread that came down from heaven. Your forefathers ate manna and died, but he who feeds on this bread will live forever.</a:t>
            </a:r>
          </a:p>
        </p:txBody>
      </p:sp>
    </p:spTree>
    <p:extLst>
      <p:ext uri="{BB962C8B-B14F-4D97-AF65-F5344CB8AC3E}">
        <p14:creationId xmlns:p14="http://schemas.microsoft.com/office/powerpoint/2010/main" val="1178914273"/>
      </p:ext>
    </p:extLst>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77F5A-9368-D1EA-C981-46CD51773BF5}"/>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F32C408-6AF9-3CBB-F651-158925D74E3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1DE7893-63F4-3E8F-518D-A5559A53613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observing the Lord’s Supper routinely benefit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You remind yourself that you 	have consumed the Lord 	spiritually when you 	surren-	dered yourself to Him.</a:t>
            </a:r>
          </a:p>
        </p:txBody>
      </p:sp>
      <p:sp>
        <p:nvSpPr>
          <p:cNvPr id="4" name="Rectangle 3">
            <a:extLst>
              <a:ext uri="{FF2B5EF4-FFF2-40B4-BE49-F238E27FC236}">
                <a16:creationId xmlns:a16="http://schemas.microsoft.com/office/drawing/2014/main" id="{0E57AA66-C75B-C05A-0939-D23845844F77}"/>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479680633"/>
      </p:ext>
    </p:extLst>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F8B24D-6914-51F8-5083-9C384AFCADC3}"/>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E68E587-0040-E50E-900D-C54737B525C3}"/>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8A9A733-AD09-6644-B09E-A63EA988BF6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observing the Lord’s Supper routinely benefit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You proclaim the Lord’s death 	until He comes again.</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Corinthians 11:26 - For whenever you eat this bread and drink this cup,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proclaim the Lord’s death until he comes</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p>
        </p:txBody>
      </p:sp>
      <p:sp>
        <p:nvSpPr>
          <p:cNvPr id="4" name="Rectangle 3">
            <a:extLst>
              <a:ext uri="{FF2B5EF4-FFF2-40B4-BE49-F238E27FC236}">
                <a16:creationId xmlns:a16="http://schemas.microsoft.com/office/drawing/2014/main" id="{9B2EF4FF-26A9-AF5A-D465-22251831B222}"/>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4635982"/>
      </p:ext>
    </p:extLst>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6BE94E-CA80-89FC-F465-4CF72777A472}"/>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30252BD-CAB4-B0DD-D5A7-79FD87ED17F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0C17BCA-9C7D-6283-C867-E58AB2527FE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observing the Lord’s Supper routinely benefit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You are reminded that we are 	one body in Christ.</a:t>
            </a:r>
          </a:p>
          <a:p>
            <a:pPr marL="0" indent="0" algn="just">
              <a:buNone/>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Corinthians 10:17 - Because there is one loaf, </a:t>
            </a:r>
            <a:r>
              <a:rPr lang="en-US" sz="2800" b="1" u="sng"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we, who are many, are one body</a:t>
            </a: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for we all partake of the one loaf.</a:t>
            </a:r>
          </a:p>
        </p:txBody>
      </p:sp>
      <p:sp>
        <p:nvSpPr>
          <p:cNvPr id="4" name="Rectangle 3">
            <a:extLst>
              <a:ext uri="{FF2B5EF4-FFF2-40B4-BE49-F238E27FC236}">
                <a16:creationId xmlns:a16="http://schemas.microsoft.com/office/drawing/2014/main" id="{C5061CB5-0E79-329B-9C90-31650BA6EC65}"/>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75436594"/>
      </p:ext>
    </p:extLst>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CDB76-8148-8A5F-2E47-BC3925785E7A}"/>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EE52F52E-1059-025A-B686-8C54EE47FA3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FBAD3E-BE82-C677-F40C-AB0E5AAC752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How does observing the Lord’s Supper routinely benefit you?</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You remember that you are 	participating in the Lord’s 	resurrection life.</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 Corinthians 10:16 - </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Is not the cup of thanksgiving for which we give thanks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participation in the blood of Christ</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And is not the bread that we break a </a:t>
            </a:r>
            <a:r>
              <a:rPr lang="en-US" sz="2800" b="1" u="sng"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participation in the body of Christ</a:t>
            </a:r>
            <a:r>
              <a:rPr lang="en-US" sz="2800" b="1" kern="1400" dirty="0">
                <a:ln>
                  <a:noFill/>
                </a:ln>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2D77519F-5C3B-1AFC-F970-4B4B8F624B64}"/>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rPr>
              <a:t>II.  </a:t>
            </a:r>
            <a:r>
              <a:rPr lang="en-US" dirty="0">
                <a:solidFill>
                  <a:srgbClr val="002060"/>
                </a:solidFill>
                <a:effectLst>
                  <a:outerShdw blurRad="38100" dist="38100" dir="2700000" algn="tl">
                    <a:srgbClr val="000000">
                      <a:alpha val="43137"/>
                    </a:srgbClr>
                  </a:outerShdw>
                </a:effectLst>
                <a:cs typeface="Arial" pitchFamily="34" charset="0"/>
              </a:rPr>
              <a:t>You Eat the Bread of Life Symbolically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166208691"/>
      </p:ext>
    </p:extLst>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39776F-9C90-2CC4-5ADE-6F4F9228A6B2}"/>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9935BC11-FAD9-0E37-A235-6208D177FDA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256CA61-A44A-7724-55EE-13661414617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endParaRPr lang="en-US" sz="4400" b="1" dirty="0">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This is how</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rPr>
              <a:t>observing the </a:t>
            </a:r>
            <a:r>
              <a:rPr lang="en-US" sz="4400" b="1">
                <a:solidFill>
                  <a:srgbClr val="990033"/>
                </a:solidFill>
                <a:effectLst>
                  <a:outerShdw blurRad="38100" dist="38100" dir="2700000" algn="tl">
                    <a:srgbClr val="000000">
                      <a:alpha val="43137"/>
                    </a:srgbClr>
                  </a:outerShdw>
                </a:effectLst>
                <a:latin typeface="Arial Narrow" pitchFamily="34" charset="0"/>
              </a:rPr>
              <a:t>Lord’s Supper routinely </a:t>
            </a:r>
            <a:r>
              <a:rPr lang="en-US" sz="4400" b="1" dirty="0">
                <a:solidFill>
                  <a:srgbClr val="990033"/>
                </a:solidFill>
                <a:effectLst>
                  <a:outerShdw blurRad="38100" dist="38100" dir="2700000" algn="tl">
                    <a:srgbClr val="000000">
                      <a:alpha val="43137"/>
                    </a:srgbClr>
                  </a:outerShdw>
                </a:effectLst>
                <a:latin typeface="Arial Narrow" pitchFamily="34" charset="0"/>
              </a:rPr>
              <a:t>benefits you!  </a:t>
            </a:r>
            <a:endParaRPr lang="en-US" sz="2800" b="1" dirty="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60E66EA4-E5CB-FDB3-A2DE-3099039D59EF}"/>
              </a:ext>
            </a:extLst>
          </p:cNvPr>
          <p:cNvSpPr/>
          <p:nvPr/>
        </p:nvSpPr>
        <p:spPr>
          <a:xfrm>
            <a:off x="762000" y="152400"/>
            <a:ext cx="7848600" cy="523875"/>
          </a:xfrm>
          <a:prstGeom prst="rect">
            <a:avLst/>
          </a:prstGeom>
        </p:spPr>
        <p:txBody>
          <a:bodyPr>
            <a:spAutoFit/>
          </a:bodyPr>
          <a:lstStyle/>
          <a:p>
            <a:pPr algn="ctr">
              <a:defRPr/>
            </a:pPr>
            <a:r>
              <a:rPr lang="en-US" dirty="0">
                <a:solidFill>
                  <a:srgbClr val="002060"/>
                </a:solidFill>
                <a:effectLst>
                  <a:outerShdw blurRad="38100" dist="38100" dir="2700000" algn="tl">
                    <a:srgbClr val="000000">
                      <a:alpha val="43137"/>
                    </a:srgbClr>
                  </a:outerShdw>
                </a:effectLst>
                <a:cs typeface="Arial" pitchFamily="34" charset="0"/>
              </a:rPr>
              <a:t> </a:t>
            </a:r>
            <a:endParaRPr lang="en-US"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92494712"/>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FAE113D-6AC2-49E8-B78A-C42D601AF92E}"/>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FAFB6ED-4083-4348-9545-2F46F817B4B8}"/>
              </a:ext>
            </a:extLst>
          </p:cNvPr>
          <p:cNvSpPr>
            <a:spLocks noGrp="1" noChangeArrowheads="1"/>
          </p:cNvSpPr>
          <p:nvPr>
            <p:ph idx="1"/>
          </p:nvPr>
        </p:nvSpPr>
        <p:spPr>
          <a:xfrm>
            <a:off x="457200" y="1143000"/>
            <a:ext cx="8229600" cy="5334000"/>
          </a:xfrm>
        </p:spPr>
        <p:txBody>
          <a:bodyPr>
            <a:normAutofit/>
          </a:bodyPr>
          <a:lstStyle/>
          <a:p>
            <a:pPr marL="857250" indent="-857250" algn="jus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What Did the Lord Mean: “Eat My Flesh &amp; Drink My Blood? –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v53</a:t>
            </a:r>
          </a:p>
          <a:p>
            <a:pPr marL="857250" indent="-857250" algn="jus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857250" indent="-857250"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tell you the truth, unless you eat the flesh of the Son of Man and drink his blood, you have no life in you.</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D359651-E8D8-469B-A224-E43D9CEAB62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7E20F35-5580-412B-AC90-E6C0D32CE265}"/>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Jews of ancient times understood this.</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AD017CC-3194-4734-91DB-48B7FB29AC41}"/>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4FEC39-F705-95B7-8A28-BD2737D19D90}"/>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10A51F34-C9A5-591D-DDA7-33D3943A63A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359901D-6967-3608-3A4B-75CBBA974A16}"/>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Jews of ancient times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1. In animal sacrifice – </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God supposedly entered into 	the 	animal during the sacrifice.</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FAC4595-7C7C-A80B-12CD-4C75515A5FC3}"/>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46742235"/>
      </p:ext>
    </p:extLst>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4600F-DCCF-D443-DC8C-95E1819B6CBB}"/>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D75A1376-59B0-90BF-6F00-172A0F70EC8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CBAD46E-1E2C-4D9A-ED57-E074C6045445}"/>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Jews of ancient times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2. In animal sacrifice – </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part of the animal was burnt on 	the altar.</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7CB0BAAE-8CC4-6F29-BF94-F934F03FF9DF}"/>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7766799"/>
      </p:ext>
    </p:extLst>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4A7FF-8337-A0E3-D494-59897F70D339}"/>
            </a:ext>
          </a:extLst>
        </p:cNvPr>
        <p:cNvGrpSpPr/>
        <p:nvPr/>
      </p:nvGrpSpPr>
      <p:grpSpPr>
        <a:xfrm>
          <a:off x="0" y="0"/>
          <a:ext cx="0" cy="0"/>
          <a:chOff x="0" y="0"/>
          <a:chExt cx="0" cy="0"/>
        </a:xfrm>
      </p:grpSpPr>
      <p:sp>
        <p:nvSpPr>
          <p:cNvPr id="217090" name="Rectangle 1026">
            <a:extLst>
              <a:ext uri="{FF2B5EF4-FFF2-40B4-BE49-F238E27FC236}">
                <a16:creationId xmlns:a16="http://schemas.microsoft.com/office/drawing/2014/main" id="{43881A04-B75B-0963-E00E-210306BE595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AA6AF2-31FC-F797-9C23-4C508F1D8D77}"/>
              </a:ext>
            </a:extLst>
          </p:cNvPr>
          <p:cNvSpPr>
            <a:spLocks noGrp="1" noChangeArrowheads="1"/>
          </p:cNvSpPr>
          <p:nvPr>
            <p:ph idx="1"/>
          </p:nvPr>
        </p:nvSpPr>
        <p:spPr>
          <a:xfrm>
            <a:off x="457200" y="1219200"/>
            <a:ext cx="8229600" cy="5105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The Jews of ancient times understood this.</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3. In animal sacrifice – </a:t>
            </a:r>
            <a:b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br>
            <a:r>
              <a:rPr lang="en-US" sz="4400" b="1" dirty="0">
                <a:solidFill>
                  <a:srgbClr val="990033"/>
                </a:solidFill>
                <a:effectLst>
                  <a:outerShdw blurRad="38100" dist="38100" dir="2700000" algn="tl">
                    <a:srgbClr val="000000">
                      <a:alpha val="43137"/>
                    </a:srgbClr>
                  </a:outerShdw>
                </a:effectLst>
                <a:latin typeface="Arial Narrow" pitchFamily="34" charset="0"/>
                <a:cs typeface="Arial" pitchFamily="34" charset="0"/>
              </a:rPr>
              <a:t>	part was eaten by the priests &amp; 	part was eaten by the 	worshipper.</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CCE4AE75-FD06-5857-A5EA-AC978F4A243B}"/>
              </a:ext>
            </a:extLst>
          </p:cNvPr>
          <p:cNvSpPr/>
          <p:nvPr/>
        </p:nvSpPr>
        <p:spPr>
          <a:xfrm>
            <a:off x="762000" y="152400"/>
            <a:ext cx="7848600" cy="954107"/>
          </a:xfrm>
          <a:prstGeom prst="rect">
            <a:avLst/>
          </a:prstGeom>
        </p:spPr>
        <p:txBody>
          <a:bodyPr>
            <a:spAutoFit/>
          </a:bodyPr>
          <a:lstStyle/>
          <a:p>
            <a:pPr algn="ctr">
              <a:defRPr/>
            </a:pPr>
            <a:r>
              <a:rPr lang="en-US" dirty="0">
                <a:solidFill>
                  <a:schemeClr val="tx1"/>
                </a:solidFill>
                <a:effectLst>
                  <a:outerShdw blurRad="38100" dist="38100" dir="2700000" algn="tl">
                    <a:srgbClr val="000000">
                      <a:alpha val="43137"/>
                    </a:srgbClr>
                  </a:outerShdw>
                </a:effectLst>
              </a:rPr>
              <a:t>I.  </a:t>
            </a:r>
            <a:r>
              <a:rPr lang="en-US" dirty="0">
                <a:solidFill>
                  <a:srgbClr val="002060"/>
                </a:solidFill>
                <a:effectLst>
                  <a:outerShdw blurRad="38100" dist="38100" dir="2700000" algn="tl">
                    <a:srgbClr val="000000">
                      <a:alpha val="43137"/>
                    </a:srgbClr>
                  </a:outerShdw>
                </a:effectLst>
              </a:rPr>
              <a:t>What Did the Lord Mean:</a:t>
            </a:r>
            <a:br>
              <a:rPr lang="en-US" dirty="0">
                <a:solidFill>
                  <a:srgbClr val="002060"/>
                </a:solidFill>
                <a:effectLst>
                  <a:outerShdw blurRad="38100" dist="38100" dir="2700000" algn="tl">
                    <a:srgbClr val="000000">
                      <a:alpha val="43137"/>
                    </a:srgbClr>
                  </a:outerShdw>
                </a:effectLst>
              </a:rPr>
            </a:br>
            <a:r>
              <a:rPr lang="en-US" dirty="0">
                <a:solidFill>
                  <a:srgbClr val="002060"/>
                </a:solidFill>
                <a:effectLst>
                  <a:outerShdw blurRad="38100" dist="38100" dir="2700000" algn="tl">
                    <a:srgbClr val="000000">
                      <a:alpha val="43137"/>
                    </a:srgbClr>
                  </a:outerShdw>
                </a:effectLst>
              </a:rPr>
              <a:t>“Eat My Flesh &amp; Drink My Blood”?</a:t>
            </a:r>
            <a:endParaRPr lang="en-US" dirty="0">
              <a:solidFill>
                <a:schemeClr val="tx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38386613"/>
      </p:ext>
    </p:extLst>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41020</TotalTime>
  <Words>2773</Words>
  <Application>Microsoft Office PowerPoint</Application>
  <PresentationFormat>On-screen Show (4:3)</PresentationFormat>
  <Paragraphs>217</Paragraphs>
  <Slides>44</Slides>
  <Notes>44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44</vt:i4>
      </vt:variant>
    </vt:vector>
  </HeadingPairs>
  <TitlesOfParts>
    <vt:vector size="52" baseType="lpstr">
      <vt:lpstr>Arial</vt:lpstr>
      <vt:lpstr>Arial Narrow</vt:lpstr>
      <vt:lpstr>Calibri</vt:lpstr>
      <vt:lpstr>Franklin Gothic Medium</vt:lpstr>
      <vt:lpstr>Lucida Sans Unicode</vt:lpstr>
      <vt:lpstr>Times New Roman</vt:lpstr>
      <vt:lpstr>Wingdings 2</vt:lpstr>
      <vt:lpstr>Trek</vt:lpstr>
      <vt:lpstr>How  Does  observing  the  Lord’s  Supper  benefit  Me?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1964</cp:revision>
  <dcterms:created xsi:type="dcterms:W3CDTF">2005-04-23T22:37:40Z</dcterms:created>
  <dcterms:modified xsi:type="dcterms:W3CDTF">2026-04-07T19:15:17Z</dcterms:modified>
</cp:coreProperties>
</file>