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8"/>
  </p:notesMasterIdLst>
  <p:handoutMasterIdLst>
    <p:handoutMasterId r:id="rId49"/>
  </p:handoutMasterIdLst>
  <p:sldIdLst>
    <p:sldId id="398" r:id="rId2"/>
    <p:sldId id="3115" r:id="rId3"/>
    <p:sldId id="3552" r:id="rId4"/>
    <p:sldId id="3553" r:id="rId5"/>
    <p:sldId id="3554" r:id="rId6"/>
    <p:sldId id="3551" r:id="rId7"/>
    <p:sldId id="1362" r:id="rId8"/>
    <p:sldId id="3407" r:id="rId9"/>
    <p:sldId id="3518" r:id="rId10"/>
    <p:sldId id="3555" r:id="rId11"/>
    <p:sldId id="3556" r:id="rId12"/>
    <p:sldId id="3557" r:id="rId13"/>
    <p:sldId id="3558" r:id="rId14"/>
    <p:sldId id="3559" r:id="rId15"/>
    <p:sldId id="3560" r:id="rId16"/>
    <p:sldId id="3561" r:id="rId17"/>
    <p:sldId id="3208" r:id="rId18"/>
    <p:sldId id="3563" r:id="rId19"/>
    <p:sldId id="3562" r:id="rId20"/>
    <p:sldId id="3564" r:id="rId21"/>
    <p:sldId id="3565" r:id="rId22"/>
    <p:sldId id="3566" r:id="rId23"/>
    <p:sldId id="3567" r:id="rId24"/>
    <p:sldId id="3568" r:id="rId25"/>
    <p:sldId id="3569" r:id="rId26"/>
    <p:sldId id="3570" r:id="rId27"/>
    <p:sldId id="3571" r:id="rId28"/>
    <p:sldId id="3572" r:id="rId29"/>
    <p:sldId id="3573" r:id="rId30"/>
    <p:sldId id="3319" r:id="rId31"/>
    <p:sldId id="3574" r:id="rId32"/>
    <p:sldId id="3575" r:id="rId33"/>
    <p:sldId id="3576" r:id="rId34"/>
    <p:sldId id="3577" r:id="rId35"/>
    <p:sldId id="3578" r:id="rId36"/>
    <p:sldId id="3579" r:id="rId37"/>
    <p:sldId id="3549" r:id="rId38"/>
    <p:sldId id="3580" r:id="rId39"/>
    <p:sldId id="3581" r:id="rId40"/>
    <p:sldId id="3582" r:id="rId41"/>
    <p:sldId id="3583" r:id="rId42"/>
    <p:sldId id="3584" r:id="rId43"/>
    <p:sldId id="3585" r:id="rId44"/>
    <p:sldId id="3550" r:id="rId45"/>
    <p:sldId id="3586" r:id="rId46"/>
    <p:sldId id="3587" r:id="rId47"/>
  </p:sldIdLst>
  <p:sldSz cx="9144000" cy="6858000" type="screen4x3"/>
  <p:notesSz cx="7023100"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94EC20E0-97F0-4D9B-A3DD-1C5098038196}"/>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5" name="Rectangle 3">
            <a:extLst>
              <a:ext uri="{FF2B5EF4-FFF2-40B4-BE49-F238E27FC236}">
                <a16:creationId xmlns:a16="http://schemas.microsoft.com/office/drawing/2014/main" id="{0DACDFC5-401D-4AFB-882B-552395D6FA77}"/>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dirty="0"/>
          </a:p>
        </p:txBody>
      </p:sp>
      <p:sp>
        <p:nvSpPr>
          <p:cNvPr id="141316" name="Rectangle 4">
            <a:extLst>
              <a:ext uri="{FF2B5EF4-FFF2-40B4-BE49-F238E27FC236}">
                <a16:creationId xmlns:a16="http://schemas.microsoft.com/office/drawing/2014/main" id="{7685F61F-4B39-4CA8-873E-70CB026C1FAD}"/>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7" name="Rectangle 5">
            <a:extLst>
              <a:ext uri="{FF2B5EF4-FFF2-40B4-BE49-F238E27FC236}">
                <a16:creationId xmlns:a16="http://schemas.microsoft.com/office/drawing/2014/main" id="{44FED6AB-6557-472F-A04E-B2577895C2AC}"/>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CBF0FF16-8E32-4032-97FF-9EE71083E0B4}"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C80E91-044E-49AB-BCFE-40AE8678FDBF}"/>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eaLnBrk="1" hangingPunct="1">
              <a:defRPr sz="1200"/>
            </a:lvl1pPr>
          </a:lstStyle>
          <a:p>
            <a:pPr>
              <a:defRPr/>
            </a:pPr>
            <a:endParaRPr lang="en-US" dirty="0"/>
          </a:p>
        </p:txBody>
      </p:sp>
      <p:sp>
        <p:nvSpPr>
          <p:cNvPr id="3" name="Date Placeholder 2">
            <a:extLst>
              <a:ext uri="{FF2B5EF4-FFF2-40B4-BE49-F238E27FC236}">
                <a16:creationId xmlns:a16="http://schemas.microsoft.com/office/drawing/2014/main" id="{1F0F849C-DDCD-4FB2-84AC-B87C387B650F}"/>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eaLnBrk="1" hangingPunct="1">
              <a:defRPr sz="1200"/>
            </a:lvl1pPr>
          </a:lstStyle>
          <a:p>
            <a:pPr>
              <a:defRPr/>
            </a:pPr>
            <a:fld id="{8F7E92FA-8BAA-4AE4-946F-747DC5CC4D76}" type="datetimeFigureOut">
              <a:rPr lang="en-US"/>
              <a:pPr>
                <a:defRPr/>
              </a:pPr>
              <a:t>9/14/2024</a:t>
            </a:fld>
            <a:endParaRPr lang="en-US" dirty="0"/>
          </a:p>
        </p:txBody>
      </p:sp>
      <p:sp>
        <p:nvSpPr>
          <p:cNvPr id="4" name="Slide Image Placeholder 3">
            <a:extLst>
              <a:ext uri="{FF2B5EF4-FFF2-40B4-BE49-F238E27FC236}">
                <a16:creationId xmlns:a16="http://schemas.microsoft.com/office/drawing/2014/main" id="{A7E8D7B3-221A-4107-BF18-C927F88272A4}"/>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B3B7B20C-E0BA-4429-B8D2-B5FA8B56ABFC}"/>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66B9471-1E51-407C-8F2E-92DC6E55F1A8}"/>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eaLnBrk="1" hangingPunct="1">
              <a:defRPr sz="1200"/>
            </a:lvl1pPr>
          </a:lstStyle>
          <a:p>
            <a:pPr>
              <a:defRPr/>
            </a:pPr>
            <a:endParaRPr lang="en-US" dirty="0"/>
          </a:p>
        </p:txBody>
      </p:sp>
      <p:sp>
        <p:nvSpPr>
          <p:cNvPr id="7" name="Slide Number Placeholder 6">
            <a:extLst>
              <a:ext uri="{FF2B5EF4-FFF2-40B4-BE49-F238E27FC236}">
                <a16:creationId xmlns:a16="http://schemas.microsoft.com/office/drawing/2014/main" id="{2389196C-ACD9-4615-83AB-B6FF1CF31B5D}"/>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2340F152-B626-47E6-BE70-22C48FDF4715}"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83B28B80-0C2E-4281-8650-B776BF3DAB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C7B130F7-C4B7-4BA3-B852-C707C9F5E7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6" name="Slide Number Placeholder 3">
            <a:extLst>
              <a:ext uri="{FF2B5EF4-FFF2-40B4-BE49-F238E27FC236}">
                <a16:creationId xmlns:a16="http://schemas.microsoft.com/office/drawing/2014/main" id="{232553FD-E3FE-43D0-A612-7266381181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A41EC6-DF8D-4538-857A-D1A607C6A340}" type="slidenum">
              <a:rPr lang="en-US" altLang="en-US">
                <a:solidFill>
                  <a:srgbClr val="990033"/>
                </a:solidFill>
                <a:latin typeface="Arial Narrow" panose="020B0606020202030204" pitchFamily="34" charset="0"/>
              </a:rPr>
              <a:pPr>
                <a:spcBef>
                  <a:spcPct val="0"/>
                </a:spcBef>
              </a:pPr>
              <a:t>1</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73376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700254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216427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002630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709418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15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456480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6F2EACD-506E-491B-BF2C-B8481DADD0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CD2532-493D-420C-923F-A1978890B0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5B482E87-822E-45BC-B702-CD3D5E732A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16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193137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17</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18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387653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19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288866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1A86D783-9A50-4342-835F-8B590A17AB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81CC17D7-B2FF-43C7-9B9F-D9F8ABAEF1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a:extLst>
              <a:ext uri="{FF2B5EF4-FFF2-40B4-BE49-F238E27FC236}">
                <a16:creationId xmlns:a16="http://schemas.microsoft.com/office/drawing/2014/main" id="{17B13F4A-414F-4ED4-AB7D-0C3A84F493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FC5523-1C28-4BCE-8E0B-30607233D550}" type="slidenum">
              <a:rPr lang="en-US" altLang="en-US">
                <a:solidFill>
                  <a:srgbClr val="990033"/>
                </a:solidFill>
                <a:latin typeface="Arial Narrow" panose="020B0606020202030204" pitchFamily="34" charset="0"/>
              </a:rPr>
              <a:pPr>
                <a:spcBef>
                  <a:spcPct val="0"/>
                </a:spcBef>
              </a:pPr>
              <a:t>2</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5956570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640665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975047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9127680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218660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9369354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96263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1653206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FCCCA1-B9D1-4DCF-93E9-141AFD8BB7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5C918FA-239C-4DFE-B77C-8E049F0E9C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FF1CC48E-1E1F-41F8-936A-21F9CEA3E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BA95-0C0A-4A02-ABC5-180A6CE8AFA7}" type="slidenum">
              <a:rPr lang="en-US" altLang="en-US">
                <a:solidFill>
                  <a:srgbClr val="990033"/>
                </a:solidFill>
                <a:latin typeface="Arial Narrow" panose="020B0606020202030204" pitchFamily="34" charset="0"/>
              </a:rPr>
              <a:pPr>
                <a:spcBef>
                  <a:spcPct val="0"/>
                </a:spcBef>
              </a:pPr>
              <a:t>28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2511469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6F2EACD-506E-491B-BF2C-B8481DADD0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CD2532-493D-420C-923F-A1978890B0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5B482E87-822E-45BC-B702-CD3D5E732A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29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712894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1A86D783-9A50-4342-835F-8B590A17AB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81CC17D7-B2FF-43C7-9B9F-D9F8ABAEF1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a:extLst>
              <a:ext uri="{FF2B5EF4-FFF2-40B4-BE49-F238E27FC236}">
                <a16:creationId xmlns:a16="http://schemas.microsoft.com/office/drawing/2014/main" id="{17B13F4A-414F-4ED4-AB7D-0C3A84F493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FC5523-1C28-4BCE-8E0B-30607233D550}" type="slidenum">
              <a:rPr lang="en-US" altLang="en-US">
                <a:solidFill>
                  <a:srgbClr val="990033"/>
                </a:solidFill>
                <a:latin typeface="Arial Narrow" panose="020B0606020202030204" pitchFamily="34" charset="0"/>
              </a:rPr>
              <a:pPr>
                <a:spcBef>
                  <a:spcPct val="0"/>
                </a:spcBef>
              </a:pPr>
              <a:t>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6431182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30</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505614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3967070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1801114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2733446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35319F-458F-4F66-8FBF-57BC30A40A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F9D857DA-3195-4BC4-81D0-1971F3EC4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D6FEA51F-E0E8-4F27-B06A-9AB151BBF3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7ABC82-DA07-474D-8369-1C54EFD9BD5F}" type="slidenum">
              <a:rPr lang="en-US" altLang="en-US">
                <a:solidFill>
                  <a:srgbClr val="990033"/>
                </a:solidFill>
                <a:latin typeface="Arial Narrow" panose="020B0606020202030204" pitchFamily="34" charset="0"/>
              </a:rPr>
              <a:pPr>
                <a:spcBef>
                  <a:spcPct val="0"/>
                </a:spcBef>
              </a:pPr>
              <a:t>35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1291056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6F2EACD-506E-491B-BF2C-B8481DADD0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CD2532-493D-420C-923F-A1978890B0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5B482E87-822E-45BC-B702-CD3D5E732A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36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8539293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37</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1453745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39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251183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1A86D783-9A50-4342-835F-8B590A17AB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81CC17D7-B2FF-43C7-9B9F-D9F8ABAEF1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a:extLst>
              <a:ext uri="{FF2B5EF4-FFF2-40B4-BE49-F238E27FC236}">
                <a16:creationId xmlns:a16="http://schemas.microsoft.com/office/drawing/2014/main" id="{17B13F4A-414F-4ED4-AB7D-0C3A84F493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FC5523-1C28-4BCE-8E0B-30607233D550}" type="slidenum">
              <a:rPr lang="en-US" altLang="en-US">
                <a:solidFill>
                  <a:srgbClr val="990033"/>
                </a:solidFill>
                <a:latin typeface="Arial Narrow" panose="020B0606020202030204" pitchFamily="34" charset="0"/>
              </a:rPr>
              <a:pPr>
                <a:spcBef>
                  <a:spcPct val="0"/>
                </a:spcBef>
              </a:pPr>
              <a:t>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43041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40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8336730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41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5133483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42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28111339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650310-D94F-480A-8A03-E58C2BC26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9BF3791-62D7-4F8E-8BF0-660E7EF9F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92B42B61-8441-4B54-8EA1-A6A95C523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0709D9-DF9D-4051-9CD2-076AE56B352A}" type="slidenum">
              <a:rPr lang="en-US" altLang="en-US">
                <a:solidFill>
                  <a:srgbClr val="990033"/>
                </a:solidFill>
                <a:latin typeface="Arial Narrow" panose="020B0606020202030204" pitchFamily="34" charset="0"/>
              </a:rPr>
              <a:pPr>
                <a:spcBef>
                  <a:spcPct val="0"/>
                </a:spcBef>
              </a:pPr>
              <a:t>43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966710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6E1421EF-B803-40F6-A591-6D5CFD1F00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F6427960-649A-4724-8A36-CD7009F09D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F07D340D-9898-4A38-BC64-84C190BE0C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44</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6E1421EF-B803-40F6-A591-6D5CFD1F00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F6427960-649A-4724-8A36-CD7009F09D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F07D340D-9898-4A38-BC64-84C190BE0C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45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2285625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6E1421EF-B803-40F6-A591-6D5CFD1F00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F6427960-649A-4724-8A36-CD7009F09D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F07D340D-9898-4A38-BC64-84C190BE0C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E014D3-3F55-47AA-A4ED-3028F1D29DD2}" type="slidenum">
              <a:rPr lang="en-US" altLang="en-US">
                <a:solidFill>
                  <a:srgbClr val="990033"/>
                </a:solidFill>
                <a:latin typeface="Arial Narrow" panose="020B0606020202030204" pitchFamily="34" charset="0"/>
              </a:rPr>
              <a:pPr>
                <a:spcBef>
                  <a:spcPct val="0"/>
                </a:spcBef>
              </a:pPr>
              <a:t>46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093559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1A86D783-9A50-4342-835F-8B590A17AB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81CC17D7-B2FF-43C7-9B9F-D9F8ABAEF1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a:extLst>
              <a:ext uri="{FF2B5EF4-FFF2-40B4-BE49-F238E27FC236}">
                <a16:creationId xmlns:a16="http://schemas.microsoft.com/office/drawing/2014/main" id="{17B13F4A-414F-4ED4-AB7D-0C3A84F493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FC5523-1C28-4BCE-8E0B-30607233D550}" type="slidenum">
              <a:rPr lang="en-US" altLang="en-US">
                <a:solidFill>
                  <a:srgbClr val="990033"/>
                </a:solidFill>
                <a:latin typeface="Arial Narrow" panose="020B0606020202030204" pitchFamily="34" charset="0"/>
              </a:rPr>
              <a:pPr>
                <a:spcBef>
                  <a:spcPct val="0"/>
                </a:spcBef>
              </a:pPr>
              <a:t>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035502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59AEF9F-BC32-4194-BB1B-6B55720105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443752E-8A03-479C-91FD-472BBBAD99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01341097-B063-403B-90BF-92E5EDBFFE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104158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6F2EACD-506E-491B-BF2C-B8481DADD0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CD2532-493D-420C-923F-A1978890B0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5B482E87-822E-45BC-B702-CD3D5E732A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2F7D83-ADCC-42AA-90C0-8712661DF967}" type="slidenum">
              <a:rPr lang="en-US" altLang="en-US">
                <a:solidFill>
                  <a:srgbClr val="990033"/>
                </a:solidFill>
                <a:latin typeface="Arial Narrow" panose="020B0606020202030204" pitchFamily="34" charset="0"/>
              </a:rPr>
              <a:pPr>
                <a:spcBef>
                  <a:spcPct val="0"/>
                </a:spcBef>
              </a:pPr>
              <a:t>7</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59AEF9F-BC32-4194-BB1B-6B55720105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443752E-8A03-479C-91FD-472BBBAD99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01341097-B063-403B-90BF-92E5EDBFFE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971562-DBAA-4521-AD3D-7F8D11375E4E}" type="slidenum">
              <a:rPr lang="en-US" altLang="en-US">
                <a:solidFill>
                  <a:srgbClr val="990033"/>
                </a:solidFill>
                <a:latin typeface="Arial Narrow" panose="020B0606020202030204" pitchFamily="34" charset="0"/>
              </a:rPr>
              <a:pPr>
                <a:spcBef>
                  <a:spcPct val="0"/>
                </a:spcBef>
              </a:pPr>
              <a:t>8</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6DA05B8-2FF1-4771-BBE5-010C6DD0E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0D8A878-B4B5-45F0-BEB8-4B5E6EF008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a:extLst>
              <a:ext uri="{FF2B5EF4-FFF2-40B4-BE49-F238E27FC236}">
                <a16:creationId xmlns:a16="http://schemas.microsoft.com/office/drawing/2014/main" id="{66566AEA-DB35-4E15-8E1A-6BA2C543E6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A5E17-992B-47EC-9ACB-4C94D609CABA}" type="slidenum">
              <a:rPr lang="en-US" altLang="en-US">
                <a:solidFill>
                  <a:srgbClr val="990033"/>
                </a:solidFill>
                <a:latin typeface="Arial Narrow" panose="020B0606020202030204" pitchFamily="34" charset="0"/>
              </a:rPr>
              <a:pPr>
                <a:spcBef>
                  <a:spcPct val="0"/>
                </a:spcBef>
              </a:pPr>
              <a:t>9</a:t>
            </a:fld>
            <a:endParaRPr lang="en-US" altLang="en-US" dirty="0">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94768FB8-FE5A-444C-A7A2-4F0A094A9EDC}"/>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02A0F0EA-8D31-4C91-9557-93B0C4BFFD35}"/>
              </a:ext>
            </a:extLst>
          </p:cNvPr>
          <p:cNvSpPr>
            <a:spLocks noGrp="1"/>
          </p:cNvSpPr>
          <p:nvPr>
            <p:ph type="dt" sz="half" idx="10"/>
          </p:nvPr>
        </p:nvSpPr>
        <p:spPr/>
        <p:txBody>
          <a:bodyPr/>
          <a:lstStyle>
            <a:lvl1pPr>
              <a:defRPr/>
            </a:lvl1pPr>
          </a:lstStyle>
          <a:p>
            <a:pPr>
              <a:defRPr/>
            </a:pPr>
            <a:endParaRPr lang="en-US" dirty="0"/>
          </a:p>
        </p:txBody>
      </p:sp>
      <p:sp>
        <p:nvSpPr>
          <p:cNvPr id="6" name="Footer Placeholder 1">
            <a:extLst>
              <a:ext uri="{FF2B5EF4-FFF2-40B4-BE49-F238E27FC236}">
                <a16:creationId xmlns:a16="http://schemas.microsoft.com/office/drawing/2014/main" id="{7217EE6D-8565-49A1-A659-598A6BE3581C}"/>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14">
            <a:extLst>
              <a:ext uri="{FF2B5EF4-FFF2-40B4-BE49-F238E27FC236}">
                <a16:creationId xmlns:a16="http://schemas.microsoft.com/office/drawing/2014/main" id="{4B18F1BA-8279-4542-8D1F-599561F7D1AD}"/>
              </a:ext>
            </a:extLst>
          </p:cNvPr>
          <p:cNvSpPr>
            <a:spLocks noGrp="1"/>
          </p:cNvSpPr>
          <p:nvPr>
            <p:ph type="sldNum" sz="quarter" idx="12"/>
          </p:nvPr>
        </p:nvSpPr>
        <p:spPr>
          <a:xfrm>
            <a:off x="8229600" y="6473825"/>
            <a:ext cx="758825" cy="247650"/>
          </a:xfrm>
        </p:spPr>
        <p:txBody>
          <a:bodyPr/>
          <a:lstStyle>
            <a:lvl1pPr>
              <a:defRPr smtClean="0"/>
            </a:lvl1pPr>
          </a:lstStyle>
          <a:p>
            <a:pPr>
              <a:defRPr/>
            </a:pPr>
            <a:fld id="{E43BFA49-8B19-42D9-9412-55F281D2BC42}" type="slidenum">
              <a:rPr lang="en-US" altLang="en-US"/>
              <a:pPr>
                <a:defRPr/>
              </a:pPr>
              <a:t>‹#›</a:t>
            </a:fld>
            <a:endParaRPr lang="en-US" altLang="en-US" dirty="0"/>
          </a:p>
        </p:txBody>
      </p:sp>
    </p:spTree>
    <p:extLst>
      <p:ext uri="{BB962C8B-B14F-4D97-AF65-F5344CB8AC3E}">
        <p14:creationId xmlns:p14="http://schemas.microsoft.com/office/powerpoint/2010/main" val="4045324381"/>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6666C07D-7E28-4124-AC00-2C84B824C5B8}"/>
              </a:ext>
            </a:extLst>
          </p:cNvPr>
          <p:cNvSpPr>
            <a:spLocks noGrp="1"/>
          </p:cNvSpPr>
          <p:nvPr>
            <p:ph type="dt" sz="half" idx="10"/>
          </p:nvPr>
        </p:nvSpPr>
        <p:spPr/>
        <p:txBody>
          <a:bodyPr/>
          <a:lstStyle>
            <a:lvl1pPr>
              <a:defRPr/>
            </a:lvl1pPr>
          </a:lstStyle>
          <a:p>
            <a:pPr>
              <a:defRPr/>
            </a:pPr>
            <a:endParaRPr lang="en-US" dirty="0"/>
          </a:p>
        </p:txBody>
      </p:sp>
      <p:sp>
        <p:nvSpPr>
          <p:cNvPr id="5" name="Footer Placeholder 27">
            <a:extLst>
              <a:ext uri="{FF2B5EF4-FFF2-40B4-BE49-F238E27FC236}">
                <a16:creationId xmlns:a16="http://schemas.microsoft.com/office/drawing/2014/main" id="{0D5E981B-6AB3-42AC-AB2D-BB5CA75CC5F1}"/>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4">
            <a:extLst>
              <a:ext uri="{FF2B5EF4-FFF2-40B4-BE49-F238E27FC236}">
                <a16:creationId xmlns:a16="http://schemas.microsoft.com/office/drawing/2014/main" id="{91617D89-4AB2-4E14-8694-C62E1D62D04E}"/>
              </a:ext>
            </a:extLst>
          </p:cNvPr>
          <p:cNvSpPr>
            <a:spLocks noGrp="1"/>
          </p:cNvSpPr>
          <p:nvPr>
            <p:ph type="sldNum" sz="quarter" idx="12"/>
          </p:nvPr>
        </p:nvSpPr>
        <p:spPr/>
        <p:txBody>
          <a:bodyPr/>
          <a:lstStyle>
            <a:lvl1pPr>
              <a:defRPr/>
            </a:lvl1pPr>
          </a:lstStyle>
          <a:p>
            <a:pPr>
              <a:defRPr/>
            </a:pPr>
            <a:fld id="{EB76385D-3A10-450F-BEC2-A29547BE2F36}" type="slidenum">
              <a:rPr lang="en-US" altLang="en-US"/>
              <a:pPr>
                <a:defRPr/>
              </a:pPr>
              <a:t>‹#›</a:t>
            </a:fld>
            <a:endParaRPr lang="en-US" altLang="en-US" dirty="0"/>
          </a:p>
        </p:txBody>
      </p:sp>
    </p:spTree>
    <p:extLst>
      <p:ext uri="{BB962C8B-B14F-4D97-AF65-F5344CB8AC3E}">
        <p14:creationId xmlns:p14="http://schemas.microsoft.com/office/powerpoint/2010/main" val="2678505393"/>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F214A-0B42-4D2A-8DC1-5F1E0398DD28}"/>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3250D2FB-EEC4-44ED-BEB8-F85DC806A60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3F7A8106-3ABD-4193-B759-0649FE29409B}"/>
              </a:ext>
            </a:extLst>
          </p:cNvPr>
          <p:cNvSpPr>
            <a:spLocks noGrp="1"/>
          </p:cNvSpPr>
          <p:nvPr>
            <p:ph type="sldNum" sz="quarter" idx="12"/>
          </p:nvPr>
        </p:nvSpPr>
        <p:spPr/>
        <p:txBody>
          <a:bodyPr/>
          <a:lstStyle>
            <a:lvl1pPr>
              <a:defRPr smtClean="0"/>
            </a:lvl1pPr>
          </a:lstStyle>
          <a:p>
            <a:pPr>
              <a:defRPr/>
            </a:pPr>
            <a:fld id="{FB0A2BBC-914C-46B8-94C9-D618A1CD9CEE}" type="slidenum">
              <a:rPr lang="en-US" altLang="en-US"/>
              <a:pPr>
                <a:defRPr/>
              </a:pPr>
              <a:t>‹#›</a:t>
            </a:fld>
            <a:endParaRPr lang="en-US" altLang="en-US" dirty="0"/>
          </a:p>
        </p:txBody>
      </p:sp>
    </p:spTree>
    <p:extLst>
      <p:ext uri="{BB962C8B-B14F-4D97-AF65-F5344CB8AC3E}">
        <p14:creationId xmlns:p14="http://schemas.microsoft.com/office/powerpoint/2010/main" val="1599153559"/>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9ABF643-C540-4373-8B9C-3425C7102E9C}"/>
              </a:ext>
            </a:extLst>
          </p:cNvPr>
          <p:cNvSpPr>
            <a:spLocks noGrp="1"/>
          </p:cNvSpPr>
          <p:nvPr>
            <p:ph type="dt" sz="half" idx="10"/>
          </p:nvPr>
        </p:nvSpPr>
        <p:spPr/>
        <p:txBody>
          <a:bodyPr/>
          <a:lstStyle>
            <a:lvl1pPr>
              <a:defRPr/>
            </a:lvl1pPr>
          </a:lstStyle>
          <a:p>
            <a:pPr>
              <a:defRPr/>
            </a:pPr>
            <a:endParaRPr lang="en-US" dirty="0"/>
          </a:p>
        </p:txBody>
      </p:sp>
      <p:sp>
        <p:nvSpPr>
          <p:cNvPr id="5" name="Footer Placeholder 18">
            <a:extLst>
              <a:ext uri="{FF2B5EF4-FFF2-40B4-BE49-F238E27FC236}">
                <a16:creationId xmlns:a16="http://schemas.microsoft.com/office/drawing/2014/main" id="{C243537D-C79C-4E02-BBAE-61865297C9A5}"/>
              </a:ext>
            </a:extLst>
          </p:cNvPr>
          <p:cNvSpPr>
            <a:spLocks noGrp="1"/>
          </p:cNvSpPr>
          <p:nvPr>
            <p:ph type="ftr" sz="quarter" idx="11"/>
          </p:nvPr>
        </p:nvSpPr>
        <p:spPr>
          <a:xfrm>
            <a:off x="3581400" y="76200"/>
            <a:ext cx="2895600" cy="288925"/>
          </a:xfrm>
        </p:spPr>
        <p:txBody>
          <a:bodyPr/>
          <a:lstStyle>
            <a:lvl1pPr>
              <a:defRPr/>
            </a:lvl1pPr>
          </a:lstStyle>
          <a:p>
            <a:pPr>
              <a:defRPr/>
            </a:pPr>
            <a:endParaRPr lang="en-US" dirty="0"/>
          </a:p>
        </p:txBody>
      </p:sp>
      <p:sp>
        <p:nvSpPr>
          <p:cNvPr id="6" name="Slide Number Placeholder 15">
            <a:extLst>
              <a:ext uri="{FF2B5EF4-FFF2-40B4-BE49-F238E27FC236}">
                <a16:creationId xmlns:a16="http://schemas.microsoft.com/office/drawing/2014/main" id="{FB5BB568-5CE8-4259-A629-7CC7D4942E6C}"/>
              </a:ext>
            </a:extLst>
          </p:cNvPr>
          <p:cNvSpPr>
            <a:spLocks noGrp="1"/>
          </p:cNvSpPr>
          <p:nvPr>
            <p:ph type="sldNum" sz="quarter" idx="12"/>
          </p:nvPr>
        </p:nvSpPr>
        <p:spPr>
          <a:xfrm>
            <a:off x="8229600" y="6473825"/>
            <a:ext cx="758825" cy="247650"/>
          </a:xfrm>
        </p:spPr>
        <p:txBody>
          <a:bodyPr/>
          <a:lstStyle>
            <a:lvl1pPr>
              <a:defRPr smtClean="0"/>
            </a:lvl1pPr>
          </a:lstStyle>
          <a:p>
            <a:pPr>
              <a:defRPr/>
            </a:pPr>
            <a:fld id="{AF01F4CF-124E-4CD8-961B-E551E5B3ABF3}" type="slidenum">
              <a:rPr lang="en-US" altLang="en-US"/>
              <a:pPr>
                <a:defRPr/>
              </a:pPr>
              <a:t>‹#›</a:t>
            </a:fld>
            <a:endParaRPr lang="en-US" altLang="en-US" dirty="0"/>
          </a:p>
        </p:txBody>
      </p:sp>
    </p:spTree>
    <p:extLst>
      <p:ext uri="{BB962C8B-B14F-4D97-AF65-F5344CB8AC3E}">
        <p14:creationId xmlns:p14="http://schemas.microsoft.com/office/powerpoint/2010/main" val="357124753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E69D56AB-C374-47E8-934D-8B8E5DE5AB04}"/>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7D31560D-93A8-4FE1-8300-03A784D62198}"/>
              </a:ext>
            </a:extLst>
          </p:cNvPr>
          <p:cNvSpPr>
            <a:spLocks noGrp="1"/>
          </p:cNvSpPr>
          <p:nvPr>
            <p:ph type="dt" sz="half" idx="10"/>
          </p:nvPr>
        </p:nvSpPr>
        <p:spPr/>
        <p:txBody>
          <a:bodyPr/>
          <a:lstStyle>
            <a:lvl1pPr>
              <a:defRPr/>
            </a:lvl1pPr>
          </a:lstStyle>
          <a:p>
            <a:pPr>
              <a:defRPr/>
            </a:pPr>
            <a:endParaRPr lang="en-US" dirty="0"/>
          </a:p>
        </p:txBody>
      </p:sp>
      <p:sp>
        <p:nvSpPr>
          <p:cNvPr id="7" name="Footer Placeholder 10">
            <a:extLst>
              <a:ext uri="{FF2B5EF4-FFF2-40B4-BE49-F238E27FC236}">
                <a16:creationId xmlns:a16="http://schemas.microsoft.com/office/drawing/2014/main" id="{62B4C179-90EF-47D4-B785-2B362ED4165F}"/>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15">
            <a:extLst>
              <a:ext uri="{FF2B5EF4-FFF2-40B4-BE49-F238E27FC236}">
                <a16:creationId xmlns:a16="http://schemas.microsoft.com/office/drawing/2014/main" id="{D3FD1472-5752-4D4D-A4F3-97758C79E236}"/>
              </a:ext>
            </a:extLst>
          </p:cNvPr>
          <p:cNvSpPr>
            <a:spLocks noGrp="1"/>
          </p:cNvSpPr>
          <p:nvPr>
            <p:ph type="sldNum" sz="quarter" idx="12"/>
          </p:nvPr>
        </p:nvSpPr>
        <p:spPr/>
        <p:txBody>
          <a:bodyPr/>
          <a:lstStyle>
            <a:lvl1pPr>
              <a:defRPr smtClean="0"/>
            </a:lvl1pPr>
          </a:lstStyle>
          <a:p>
            <a:pPr>
              <a:defRPr/>
            </a:pPr>
            <a:fld id="{180515C2-8683-4E69-8D8E-4ADB0B28C31D}" type="slidenum">
              <a:rPr lang="en-US" altLang="en-US"/>
              <a:pPr>
                <a:defRPr/>
              </a:pPr>
              <a:t>‹#›</a:t>
            </a:fld>
            <a:endParaRPr lang="en-US" altLang="en-US" dirty="0"/>
          </a:p>
        </p:txBody>
      </p:sp>
    </p:spTree>
    <p:extLst>
      <p:ext uri="{BB962C8B-B14F-4D97-AF65-F5344CB8AC3E}">
        <p14:creationId xmlns:p14="http://schemas.microsoft.com/office/powerpoint/2010/main" val="340427217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A06213C-91FC-43B5-AD2B-BE08372016F9}"/>
              </a:ext>
            </a:extLst>
          </p:cNvPr>
          <p:cNvSpPr>
            <a:spLocks noGrp="1"/>
          </p:cNvSpPr>
          <p:nvPr>
            <p:ph type="dt" sz="half" idx="10"/>
          </p:nvPr>
        </p:nvSpPr>
        <p:spPr/>
        <p:txBody>
          <a:bodyPr/>
          <a:lstStyle>
            <a:lvl1pPr>
              <a:defRPr/>
            </a:lvl1pPr>
          </a:lstStyle>
          <a:p>
            <a:pPr>
              <a:defRPr/>
            </a:pPr>
            <a:endParaRPr lang="en-US" dirty="0"/>
          </a:p>
        </p:txBody>
      </p:sp>
      <p:sp>
        <p:nvSpPr>
          <p:cNvPr id="6" name="Footer Placeholder 27">
            <a:extLst>
              <a:ext uri="{FF2B5EF4-FFF2-40B4-BE49-F238E27FC236}">
                <a16:creationId xmlns:a16="http://schemas.microsoft.com/office/drawing/2014/main" id="{3104CC7E-440D-4394-8624-44F6F090040A}"/>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4">
            <a:extLst>
              <a:ext uri="{FF2B5EF4-FFF2-40B4-BE49-F238E27FC236}">
                <a16:creationId xmlns:a16="http://schemas.microsoft.com/office/drawing/2014/main" id="{5E8A8B4B-91D2-4D17-A23E-473BD351436D}"/>
              </a:ext>
            </a:extLst>
          </p:cNvPr>
          <p:cNvSpPr>
            <a:spLocks noGrp="1"/>
          </p:cNvSpPr>
          <p:nvPr>
            <p:ph type="sldNum" sz="quarter" idx="12"/>
          </p:nvPr>
        </p:nvSpPr>
        <p:spPr/>
        <p:txBody>
          <a:bodyPr/>
          <a:lstStyle>
            <a:lvl1pPr>
              <a:defRPr/>
            </a:lvl1pPr>
          </a:lstStyle>
          <a:p>
            <a:pPr>
              <a:defRPr/>
            </a:pPr>
            <a:fld id="{49B93F8D-ACC4-4F9C-81CE-53D463917E27}" type="slidenum">
              <a:rPr lang="en-US" altLang="en-US"/>
              <a:pPr>
                <a:defRPr/>
              </a:pPr>
              <a:t>‹#›</a:t>
            </a:fld>
            <a:endParaRPr lang="en-US" altLang="en-US" dirty="0"/>
          </a:p>
        </p:txBody>
      </p:sp>
    </p:spTree>
    <p:extLst>
      <p:ext uri="{BB962C8B-B14F-4D97-AF65-F5344CB8AC3E}">
        <p14:creationId xmlns:p14="http://schemas.microsoft.com/office/powerpoint/2010/main" val="145793298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4EC409AA-37C1-4935-91C7-660248BA6E6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8C19B58-CFCB-4281-89DA-EBD3F75D9413}"/>
              </a:ext>
            </a:extLst>
          </p:cNvPr>
          <p:cNvSpPr>
            <a:spLocks noGrp="1"/>
          </p:cNvSpPr>
          <p:nvPr>
            <p:ph type="dt" sz="half" idx="10"/>
          </p:nvPr>
        </p:nvSpPr>
        <p:spPr/>
        <p:txBody>
          <a:bodyPr/>
          <a:lstStyle>
            <a:lvl1pPr>
              <a:defRPr/>
            </a:lvl1pPr>
          </a:lstStyle>
          <a:p>
            <a:pPr>
              <a:defRPr/>
            </a:pPr>
            <a:endParaRPr lang="en-US" dirty="0"/>
          </a:p>
        </p:txBody>
      </p:sp>
      <p:sp>
        <p:nvSpPr>
          <p:cNvPr id="9" name="Footer Placeholder 5">
            <a:extLst>
              <a:ext uri="{FF2B5EF4-FFF2-40B4-BE49-F238E27FC236}">
                <a16:creationId xmlns:a16="http://schemas.microsoft.com/office/drawing/2014/main" id="{9C534D8E-5E64-4300-A63E-A641FE7E4AB4}"/>
              </a:ext>
            </a:extLst>
          </p:cNvPr>
          <p:cNvSpPr>
            <a:spLocks noGrp="1"/>
          </p:cNvSpPr>
          <p:nvPr>
            <p:ph type="ftr" sz="quarter" idx="11"/>
          </p:nvPr>
        </p:nvSpPr>
        <p:spPr/>
        <p:txBody>
          <a:bodyPr/>
          <a:lstStyle>
            <a:lvl1pPr>
              <a:defRPr/>
            </a:lvl1pPr>
          </a:lstStyle>
          <a:p>
            <a:pPr>
              <a:defRPr/>
            </a:pPr>
            <a:endParaRPr lang="en-US" dirty="0"/>
          </a:p>
        </p:txBody>
      </p:sp>
      <p:sp>
        <p:nvSpPr>
          <p:cNvPr id="10" name="Slide Number Placeholder 6">
            <a:extLst>
              <a:ext uri="{FF2B5EF4-FFF2-40B4-BE49-F238E27FC236}">
                <a16:creationId xmlns:a16="http://schemas.microsoft.com/office/drawing/2014/main" id="{095C75BC-2D96-4DCD-A458-F6287E0C8374}"/>
              </a:ext>
            </a:extLst>
          </p:cNvPr>
          <p:cNvSpPr>
            <a:spLocks noGrp="1"/>
          </p:cNvSpPr>
          <p:nvPr>
            <p:ph type="sldNum" sz="quarter" idx="12"/>
          </p:nvPr>
        </p:nvSpPr>
        <p:spPr>
          <a:xfrm>
            <a:off x="8229600" y="6477000"/>
            <a:ext cx="762000" cy="247650"/>
          </a:xfrm>
        </p:spPr>
        <p:txBody>
          <a:bodyPr/>
          <a:lstStyle>
            <a:lvl1pPr>
              <a:defRPr smtClean="0"/>
            </a:lvl1pPr>
          </a:lstStyle>
          <a:p>
            <a:pPr>
              <a:defRPr/>
            </a:pPr>
            <a:fld id="{B3849BEF-F260-4E05-94DB-932CFB8C5EB5}" type="slidenum">
              <a:rPr lang="en-US" altLang="en-US"/>
              <a:pPr>
                <a:defRPr/>
              </a:pPr>
              <a:t>‹#›</a:t>
            </a:fld>
            <a:endParaRPr lang="en-US" altLang="en-US" dirty="0"/>
          </a:p>
        </p:txBody>
      </p:sp>
    </p:spTree>
    <p:extLst>
      <p:ext uri="{BB962C8B-B14F-4D97-AF65-F5344CB8AC3E}">
        <p14:creationId xmlns:p14="http://schemas.microsoft.com/office/powerpoint/2010/main" val="163700283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F31EC4A3-96E9-4BDF-835D-06C1FE4B7211}"/>
              </a:ext>
            </a:extLst>
          </p:cNvPr>
          <p:cNvSpPr>
            <a:spLocks noGrp="1"/>
          </p:cNvSpPr>
          <p:nvPr>
            <p:ph type="dt" sz="half" idx="10"/>
          </p:nvPr>
        </p:nvSpPr>
        <p:spPr/>
        <p:txBody>
          <a:bodyPr/>
          <a:lstStyle>
            <a:lvl1pPr>
              <a:defRPr/>
            </a:lvl1pPr>
          </a:lstStyle>
          <a:p>
            <a:pPr>
              <a:defRPr/>
            </a:pPr>
            <a:endParaRPr lang="en-US" dirty="0"/>
          </a:p>
        </p:txBody>
      </p:sp>
      <p:sp>
        <p:nvSpPr>
          <p:cNvPr id="4" name="Footer Placeholder 27">
            <a:extLst>
              <a:ext uri="{FF2B5EF4-FFF2-40B4-BE49-F238E27FC236}">
                <a16:creationId xmlns:a16="http://schemas.microsoft.com/office/drawing/2014/main" id="{7DA9BF40-BCAD-4DE1-985C-BE58AF524637}"/>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4">
            <a:extLst>
              <a:ext uri="{FF2B5EF4-FFF2-40B4-BE49-F238E27FC236}">
                <a16:creationId xmlns:a16="http://schemas.microsoft.com/office/drawing/2014/main" id="{DA384FEA-AC42-4E6E-A52D-C64BD67B8981}"/>
              </a:ext>
            </a:extLst>
          </p:cNvPr>
          <p:cNvSpPr>
            <a:spLocks noGrp="1"/>
          </p:cNvSpPr>
          <p:nvPr>
            <p:ph type="sldNum" sz="quarter" idx="12"/>
          </p:nvPr>
        </p:nvSpPr>
        <p:spPr/>
        <p:txBody>
          <a:bodyPr/>
          <a:lstStyle>
            <a:lvl1pPr>
              <a:defRPr/>
            </a:lvl1pPr>
          </a:lstStyle>
          <a:p>
            <a:pPr>
              <a:defRPr/>
            </a:pPr>
            <a:fld id="{B857B1FC-FFBB-4A1E-809F-925B13D3B7F6}" type="slidenum">
              <a:rPr lang="en-US" altLang="en-US"/>
              <a:pPr>
                <a:defRPr/>
              </a:pPr>
              <a:t>‹#›</a:t>
            </a:fld>
            <a:endParaRPr lang="en-US" altLang="en-US" dirty="0"/>
          </a:p>
        </p:txBody>
      </p:sp>
    </p:spTree>
    <p:extLst>
      <p:ext uri="{BB962C8B-B14F-4D97-AF65-F5344CB8AC3E}">
        <p14:creationId xmlns:p14="http://schemas.microsoft.com/office/powerpoint/2010/main" val="361134621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DE506432-2091-4883-B711-82AAFBAF61A7}"/>
              </a:ext>
            </a:extLst>
          </p:cNvPr>
          <p:cNvSpPr>
            <a:spLocks noGrp="1"/>
          </p:cNvSpPr>
          <p:nvPr>
            <p:ph type="dt" sz="half" idx="10"/>
          </p:nvPr>
        </p:nvSpPr>
        <p:spPr/>
        <p:txBody>
          <a:bodyPr/>
          <a:lstStyle>
            <a:lvl1pPr>
              <a:defRPr/>
            </a:lvl1pPr>
          </a:lstStyle>
          <a:p>
            <a:pPr>
              <a:defRPr/>
            </a:pPr>
            <a:endParaRPr lang="en-US" dirty="0"/>
          </a:p>
        </p:txBody>
      </p:sp>
      <p:sp>
        <p:nvSpPr>
          <p:cNvPr id="3" name="Footer Placeholder 23">
            <a:extLst>
              <a:ext uri="{FF2B5EF4-FFF2-40B4-BE49-F238E27FC236}">
                <a16:creationId xmlns:a16="http://schemas.microsoft.com/office/drawing/2014/main" id="{4D9A08D8-8660-4C3E-A887-559A8DED5E12}"/>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6">
            <a:extLst>
              <a:ext uri="{FF2B5EF4-FFF2-40B4-BE49-F238E27FC236}">
                <a16:creationId xmlns:a16="http://schemas.microsoft.com/office/drawing/2014/main" id="{52102ADC-9D9D-4B5D-B05C-72969ACCDB7F}"/>
              </a:ext>
            </a:extLst>
          </p:cNvPr>
          <p:cNvSpPr>
            <a:spLocks noGrp="1"/>
          </p:cNvSpPr>
          <p:nvPr>
            <p:ph type="sldNum" sz="quarter" idx="12"/>
          </p:nvPr>
        </p:nvSpPr>
        <p:spPr/>
        <p:txBody>
          <a:bodyPr/>
          <a:lstStyle>
            <a:lvl1pPr>
              <a:defRPr smtClean="0"/>
            </a:lvl1pPr>
          </a:lstStyle>
          <a:p>
            <a:pPr>
              <a:defRPr/>
            </a:pPr>
            <a:fld id="{6D28D7FF-1C47-4FF8-AF68-3169286A02F3}" type="slidenum">
              <a:rPr lang="en-US" altLang="en-US"/>
              <a:pPr>
                <a:defRPr/>
              </a:pPr>
              <a:t>‹#›</a:t>
            </a:fld>
            <a:endParaRPr lang="en-US" altLang="en-US" dirty="0"/>
          </a:p>
        </p:txBody>
      </p:sp>
    </p:spTree>
    <p:extLst>
      <p:ext uri="{BB962C8B-B14F-4D97-AF65-F5344CB8AC3E}">
        <p14:creationId xmlns:p14="http://schemas.microsoft.com/office/powerpoint/2010/main" val="127967069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AB28687D-B481-450A-8617-28809C9FDF17}"/>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19E4D61-4CF2-42AB-AF64-EF6D607BC0AC}"/>
              </a:ext>
            </a:extLst>
          </p:cNvPr>
          <p:cNvSpPr>
            <a:spLocks noGrp="1"/>
          </p:cNvSpPr>
          <p:nvPr>
            <p:ph type="dt" sz="half" idx="10"/>
          </p:nvPr>
        </p:nvSpPr>
        <p:spPr/>
        <p:txBody>
          <a:bodyPr/>
          <a:lstStyle>
            <a:lvl1pPr>
              <a:defRPr/>
            </a:lvl1pPr>
          </a:lstStyle>
          <a:p>
            <a:pPr>
              <a:defRPr/>
            </a:pPr>
            <a:endParaRPr lang="en-US" dirty="0"/>
          </a:p>
        </p:txBody>
      </p:sp>
      <p:sp>
        <p:nvSpPr>
          <p:cNvPr id="7" name="Footer Placeholder 28">
            <a:extLst>
              <a:ext uri="{FF2B5EF4-FFF2-40B4-BE49-F238E27FC236}">
                <a16:creationId xmlns:a16="http://schemas.microsoft.com/office/drawing/2014/main" id="{5DD1A71F-89EF-4880-9C94-A1DFF808E916}"/>
              </a:ext>
            </a:extLst>
          </p:cNvPr>
          <p:cNvSpPr>
            <a:spLocks noGrp="1"/>
          </p:cNvSpPr>
          <p:nvPr>
            <p:ph type="ftr" sz="quarter" idx="11"/>
          </p:nvPr>
        </p:nvSpPr>
        <p:spPr/>
        <p:txBody>
          <a:bodyPr/>
          <a:lstStyle>
            <a:lvl1pPr>
              <a:defRPr/>
            </a:lvl1pPr>
          </a:lstStyle>
          <a:p>
            <a:pPr>
              <a:defRPr/>
            </a:pPr>
            <a:endParaRPr lang="en-US" dirty="0"/>
          </a:p>
        </p:txBody>
      </p:sp>
      <p:sp>
        <p:nvSpPr>
          <p:cNvPr id="8" name="Slide Number Placeholder 6">
            <a:extLst>
              <a:ext uri="{FF2B5EF4-FFF2-40B4-BE49-F238E27FC236}">
                <a16:creationId xmlns:a16="http://schemas.microsoft.com/office/drawing/2014/main" id="{4B55F8EE-0E75-43E3-96DF-18FAF8228163}"/>
              </a:ext>
            </a:extLst>
          </p:cNvPr>
          <p:cNvSpPr>
            <a:spLocks noGrp="1"/>
          </p:cNvSpPr>
          <p:nvPr>
            <p:ph type="sldNum" sz="quarter" idx="12"/>
          </p:nvPr>
        </p:nvSpPr>
        <p:spPr/>
        <p:txBody>
          <a:bodyPr/>
          <a:lstStyle>
            <a:lvl1pPr>
              <a:defRPr smtClean="0"/>
            </a:lvl1pPr>
          </a:lstStyle>
          <a:p>
            <a:pPr>
              <a:defRPr/>
            </a:pPr>
            <a:fld id="{B9380D65-FD5A-466F-92B2-B916DB47DBDA}" type="slidenum">
              <a:rPr lang="en-US" altLang="en-US"/>
              <a:pPr>
                <a:defRPr/>
              </a:pPr>
              <a:t>‹#›</a:t>
            </a:fld>
            <a:endParaRPr lang="en-US" altLang="en-US" dirty="0"/>
          </a:p>
        </p:txBody>
      </p:sp>
    </p:spTree>
    <p:extLst>
      <p:ext uri="{BB962C8B-B14F-4D97-AF65-F5344CB8AC3E}">
        <p14:creationId xmlns:p14="http://schemas.microsoft.com/office/powerpoint/2010/main" val="382530774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2E5F040E-2517-4579-9766-22864D272992}"/>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40337346-EFFF-4FCA-9361-C7A7A489173D}"/>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30">
            <a:extLst>
              <a:ext uri="{FF2B5EF4-FFF2-40B4-BE49-F238E27FC236}">
                <a16:creationId xmlns:a16="http://schemas.microsoft.com/office/drawing/2014/main" id="{35F38B3B-41BB-469F-B5C2-A4AD5029D4BB}"/>
              </a:ext>
            </a:extLst>
          </p:cNvPr>
          <p:cNvSpPr>
            <a:spLocks noGrp="1"/>
          </p:cNvSpPr>
          <p:nvPr>
            <p:ph type="sldNum" sz="quarter" idx="12"/>
          </p:nvPr>
        </p:nvSpPr>
        <p:spPr/>
        <p:txBody>
          <a:bodyPr/>
          <a:lstStyle>
            <a:lvl1pPr>
              <a:defRPr smtClean="0"/>
            </a:lvl1pPr>
          </a:lstStyle>
          <a:p>
            <a:pPr>
              <a:defRPr/>
            </a:pPr>
            <a:fld id="{0623EAE2-BA55-48E1-9302-A5988C75C45D}" type="slidenum">
              <a:rPr lang="en-US" altLang="en-US"/>
              <a:pPr>
                <a:defRPr/>
              </a:pPr>
              <a:t>‹#›</a:t>
            </a:fld>
            <a:endParaRPr lang="en-US" altLang="en-US" dirty="0"/>
          </a:p>
        </p:txBody>
      </p:sp>
    </p:spTree>
    <p:extLst>
      <p:ext uri="{BB962C8B-B14F-4D97-AF65-F5344CB8AC3E}">
        <p14:creationId xmlns:p14="http://schemas.microsoft.com/office/powerpoint/2010/main" val="4201025892"/>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81F8BB18-07BE-4BAA-887B-62CCF2B5098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777F7444-DD46-4B8D-ADE5-1259BFDFF579}"/>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CECD323E-6D2A-479B-9490-104CC1539902}"/>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dirty="0"/>
          </a:p>
        </p:txBody>
      </p:sp>
      <p:sp>
        <p:nvSpPr>
          <p:cNvPr id="28" name="Footer Placeholder 27">
            <a:extLst>
              <a:ext uri="{FF2B5EF4-FFF2-40B4-BE49-F238E27FC236}">
                <a16:creationId xmlns:a16="http://schemas.microsoft.com/office/drawing/2014/main" id="{66E786B9-E5C1-48E7-B58E-DF26D501976C}"/>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dirty="0"/>
          </a:p>
        </p:txBody>
      </p:sp>
      <p:sp>
        <p:nvSpPr>
          <p:cNvPr id="5" name="Slide Number Placeholder 4">
            <a:extLst>
              <a:ext uri="{FF2B5EF4-FFF2-40B4-BE49-F238E27FC236}">
                <a16:creationId xmlns:a16="http://schemas.microsoft.com/office/drawing/2014/main" id="{58A6DBB5-0408-4A46-9AA0-C991E0637DDB}"/>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8A09DA3A-00C9-417C-8F54-F93CF6136424}" type="slidenum">
              <a:rPr lang="en-US" altLang="en-US"/>
              <a:pPr>
                <a:defRPr/>
              </a:pPr>
              <a:t>‹#›</a:t>
            </a:fld>
            <a:endParaRPr lang="en-US" altLang="en-US" dirty="0"/>
          </a:p>
        </p:txBody>
      </p:sp>
      <p:sp>
        <p:nvSpPr>
          <p:cNvPr id="10" name="Title Placeholder 9">
            <a:extLst>
              <a:ext uri="{FF2B5EF4-FFF2-40B4-BE49-F238E27FC236}">
                <a16:creationId xmlns:a16="http://schemas.microsoft.com/office/drawing/2014/main" id="{E6ACBDFD-07E3-4B8B-AFA2-89E601D0B95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46B9CBCE-400E-44A8-80F2-F51D30870F3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69F8ACB2-A208-4CBB-A34D-9A55D94AD5A9}"/>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7381" r:id="rId1"/>
    <p:sldLayoutId id="2147487382" r:id="rId2"/>
    <p:sldLayoutId id="2147487383" r:id="rId3"/>
    <p:sldLayoutId id="2147487378" r:id="rId4"/>
    <p:sldLayoutId id="2147487384" r:id="rId5"/>
    <p:sldLayoutId id="2147487379" r:id="rId6"/>
    <p:sldLayoutId id="2147487385" r:id="rId7"/>
    <p:sldLayoutId id="2147487386" r:id="rId8"/>
    <p:sldLayoutId id="2147487387" r:id="rId9"/>
    <p:sldLayoutId id="2147487380" r:id="rId10"/>
    <p:sldLayoutId id="2147487388"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1E31BD6F-4CE9-468E-BCAD-FEF391A9EA1E}"/>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Can  it  be  proven  -</a:t>
            </a:r>
            <a:br>
              <a:rPr lang="en-US" sz="6000" b="1" dirty="0">
                <a:solidFill>
                  <a:srgbClr val="002060"/>
                </a:solidFill>
                <a:effectLst>
                  <a:outerShdw blurRad="38100" dist="38100" dir="2700000" algn="tl">
                    <a:srgbClr val="000000">
                      <a:alpha val="43137"/>
                    </a:srgbClr>
                  </a:outerShdw>
                </a:effectLst>
              </a:rPr>
            </a:br>
            <a:r>
              <a:rPr lang="en-US" sz="6000" b="1" dirty="0">
                <a:solidFill>
                  <a:srgbClr val="002060"/>
                </a:solidFill>
                <a:effectLst>
                  <a:outerShdw blurRad="38100" dist="38100" dir="2700000" algn="tl">
                    <a:srgbClr val="000000">
                      <a:alpha val="43137"/>
                    </a:srgbClr>
                  </a:outerShdw>
                </a:effectLst>
              </a:rPr>
              <a:t>Jesus  is  god?</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Although this testimony was admissible in a court of law, the religious leaders rejected 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Because it didn’t harmonize 	with their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preconceived logic &amp;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traditions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3671890824"/>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Although this testimony was admissible in a court of law, the religious leaders rejected 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Because Jesus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was a threat to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their positions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as religious 	authorities.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2489756576"/>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If a statement doesn’t make sense to you, do you automatically reject it?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288627537"/>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If a statement doesn’t make sense to you, do you automatically reject 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To the evolutionist -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creation</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doesn’t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make sense.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4197449674"/>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If a statement doesn’t make sense to you, do you automatically reject 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To most of us God’s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unconditional love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for 	undeserving mankind doesn’t 	make sense.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1892729038"/>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If a statement doesn’t make sense to you, do you automatically reject it?</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You  must  accept  by  faith  some things that don’t seem to make sense!</a:t>
            </a: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extLst>
      <p:ext uri="{BB962C8B-B14F-4D97-AF65-F5344CB8AC3E}">
        <p14:creationId xmlns:p14="http://schemas.microsoft.com/office/powerpoint/2010/main" val="1799066740"/>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B20972-D73C-443D-996B-3BECBEB0608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45B585-3041-48D3-8BBE-C21AA6842B3B}"/>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 An Eyewitness - John the Baptist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v31-35</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II.  Concrete Evidence - The Miracles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v36</a:t>
            </a:r>
          </a:p>
        </p:txBody>
      </p:sp>
    </p:spTree>
    <p:extLst>
      <p:ext uri="{BB962C8B-B14F-4D97-AF65-F5344CB8AC3E}">
        <p14:creationId xmlns:p14="http://schemas.microsoft.com/office/powerpoint/2010/main" val="3208522976"/>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5:1-6</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Some time later, Jesus went up to Jerusalem for a feast of the Jews. Now there is in Jerusalem near the Sheep Gate a pool, which in Aramaic is called Bethesda and which is surrounded by five covered colonnades. Here a great number of disabled people used to lie —the blind, the lame, the paralyzed. One who was there had been an invalid for thirty-eight years.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5:7-9</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Jesus saw him lying there and learned that he had been in this condition for a long time, he asked him, “Do you want to get well?” Sir,” the invalid replied, “I have no one to help me into the pool when the water is stirred. While I am trying to get in, someone else goes down ahead of me.”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 Jesus said to him, </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Get up! Pick up your mat and walk</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once the man was cured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he picked up his mat and walked.</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2130543"/>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Jesus had just performed a miracle nobody could deny.</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3420694"/>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647ECB-2B54-4BCE-8521-7791946958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2CAE2E-6AEE-4E15-B039-CB971FA53484}"/>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5:31-32</a:t>
            </a:r>
          </a:p>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I testify about myself, my testimony is not valid. There is another who testifies in my favor, and I know that his testimony about me is valid.</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Jesus had just performed a miracle nobody could deny.</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The purpose of miraculous signs was to give authority to Jesus &amp; His message!</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94380176"/>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7485055"/>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1. Only God can heal </a:t>
            </a:r>
            <a:r>
              <a:rPr lang="en-US" sz="4000" b="1" u="sng" dirty="0">
                <a:solidFill>
                  <a:srgbClr val="990033"/>
                </a:solidFill>
                <a:effectLst>
                  <a:outerShdw blurRad="38100" dist="38100" dir="2700000" algn="tl">
                    <a:srgbClr val="000000">
                      <a:alpha val="43137"/>
                    </a:srgbClr>
                  </a:outerShdw>
                </a:effectLst>
                <a:latin typeface="Arial Narrow" pitchFamily="34" charset="0"/>
              </a:rPr>
              <a:t>instantly</a:t>
            </a:r>
            <a:r>
              <a:rPr lang="en-US" sz="40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97051111"/>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1. Only God can heal instantly!</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a.  Lord Jesus healed a man 			blind from birth </a:t>
            </a:r>
            <a:r>
              <a:rPr lang="en-US" sz="4000" b="1" dirty="0">
                <a:solidFill>
                  <a:srgbClr val="006600"/>
                </a:solidFill>
                <a:effectLst>
                  <a:outerShdw blurRad="38100" dist="38100" dir="2700000" algn="tl">
                    <a:srgbClr val="000000">
                      <a:alpha val="43137"/>
                    </a:srgbClr>
                  </a:outerShdw>
                </a:effectLst>
                <a:latin typeface="Arial Narrow" pitchFamily="34" charset="0"/>
              </a:rPr>
              <a:t>instantly</a:t>
            </a:r>
            <a:r>
              <a:rPr lang="en-US" sz="40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9:1-7</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28708633"/>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1. Only God can heal instantly!</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b.  Lord Jesus healed an infirm 			woman  </a:t>
            </a:r>
            <a:r>
              <a:rPr lang="en-US" sz="4000" b="1" dirty="0">
                <a:solidFill>
                  <a:srgbClr val="006600"/>
                </a:solidFill>
                <a:effectLst>
                  <a:outerShdw blurRad="38100" dist="38100" dir="2700000" algn="tl">
                    <a:srgbClr val="000000">
                      <a:alpha val="43137"/>
                    </a:srgbClr>
                  </a:outerShdw>
                </a:effectLst>
                <a:latin typeface="Arial Narrow" pitchFamily="34" charset="0"/>
              </a:rPr>
              <a:t>instantly</a:t>
            </a:r>
            <a:r>
              <a:rPr lang="en-US" sz="40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8:40-48</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62789652"/>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1. Only God can heal instantly!</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c. Lord Jesus healed the 				Centurion’s servant </a:t>
            </a:r>
            <a:r>
              <a:rPr lang="en-US" sz="4000" b="1" dirty="0">
                <a:solidFill>
                  <a:srgbClr val="006600"/>
                </a:solidFill>
                <a:effectLst>
                  <a:outerShdw blurRad="38100" dist="38100" dir="2700000" algn="tl">
                    <a:srgbClr val="000000">
                      <a:alpha val="43137"/>
                    </a:srgbClr>
                  </a:outerShdw>
                </a:effectLst>
                <a:latin typeface="Arial Narrow" pitchFamily="34" charset="0"/>
              </a:rPr>
              <a:t>instantly</a:t>
            </a:r>
            <a:r>
              <a:rPr lang="en-US" sz="40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7:1-10</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6318358"/>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2. Only God can </a:t>
            </a:r>
            <a:r>
              <a:rPr lang="en-US" sz="4000" b="1" u="sng" dirty="0">
                <a:solidFill>
                  <a:srgbClr val="990033"/>
                </a:solidFill>
                <a:effectLst>
                  <a:outerShdw blurRad="38100" dist="38100" dir="2700000" algn="tl">
                    <a:srgbClr val="000000">
                      <a:alpha val="43137"/>
                    </a:srgbClr>
                  </a:outerShdw>
                </a:effectLst>
                <a:latin typeface="Arial Narrow" pitchFamily="34" charset="0"/>
              </a:rPr>
              <a:t>raise the dead</a:t>
            </a:r>
            <a:r>
              <a:rPr lang="en-US" sz="4000" b="1" dirty="0">
                <a:solidFill>
                  <a:srgbClr val="990033"/>
                </a:solidFill>
                <a:effectLst>
                  <a:outerShdw blurRad="38100" dist="38100" dir="2700000" algn="tl">
                    <a:srgbClr val="000000">
                      <a:alpha val="43137"/>
                    </a:srgbClr>
                  </a:outerShdw>
                </a:effectLst>
                <a:latin typeface="Arial Narrow" pitchFamily="34" charset="0"/>
              </a:rPr>
              <a: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03458874"/>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2. Only God can raise the dead!</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a.  Lord Jesus </a:t>
            </a:r>
            <a:r>
              <a:rPr lang="en-US" sz="4000" b="1" u="sng" dirty="0">
                <a:solidFill>
                  <a:srgbClr val="990033"/>
                </a:solidFill>
                <a:effectLst>
                  <a:outerShdw blurRad="38100" dist="38100" dir="2700000" algn="tl">
                    <a:srgbClr val="000000">
                      <a:alpha val="43137"/>
                    </a:srgbClr>
                  </a:outerShdw>
                </a:effectLst>
                <a:latin typeface="Arial Narrow" pitchFamily="34" charset="0"/>
              </a:rPr>
              <a:t>raised</a:t>
            </a:r>
            <a:r>
              <a:rPr lang="en-US" sz="4000" b="1" dirty="0">
                <a:solidFill>
                  <a:srgbClr val="990033"/>
                </a:solidFill>
                <a:effectLst>
                  <a:outerShdw blurRad="38100" dist="38100" dir="2700000" algn="tl">
                    <a:srgbClr val="000000">
                      <a:alpha val="43137"/>
                    </a:srgbClr>
                  </a:outerShdw>
                </a:effectLst>
                <a:latin typeface="Arial Narrow" pitchFamily="34" charset="0"/>
              </a:rPr>
              <a:t> the widow of 		Nain’s son.</a:t>
            </a:r>
          </a:p>
          <a:p>
            <a:pPr marL="609600" indent="-609600" algn="just" eaLnBrk="1" fontAlgn="auto" hangingPunct="1">
              <a:spcAft>
                <a:spcPts val="0"/>
              </a:spcAft>
              <a:buFont typeface="Wingdings 2" panose="05020102010507070707" pitchFamily="18" charset="2"/>
              <a:buNone/>
              <a:defRPr/>
            </a:pPr>
            <a:endParaRPr lang="en-US" sz="40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7:11-18</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1368668"/>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DAE8D-B163-40E8-84D6-476D4E68EB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379683-4815-4144-ADAC-4580BEE2A2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Jesus did things that only God could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2. Only God can raise the dead!</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b.  Lord Jesus </a:t>
            </a:r>
            <a:r>
              <a:rPr lang="en-US" sz="4000" b="1" u="sng" dirty="0">
                <a:solidFill>
                  <a:srgbClr val="990033"/>
                </a:solidFill>
                <a:effectLst>
                  <a:outerShdw blurRad="38100" dist="38100" dir="2700000" algn="tl">
                    <a:srgbClr val="000000">
                      <a:alpha val="43137"/>
                    </a:srgbClr>
                  </a:outerShdw>
                </a:effectLst>
                <a:latin typeface="Arial Narrow" pitchFamily="34" charset="0"/>
              </a:rPr>
              <a:t>raised</a:t>
            </a:r>
            <a:r>
              <a:rPr lang="en-US" sz="4000" b="1" dirty="0">
                <a:solidFill>
                  <a:srgbClr val="990033"/>
                </a:solidFill>
                <a:effectLst>
                  <a:outerShdw blurRad="38100" dist="38100" dir="2700000" algn="tl">
                    <a:srgbClr val="000000">
                      <a:alpha val="43137"/>
                    </a:srgbClr>
                  </a:outerShdw>
                </a:effectLst>
                <a:latin typeface="Arial Narrow" pitchFamily="34" charset="0"/>
              </a:rPr>
              <a:t> Lazarus.</a:t>
            </a:r>
          </a:p>
          <a:p>
            <a:pPr marL="609600" indent="-609600" algn="just" eaLnBrk="1" fontAlgn="auto" hangingPunct="1">
              <a:spcAft>
                <a:spcPts val="0"/>
              </a:spcAft>
              <a:buFont typeface="Wingdings 2" panose="05020102010507070707" pitchFamily="18" charset="2"/>
              <a:buNone/>
              <a:defRPr/>
            </a:pPr>
            <a:endParaRPr lang="en-US" sz="40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11:38-44</a:t>
            </a:r>
          </a:p>
        </p:txBody>
      </p:sp>
      <p:sp>
        <p:nvSpPr>
          <p:cNvPr id="4" name="Rectangle 3">
            <a:extLst>
              <a:ext uri="{FF2B5EF4-FFF2-40B4-BE49-F238E27FC236}">
                <a16:creationId xmlns:a16="http://schemas.microsoft.com/office/drawing/2014/main" id="{032979C7-8C7A-4C43-89DA-28B2DAB4BDC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Concrete Evidence - The Miracles.</a:t>
            </a: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54934999"/>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B20972-D73C-443D-996B-3BECBEB0608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45B585-3041-48D3-8BBE-C21AA6842B3B}"/>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 An Eyewitness - John the Baptist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v31-35</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II.  Concrete Evidence - The Miracles </a:t>
            </a:r>
            <a:r>
              <a:rPr lang="en-US" sz="6000" b="1" dirty="0">
                <a:solidFill>
                  <a:schemeClr val="bg1">
                    <a:lumMod val="65000"/>
                  </a:schemeClr>
                </a:solidFill>
                <a:effectLst>
                  <a:outerShdw blurRad="38100" dist="38100" dir="2700000" algn="tl">
                    <a:srgbClr val="000000">
                      <a:alpha val="43137"/>
                    </a:srgbClr>
                  </a:outerShdw>
                </a:effectLst>
                <a:latin typeface="Arial Narrow" pitchFamily="34" charset="0"/>
              </a:rPr>
              <a: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v36</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III. The Testimony of an Authority - The Heavenly Father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v37-38</a:t>
            </a:r>
          </a:p>
        </p:txBody>
      </p:sp>
    </p:spTree>
    <p:extLst>
      <p:ext uri="{BB962C8B-B14F-4D97-AF65-F5344CB8AC3E}">
        <p14:creationId xmlns:p14="http://schemas.microsoft.com/office/powerpoint/2010/main" val="2715815830"/>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647ECB-2B54-4BCE-8521-7791946958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2CAE2E-6AEE-4E15-B039-CB971FA53484}"/>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5:33-35</a:t>
            </a:r>
          </a:p>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You have sent to John and he has testified to the truth. Not that I accept human testimony; but I mention it that you may be saved. John was a lamp that burned and gave light, and you chose for a time to enjoy his light.</a:t>
            </a:r>
          </a:p>
        </p:txBody>
      </p:sp>
    </p:spTree>
    <p:extLst>
      <p:ext uri="{BB962C8B-B14F-4D97-AF65-F5344CB8AC3E}">
        <p14:creationId xmlns:p14="http://schemas.microsoft.com/office/powerpoint/2010/main" val="3543795926"/>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3:16-17 - As soon as Jesus was baptized, he went up out of the water. At that moment heaven was opened, and he saw the Spirit of God descending like a dove and lighting on him.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a voice from heaven said, </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Son, whom I love; with him I am well pleased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fontAlgn="auto" hangingPunct="1">
              <a:spcAft>
                <a:spcPts val="0"/>
              </a:spcAft>
              <a:buFont typeface="Wingdings 2" panose="05020102010507070707" pitchFamily="18" charset="2"/>
              <a:buNone/>
              <a:defRPr/>
            </a:pPr>
            <a:endParaRPr lang="en-US" sz="25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17:5 - While he was still speaking, a bright cloud enveloped them,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voice from the cloud said, “This is my Son, whom I love; with him I am well pleased. Listen to him</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2071504"/>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Hebrews 1:5 - For to which of the angels did God ever say,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are my Son; today I have become your Father</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Or again, “I will be his Father,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 will be my Son</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415598"/>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Hebrews 1:5 - For to which of the angels did God ever say, “You are my Son; today I have become your Father”? Or again, “I will be his Father, and he will be my Son”? </a:t>
            </a:r>
          </a:p>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Psalm 2:7 - I will proclaim the decree of the Lord: He said to me,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are my Son; today I have become your Father</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89592297"/>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Hebrews 1:5 - For to which of the angels did God ever say, “You are my Son; today I have become your Father”? Or again, “I will be his Father, and he will be my Son”? </a:t>
            </a:r>
          </a:p>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Psalm 2:7 - I will proclaim the decree of the Lord: He said to me, “You are my Son; today I have become your Father.</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Samuel 7:14 -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will be his father, and he will be my son</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9434012"/>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95E36E-39EB-461E-A8F4-5D5252131D3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80646F-222E-4CD8-A3FD-07EC636F768D}"/>
              </a:ext>
            </a:extLst>
          </p:cNvPr>
          <p:cNvSpPr>
            <a:spLocks noGrp="1" noChangeArrowheads="1"/>
          </p:cNvSpPr>
          <p:nvPr>
            <p:ph idx="1"/>
          </p:nvPr>
        </p:nvSpPr>
        <p:spPr>
          <a:xfrm>
            <a:off x="457200" y="1143000"/>
            <a:ext cx="8229600" cy="5715000"/>
          </a:xfrm>
        </p:spPr>
        <p:txBody>
          <a:bodyPr>
            <a:normAutofit/>
          </a:bodyPr>
          <a:lstStyle/>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Hebrews 1:5 - For to which of the angels did God ever say, “You are my Son; today I have become your Father”? Or again, “I will be his Father, and he will be my Son”? </a:t>
            </a:r>
          </a:p>
          <a:p>
            <a:pPr marL="0" indent="0" algn="just" rtl="0">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Psalm 2:7 - I will proclaim the decree of the Lord: He said to me, “You are my Son; today I have become your Father.</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Samuel 7:14 - I will be his father, and he will be my son.</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Chronicles 17:13 -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will be his father, and he will be my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son</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D758C647-8010-48E8-8913-A4D734FBCAEF}"/>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The Testimony of an Authority -</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The Heavenly Father.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60337442"/>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B20972-D73C-443D-996B-3BECBEB0608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45B585-3041-48D3-8BBE-C21AA6842B3B}"/>
              </a:ext>
            </a:extLst>
          </p:cNvPr>
          <p:cNvSpPr>
            <a:spLocks noGrp="1" noChangeArrowheads="1"/>
          </p:cNvSpPr>
          <p:nvPr>
            <p:ph idx="1"/>
          </p:nvPr>
        </p:nvSpPr>
        <p:spPr>
          <a:xfrm>
            <a:off x="457200" y="1143000"/>
            <a:ext cx="8229600" cy="5334000"/>
          </a:xfrm>
        </p:spPr>
        <p:txBody>
          <a:bodyPr>
            <a:noAutofit/>
          </a:bodyPr>
          <a:lstStyle/>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 An Eyewitness - John the Baptist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v31-35</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II.  Concrete Evidence - The Miracles </a:t>
            </a:r>
            <a:r>
              <a:rPr lang="en-US" sz="6000" b="1" dirty="0">
                <a:solidFill>
                  <a:schemeClr val="bg1">
                    <a:lumMod val="65000"/>
                  </a:schemeClr>
                </a:solidFill>
                <a:effectLst>
                  <a:outerShdw blurRad="38100" dist="38100" dir="2700000" algn="tl">
                    <a:srgbClr val="000000">
                      <a:alpha val="43137"/>
                    </a:srgbClr>
                  </a:outerShdw>
                </a:effectLst>
                <a:latin typeface="Arial Narrow" pitchFamily="34" charset="0"/>
              </a:rPr>
              <a: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v36</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chemeClr val="bg1">
                    <a:lumMod val="65000"/>
                  </a:schemeClr>
                </a:solidFill>
                <a:effectLst>
                  <a:outerShdw blurRad="38100" dist="38100" dir="2700000" algn="tl">
                    <a:srgbClr val="000000">
                      <a:alpha val="43137"/>
                    </a:srgbClr>
                  </a:outerShdw>
                </a:effectLst>
                <a:latin typeface="Arial Narrow" pitchFamily="34" charset="0"/>
              </a:rPr>
              <a:t>III. The Testimony of an Authority - The Heavenly Father</a:t>
            </a:r>
            <a:r>
              <a:rPr lang="en-US" sz="6000" b="1" dirty="0">
                <a:solidFill>
                  <a:schemeClr val="bg1">
                    <a:lumMod val="65000"/>
                  </a:schemeClr>
                </a:solidFill>
                <a:effectLst>
                  <a:outerShdw blurRad="38100" dist="38100" dir="2700000" algn="tl">
                    <a:srgbClr val="000000">
                      <a:alpha val="43137"/>
                    </a:srgbClr>
                  </a:outerShdw>
                </a:effectLst>
                <a:latin typeface="Arial Narrow" pitchFamily="34" charset="0"/>
              </a:rPr>
              <a:t> </a:t>
            </a:r>
            <a:r>
              <a:rPr lang="en-US" sz="24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v37-38</a:t>
            </a:r>
            <a:endParaRPr lang="en-US" sz="2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IV. Previously Accepted Truth - The Bible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v39-40</a:t>
            </a:r>
          </a:p>
        </p:txBody>
      </p:sp>
    </p:spTree>
    <p:extLst>
      <p:ext uri="{BB962C8B-B14F-4D97-AF65-F5344CB8AC3E}">
        <p14:creationId xmlns:p14="http://schemas.microsoft.com/office/powerpoint/2010/main" val="75717533"/>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These leaders accepted the Old Testament as God’s Word.</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These leaders accepted the Old Testament as God’s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There are at least </a:t>
            </a:r>
            <a:r>
              <a:rPr lang="en-US" sz="4400" b="1" dirty="0">
                <a:solidFill>
                  <a:srgbClr val="006600"/>
                </a:solidFill>
                <a:effectLst>
                  <a:outerShdw blurRad="38100" dist="38100" dir="2700000" algn="tl">
                    <a:srgbClr val="000000">
                      <a:alpha val="43137"/>
                    </a:srgbClr>
                  </a:outerShdw>
                </a:effectLst>
                <a:latin typeface="Arial Narrow" pitchFamily="34" charset="0"/>
              </a:rPr>
              <a:t>300 	prophesies</a:t>
            </a:r>
            <a:r>
              <a:rPr lang="en-US" sz="4400" b="1" dirty="0">
                <a:solidFill>
                  <a:srgbClr val="990033"/>
                </a:solidFill>
                <a:effectLst>
                  <a:outerShdw blurRad="38100" dist="38100" dir="2700000" algn="tl">
                    <a:srgbClr val="000000">
                      <a:alpha val="43137"/>
                    </a:srgbClr>
                  </a:outerShdw>
                </a:effectLst>
                <a:latin typeface="Arial Narrow" pitchFamily="34" charset="0"/>
              </a:rPr>
              <a:t> in the Old Testament 	concerning Jesus there.</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19256539"/>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These leaders accepted the Old Testament as God’s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There are at least </a:t>
            </a:r>
            <a:r>
              <a:rPr lang="en-US" sz="4400" b="1" dirty="0">
                <a:solidFill>
                  <a:srgbClr val="006600"/>
                </a:solidFill>
                <a:effectLst>
                  <a:outerShdw blurRad="38100" dist="38100" dir="2700000" algn="tl">
                    <a:srgbClr val="000000">
                      <a:alpha val="43137"/>
                    </a:srgbClr>
                  </a:outerShdw>
                </a:effectLst>
                <a:latin typeface="Arial Narrow" pitchFamily="34" charset="0"/>
              </a:rPr>
              <a:t>300 	prophesies</a:t>
            </a:r>
            <a:r>
              <a:rPr lang="en-US" sz="4400" b="1" dirty="0">
                <a:solidFill>
                  <a:srgbClr val="990033"/>
                </a:solidFill>
                <a:effectLst>
                  <a:outerShdw blurRad="38100" dist="38100" dir="2700000" algn="tl">
                    <a:srgbClr val="000000">
                      <a:alpha val="43137"/>
                    </a:srgbClr>
                  </a:outerShdw>
                </a:effectLst>
                <a:latin typeface="Arial Narrow" pitchFamily="34" charset="0"/>
              </a:rPr>
              <a:t> in the Old Testament 	concerning Jesus there.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They were all fulfilled </a:t>
            </a:r>
            <a:r>
              <a:rPr lang="en-US" sz="4400" b="1" dirty="0">
                <a:solidFill>
                  <a:srgbClr val="006600"/>
                </a:solidFill>
                <a:effectLst>
                  <a:outerShdw blurRad="38100" dist="38100" dir="2700000" algn="tl">
                    <a:srgbClr val="000000">
                      <a:alpha val="43137"/>
                    </a:srgbClr>
                  </a:outerShdw>
                </a:effectLst>
                <a:latin typeface="Arial Narrow" pitchFamily="34" charset="0"/>
              </a:rPr>
              <a:t>before 	His death &amp; resurrection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6309047"/>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647ECB-2B54-4BCE-8521-7791946958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2CAE2E-6AEE-4E15-B039-CB971FA53484}"/>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5:36-38</a:t>
            </a:r>
          </a:p>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have testimony weightier than that of John. For the very work that the Father has given me to finish, and which I am doing, testifies that the Father has sent me. And the Father who sent me has himself testified concerning me. You have never heard his voice nor seen his form, nor does his word dwell in you, for you do not believe the one he sent.</a:t>
            </a:r>
          </a:p>
          <a:p>
            <a:pPr marL="0" indent="0"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635429904"/>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These leaders accepted the </a:t>
            </a:r>
            <a:r>
              <a:rPr lang="en-US" sz="4400" b="1" dirty="0">
                <a:solidFill>
                  <a:srgbClr val="006600"/>
                </a:solidFill>
                <a:effectLst>
                  <a:outerShdw blurRad="38100" dist="38100" dir="2700000" algn="tl">
                    <a:srgbClr val="000000">
                      <a:alpha val="43137"/>
                    </a:srgbClr>
                  </a:outerShdw>
                </a:effectLst>
                <a:latin typeface="Arial Narrow" pitchFamily="34" charset="0"/>
              </a:rPr>
              <a:t>Talmud</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83575140"/>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These leaders accepted the Talmud.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recognized </a:t>
            </a:r>
            <a:r>
              <a:rPr lang="en-US" sz="4400" b="1" u="sng" dirty="0">
                <a:solidFill>
                  <a:srgbClr val="990033"/>
                </a:solidFill>
                <a:effectLst>
                  <a:outerShdw blurRad="38100" dist="38100" dir="2700000" algn="tl">
                    <a:srgbClr val="000000">
                      <a:alpha val="43137"/>
                    </a:srgbClr>
                  </a:outerShdw>
                </a:effectLst>
                <a:latin typeface="Arial Narrow" pitchFamily="34" charset="0"/>
              </a:rPr>
              <a:t>authoritative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Jewish commentary</a:t>
            </a:r>
            <a:r>
              <a:rPr lang="en-US" sz="4400" b="1" dirty="0">
                <a:solidFill>
                  <a:srgbClr val="990033"/>
                </a:solidFill>
                <a:effectLst>
                  <a:outerShdw blurRad="38100" dist="38100" dir="2700000" algn="tl">
                    <a:srgbClr val="000000">
                      <a:alpha val="43137"/>
                    </a:srgbClr>
                  </a:outerShdw>
                </a:effectLst>
                <a:latin typeface="Arial Narrow" pitchFamily="34" charset="0"/>
              </a:rPr>
              <a:t> of the Old 	Testament.</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“Only knowledge of the Law</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can bring life!”</a:t>
            </a: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7978211"/>
      </p:ext>
    </p:extLst>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These leaders accepted the Talmud.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God’s </a:t>
            </a:r>
            <a:r>
              <a:rPr lang="en-US" sz="4400" b="1" u="sng" dirty="0">
                <a:solidFill>
                  <a:srgbClr val="990033"/>
                </a:solidFill>
                <a:effectLst>
                  <a:outerShdw blurRad="38100" dist="38100" dir="2700000" algn="tl">
                    <a:srgbClr val="000000">
                      <a:alpha val="43137"/>
                    </a:srgbClr>
                  </a:outerShdw>
                </a:effectLst>
                <a:latin typeface="Arial Narrow" pitchFamily="34" charset="0"/>
              </a:rPr>
              <a:t>life</a:t>
            </a:r>
            <a:r>
              <a:rPr lang="en-US" sz="4400" b="1" dirty="0">
                <a:solidFill>
                  <a:srgbClr val="990033"/>
                </a:solidFill>
                <a:effectLst>
                  <a:outerShdw blurRad="38100" dist="38100" dir="2700000" algn="tl">
                    <a:srgbClr val="000000">
                      <a:alpha val="43137"/>
                    </a:srgbClr>
                  </a:outerShdw>
                </a:effectLst>
                <a:latin typeface="Arial Narrow" pitchFamily="34" charset="0"/>
              </a:rPr>
              <a:t> &amp; direction comes 	from scriptural revelation.</a:t>
            </a:r>
          </a:p>
          <a:p>
            <a:pPr marL="609600" indent="-609600" algn="ctr" eaLnBrk="1" fontAlgn="auto" hangingPunct="1">
              <a:spcAft>
                <a:spcPts val="0"/>
              </a:spcAft>
              <a:buNone/>
              <a:defRPr/>
            </a:pPr>
            <a:endParaRPr lang="en-US" sz="36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“Only knowledge of the Law</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can bring </a:t>
            </a:r>
            <a:r>
              <a:rPr lang="en-US" sz="4400" b="1" u="sng" dirty="0">
                <a:solidFill>
                  <a:srgbClr val="006600"/>
                </a:solidFill>
                <a:effectLst>
                  <a:outerShdw blurRad="38100" dist="38100" dir="2700000" algn="tl">
                    <a:srgbClr val="000000">
                      <a:alpha val="43137"/>
                    </a:srgbClr>
                  </a:outerShdw>
                </a:effectLst>
                <a:latin typeface="Arial Narrow" pitchFamily="34" charset="0"/>
              </a:rPr>
              <a:t>life</a:t>
            </a:r>
            <a:r>
              <a:rPr lang="en-US" sz="4400" b="1" dirty="0">
                <a:solidFill>
                  <a:srgbClr val="006600"/>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00851403"/>
      </p:ext>
    </p:extLst>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FCBDD2-F7B6-4054-AD3B-C51B146F533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FC4344-0935-454C-85DF-44DA0B82BE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These leaders accepted the Talmud.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Lord Jesus said God’s </a:t>
            </a:r>
            <a:r>
              <a:rPr lang="en-US" sz="4400" b="1" u="sng" dirty="0">
                <a:solidFill>
                  <a:srgbClr val="990033"/>
                </a:solidFill>
                <a:effectLst>
                  <a:outerShdw blurRad="38100" dist="38100" dir="2700000" algn="tl">
                    <a:srgbClr val="000000">
                      <a:alpha val="43137"/>
                    </a:srgbClr>
                  </a:outerShdw>
                </a:effectLst>
                <a:latin typeface="Arial Narrow" pitchFamily="34" charset="0"/>
              </a:rPr>
              <a:t>life</a:t>
            </a:r>
            <a:r>
              <a:rPr lang="en-US" sz="4400" b="1" dirty="0">
                <a:solidFill>
                  <a:srgbClr val="990033"/>
                </a:solidFill>
                <a:effectLst>
                  <a:outerShdw blurRad="38100" dist="38100" dir="2700000" algn="tl">
                    <a:srgbClr val="000000">
                      <a:alpha val="43137"/>
                    </a:srgbClr>
                  </a:outerShdw>
                </a:effectLst>
                <a:latin typeface="Arial Narrow" pitchFamily="34" charset="0"/>
              </a:rPr>
              <a:t> 	comes through Him Whom the 	scriptures revealed!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-v39-40</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“Only knowledge of the Law</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can bring </a:t>
            </a:r>
            <a:r>
              <a:rPr lang="en-US" sz="4400" b="1" u="sng" dirty="0">
                <a:solidFill>
                  <a:srgbClr val="006600"/>
                </a:solidFill>
                <a:effectLst>
                  <a:outerShdw blurRad="38100" dist="38100" dir="2700000" algn="tl">
                    <a:srgbClr val="000000">
                      <a:alpha val="43137"/>
                    </a:srgbClr>
                  </a:outerShdw>
                </a:effectLst>
                <a:latin typeface="Arial Narrow" pitchFamily="34" charset="0"/>
              </a:rPr>
              <a:t>life</a:t>
            </a:r>
            <a:r>
              <a:rPr lang="en-US" sz="4400" b="1" dirty="0">
                <a:solidFill>
                  <a:srgbClr val="006600"/>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ACC729C-F44F-424B-AE1F-AAB9E03930F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Previously Accepted Truth - The Bible.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3974178"/>
      </p:ext>
    </p:extLst>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81F27F-68EF-4036-9E90-66D5AD5B9F5D}"/>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B3BCBB-FDE1-49EA-9140-0EF9F6476E79}"/>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Jesus is God.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It’s a fact!</a:t>
            </a:r>
          </a:p>
        </p:txBody>
      </p:sp>
      <p:sp>
        <p:nvSpPr>
          <p:cNvPr id="4" name="Rectangle 3">
            <a:extLst>
              <a:ext uri="{FF2B5EF4-FFF2-40B4-BE49-F238E27FC236}">
                <a16:creationId xmlns:a16="http://schemas.microsoft.com/office/drawing/2014/main" id="{C4DD9E85-BDB3-47BD-A112-54D69DAE188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81F27F-68EF-4036-9E90-66D5AD5B9F5D}"/>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B3BCBB-FDE1-49EA-9140-0EF9F6476E79}"/>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Why is this important?</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Who made you wants you to choose a relationship with Him so badly that He</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suffered &amp; died</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to make you His child!</a:t>
            </a:r>
          </a:p>
        </p:txBody>
      </p:sp>
      <p:sp>
        <p:nvSpPr>
          <p:cNvPr id="4" name="Rectangle 3">
            <a:extLst>
              <a:ext uri="{FF2B5EF4-FFF2-40B4-BE49-F238E27FC236}">
                <a16:creationId xmlns:a16="http://schemas.microsoft.com/office/drawing/2014/main" id="{C4DD9E85-BDB3-47BD-A112-54D69DAE188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9582078"/>
      </p:ext>
    </p:extLst>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81F27F-68EF-4036-9E90-66D5AD5B9F5D}"/>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B3BCBB-FDE1-49EA-9140-0EF9F6476E79}"/>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Do you care enough</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to give your life to Him?</a:t>
            </a:r>
          </a:p>
        </p:txBody>
      </p:sp>
      <p:sp>
        <p:nvSpPr>
          <p:cNvPr id="4" name="Rectangle 3">
            <a:extLst>
              <a:ext uri="{FF2B5EF4-FFF2-40B4-BE49-F238E27FC236}">
                <a16:creationId xmlns:a16="http://schemas.microsoft.com/office/drawing/2014/main" id="{C4DD9E85-BDB3-47BD-A112-54D69DAE188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39701124"/>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647ECB-2B54-4BCE-8521-7791946958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2CAE2E-6AEE-4E15-B039-CB971FA53484}"/>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5:39-40</a:t>
            </a:r>
          </a:p>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You diligently study the Scriptures because you think that by them you possess eternal life. These are the Scriptures that testify about me, yet you refuse to come to me to have life.</a:t>
            </a:r>
          </a:p>
        </p:txBody>
      </p:sp>
    </p:spTree>
    <p:extLst>
      <p:ext uri="{BB962C8B-B14F-4D97-AF65-F5344CB8AC3E}">
        <p14:creationId xmlns:p14="http://schemas.microsoft.com/office/powerpoint/2010/main" val="2151117730"/>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F9A995-0E49-4CF5-ADC8-2FD3E96729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027C3F1-36E5-441E-B66B-CC2DD646B5AB}"/>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Four Types of Evidence in a</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Court of Law:</a:t>
            </a:r>
          </a:p>
          <a:p>
            <a:pPr marL="609600" indent="-609600"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1.  The testimony of eyewitnesses.</a:t>
            </a:r>
          </a:p>
          <a:p>
            <a:pPr marL="609600" indent="-609600"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2.  Material evidence.</a:t>
            </a:r>
          </a:p>
          <a:p>
            <a:pPr marL="609600" indent="-609600"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3.  The testimony of an authority.</a:t>
            </a:r>
          </a:p>
          <a:p>
            <a:pPr marL="609600" indent="-609600"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4.  Previously accepted truth.</a:t>
            </a:r>
          </a:p>
        </p:txBody>
      </p:sp>
    </p:spTree>
    <p:extLst>
      <p:ext uri="{BB962C8B-B14F-4D97-AF65-F5344CB8AC3E}">
        <p14:creationId xmlns:p14="http://schemas.microsoft.com/office/powerpoint/2010/main" val="128569841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B20972-D73C-443D-996B-3BECBEB0608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45B585-3041-48D3-8BBE-C21AA6842B3B}"/>
              </a:ext>
            </a:extLst>
          </p:cNvPr>
          <p:cNvSpPr>
            <a:spLocks noGrp="1" noChangeArrowheads="1"/>
          </p:cNvSpPr>
          <p:nvPr>
            <p:ph idx="1"/>
          </p:nvPr>
        </p:nvSpPr>
        <p:spPr>
          <a:xfrm>
            <a:off x="457200" y="1143000"/>
            <a:ext cx="8229600" cy="5334000"/>
          </a:xfrm>
        </p:spPr>
        <p:txBody>
          <a:bodyPr>
            <a:normAutofit/>
          </a:bodyPr>
          <a:lstStyle/>
          <a:p>
            <a:pPr algn="jus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I. An Eyewitness - John the Baptist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v31-35</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F9A995-0E49-4CF5-ADC8-2FD3E96729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027C3F1-36E5-441E-B66B-CC2DD646B5AB}"/>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1:32-34</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gave this testimony</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 saw the Spirit come down from heaven as a dove and remain on him. I would not have known him, except that the one who sent me to baptize with water told me, ‘The man on whom you see the Spirit come down and remain is he who will baptize with the Holy Spirit.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have seen and I testify that this is the Son of God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buNone/>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604201A-E9BB-40E9-8CC7-614FA1CA283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6CDAB0-70E3-462E-BB77-D33091CF13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8485D4-EF06-45E9-840F-3CE46223914E}"/>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Although this testimony was admissible in a court of law, the religious leaders rejected it.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8B0110-E8F9-46F4-9DA1-397DED4BE7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An Eyewitness - John the Baptist.</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39811</TotalTime>
  <Words>2182</Words>
  <Application>Microsoft Office PowerPoint</Application>
  <PresentationFormat>On-screen Show (4:3)</PresentationFormat>
  <Paragraphs>242</Paragraphs>
  <Slides>46</Slides>
  <Notes>46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Arial Narrow</vt:lpstr>
      <vt:lpstr>Calibri</vt:lpstr>
      <vt:lpstr>Franklin Gothic Medium</vt:lpstr>
      <vt:lpstr>Lucida Sans Unicode</vt:lpstr>
      <vt:lpstr>Times New Roman</vt:lpstr>
      <vt:lpstr>Wingdings 2</vt:lpstr>
      <vt:lpstr>Trek</vt:lpstr>
      <vt:lpstr>Can  it  be  proven  - Jesus  is  god?</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1914</cp:revision>
  <dcterms:created xsi:type="dcterms:W3CDTF">2005-04-23T22:37:40Z</dcterms:created>
  <dcterms:modified xsi:type="dcterms:W3CDTF">2024-09-14T22:14:06Z</dcterms:modified>
</cp:coreProperties>
</file>