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handoutMasterIdLst>
    <p:handoutMasterId r:id="rId47"/>
  </p:handoutMasterIdLst>
  <p:sldIdLst>
    <p:sldId id="398" r:id="rId2"/>
    <p:sldId id="3367" r:id="rId3"/>
    <p:sldId id="3406" r:id="rId4"/>
    <p:sldId id="3374" r:id="rId5"/>
    <p:sldId id="3441" r:id="rId6"/>
    <p:sldId id="3442" r:id="rId7"/>
    <p:sldId id="3443" r:id="rId8"/>
    <p:sldId id="1362" r:id="rId9"/>
    <p:sldId id="3407" r:id="rId10"/>
    <p:sldId id="3408" r:id="rId11"/>
    <p:sldId id="3409" r:id="rId12"/>
    <p:sldId id="3410" r:id="rId13"/>
    <p:sldId id="3411" r:id="rId14"/>
    <p:sldId id="3412" r:id="rId15"/>
    <p:sldId id="3413" r:id="rId16"/>
    <p:sldId id="3208" r:id="rId17"/>
    <p:sldId id="3414" r:id="rId18"/>
    <p:sldId id="3415" r:id="rId19"/>
    <p:sldId id="3416" r:id="rId20"/>
    <p:sldId id="3417" r:id="rId21"/>
    <p:sldId id="3418" r:id="rId22"/>
    <p:sldId id="3419" r:id="rId23"/>
    <p:sldId id="3420" r:id="rId24"/>
    <p:sldId id="3421" r:id="rId25"/>
    <p:sldId id="3422" r:id="rId26"/>
    <p:sldId id="3423" r:id="rId27"/>
    <p:sldId id="3424" r:id="rId28"/>
    <p:sldId id="3425" r:id="rId29"/>
    <p:sldId id="3426" r:id="rId30"/>
    <p:sldId id="3439" r:id="rId31"/>
    <p:sldId id="3440" r:id="rId32"/>
    <p:sldId id="3427" r:id="rId33"/>
    <p:sldId id="3429" r:id="rId34"/>
    <p:sldId id="3319" r:id="rId35"/>
    <p:sldId id="3430" r:id="rId36"/>
    <p:sldId id="3431" r:id="rId37"/>
    <p:sldId id="3432" r:id="rId38"/>
    <p:sldId id="3433" r:id="rId39"/>
    <p:sldId id="3434" r:id="rId40"/>
    <p:sldId id="3435" r:id="rId41"/>
    <p:sldId id="3436" r:id="rId42"/>
    <p:sldId id="3437" r:id="rId43"/>
    <p:sldId id="3438" r:id="rId44"/>
    <p:sldId id="3029" r:id="rId45"/>
  </p:sldIdLst>
  <p:sldSz cx="9144000" cy="6858000" type="screen4x3"/>
  <p:notesSz cx="7023100" cy="9309100"/>
  <p:defaultTextStyle>
    <a:defPPr>
      <a:defRPr lang="en-US"/>
    </a:defPPr>
    <a:lvl1pPr algn="l" rtl="0" fontAlgn="base">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fontAlgn="base">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fontAlgn="base">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fontAlgn="base">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fontAlgn="base">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279" autoAdjust="0"/>
  </p:normalViewPr>
  <p:slideViewPr>
    <p:cSldViewPr>
      <p:cViewPr varScale="1">
        <p:scale>
          <a:sx n="103" d="100"/>
          <a:sy n="103" d="100"/>
        </p:scale>
        <p:origin x="145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98" y="-7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D54BFCBB-CC55-4029-9056-0EF0482092BF}"/>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D7E38760-D4C4-4034-B961-CFC5613E610C}"/>
              </a:ext>
            </a:extLst>
          </p:cNvPr>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C413B5A8-4F72-4080-B103-5331461415F4}"/>
              </a:ext>
            </a:extLst>
          </p:cNvPr>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EA7FBD57-87F1-4B44-BB32-7B18B160D1EF}"/>
              </a:ext>
            </a:extLst>
          </p:cNvPr>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fld id="{957B3F41-7BE7-486D-85AE-062158C9D304}"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17ACA0-E012-4151-91F2-867FDE86F830}"/>
              </a:ext>
            </a:extLst>
          </p:cNvPr>
          <p:cNvSpPr>
            <a:spLocks noGrp="1"/>
          </p:cNvSpPr>
          <p:nvPr>
            <p:ph type="hdr" sz="quarter"/>
          </p:nvPr>
        </p:nvSpPr>
        <p:spPr>
          <a:xfrm>
            <a:off x="0" y="0"/>
            <a:ext cx="3043238" cy="465138"/>
          </a:xfrm>
          <a:prstGeom prst="rect">
            <a:avLst/>
          </a:prstGeom>
        </p:spPr>
        <p:txBody>
          <a:bodyPr vert="horz" lIns="93479" tIns="46740" rIns="93479" bIns="4674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A0AAEAFB-DAF3-409F-91A6-3195FC05CF2E}"/>
              </a:ext>
            </a:extLst>
          </p:cNvPr>
          <p:cNvSpPr>
            <a:spLocks noGrp="1"/>
          </p:cNvSpPr>
          <p:nvPr>
            <p:ph type="dt" idx="1"/>
          </p:nvPr>
        </p:nvSpPr>
        <p:spPr>
          <a:xfrm>
            <a:off x="3978275" y="0"/>
            <a:ext cx="3043238" cy="465138"/>
          </a:xfrm>
          <a:prstGeom prst="rect">
            <a:avLst/>
          </a:prstGeom>
        </p:spPr>
        <p:txBody>
          <a:bodyPr vert="horz" lIns="93479" tIns="46740" rIns="93479" bIns="46740" rtlCol="0"/>
          <a:lstStyle>
            <a:lvl1pPr algn="r">
              <a:defRPr sz="1200"/>
            </a:lvl1pPr>
          </a:lstStyle>
          <a:p>
            <a:pPr>
              <a:defRPr/>
            </a:pPr>
            <a:fld id="{4B9033C6-8C7C-43FC-8F2A-0141FDBAD480}" type="datetimeFigureOut">
              <a:rPr lang="en-US"/>
              <a:pPr>
                <a:defRPr/>
              </a:pPr>
              <a:t>2/5/2021</a:t>
            </a:fld>
            <a:endParaRPr lang="en-US" dirty="0"/>
          </a:p>
        </p:txBody>
      </p:sp>
      <p:sp>
        <p:nvSpPr>
          <p:cNvPr id="4" name="Slide Image Placeholder 3">
            <a:extLst>
              <a:ext uri="{FF2B5EF4-FFF2-40B4-BE49-F238E27FC236}">
                <a16:creationId xmlns:a16="http://schemas.microsoft.com/office/drawing/2014/main" id="{29ABE006-5642-420A-9672-F5D1617C30DC}"/>
              </a:ext>
            </a:extLst>
          </p:cNvPr>
          <p:cNvSpPr>
            <a:spLocks noGrp="1" noRot="1" noChangeAspect="1"/>
          </p:cNvSpPr>
          <p:nvPr>
            <p:ph type="sldImg" idx="2"/>
          </p:nvPr>
        </p:nvSpPr>
        <p:spPr>
          <a:xfrm>
            <a:off x="1185863" y="698500"/>
            <a:ext cx="4651375" cy="3489325"/>
          </a:xfrm>
          <a:prstGeom prst="rect">
            <a:avLst/>
          </a:prstGeom>
          <a:noFill/>
          <a:ln w="12700">
            <a:solidFill>
              <a:prstClr val="black"/>
            </a:solidFill>
          </a:ln>
        </p:spPr>
        <p:txBody>
          <a:bodyPr vert="horz" lIns="93479" tIns="46740" rIns="93479" bIns="46740" rtlCol="0" anchor="ctr"/>
          <a:lstStyle/>
          <a:p>
            <a:pPr lvl="0"/>
            <a:endParaRPr lang="en-US" noProof="0" dirty="0"/>
          </a:p>
        </p:txBody>
      </p:sp>
      <p:sp>
        <p:nvSpPr>
          <p:cNvPr id="5" name="Notes Placeholder 4">
            <a:extLst>
              <a:ext uri="{FF2B5EF4-FFF2-40B4-BE49-F238E27FC236}">
                <a16:creationId xmlns:a16="http://schemas.microsoft.com/office/drawing/2014/main" id="{8DDCAA96-2CB7-417F-9806-5A7B764821F1}"/>
              </a:ext>
            </a:extLst>
          </p:cNvPr>
          <p:cNvSpPr>
            <a:spLocks noGrp="1"/>
          </p:cNvSpPr>
          <p:nvPr>
            <p:ph type="body" sz="quarter" idx="3"/>
          </p:nvPr>
        </p:nvSpPr>
        <p:spPr>
          <a:xfrm>
            <a:off x="701675" y="4421188"/>
            <a:ext cx="5619750" cy="4189412"/>
          </a:xfrm>
          <a:prstGeom prst="rect">
            <a:avLst/>
          </a:prstGeom>
        </p:spPr>
        <p:txBody>
          <a:bodyPr vert="horz" lIns="93479" tIns="46740" rIns="93479" bIns="4674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780AD8D-4EC8-43C8-8E57-4F9DAA8D196A}"/>
              </a:ext>
            </a:extLst>
          </p:cNvPr>
          <p:cNvSpPr>
            <a:spLocks noGrp="1"/>
          </p:cNvSpPr>
          <p:nvPr>
            <p:ph type="ftr" sz="quarter" idx="4"/>
          </p:nvPr>
        </p:nvSpPr>
        <p:spPr>
          <a:xfrm>
            <a:off x="0" y="8842375"/>
            <a:ext cx="3043238" cy="465138"/>
          </a:xfrm>
          <a:prstGeom prst="rect">
            <a:avLst/>
          </a:prstGeom>
        </p:spPr>
        <p:txBody>
          <a:bodyPr vert="horz" lIns="93479" tIns="46740" rIns="93479" bIns="4674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9ED11722-FA0A-472E-A5CC-59FE97108056}"/>
              </a:ext>
            </a:extLst>
          </p:cNvPr>
          <p:cNvSpPr>
            <a:spLocks noGrp="1"/>
          </p:cNvSpPr>
          <p:nvPr>
            <p:ph type="sldNum" sz="quarter" idx="5"/>
          </p:nvPr>
        </p:nvSpPr>
        <p:spPr>
          <a:xfrm>
            <a:off x="3978275" y="8842375"/>
            <a:ext cx="3043238" cy="465138"/>
          </a:xfrm>
          <a:prstGeom prst="rect">
            <a:avLst/>
          </a:prstGeom>
        </p:spPr>
        <p:txBody>
          <a:bodyPr vert="horz" wrap="square" lIns="93479" tIns="46740" rIns="93479" bIns="46740" numCol="1" anchor="b" anchorCtr="0" compatLnSpc="1">
            <a:prstTxWarp prst="textNoShape">
              <a:avLst/>
            </a:prstTxWarp>
          </a:bodyPr>
          <a:lstStyle>
            <a:lvl1pPr algn="r">
              <a:defRPr sz="1200"/>
            </a:lvl1pPr>
          </a:lstStyle>
          <a:p>
            <a:fld id="{EF83AA09-7F22-4074-85DC-E7EC64971FA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D0229CC0-DFFC-4557-BC84-1DC7302433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DA0E3FD5-6A98-4676-92A5-2152E12673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27E7D791-8B8B-4028-9076-21C95EF27E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D744E80-5E1E-4877-9D01-0412412B4B86}" type="slidenum">
              <a:rPr lang="en-US" altLang="en-US" sz="120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77D7DCE1-3A2D-4037-84BD-2502F6D3DA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B94532D0-11E1-4FC2-BA57-FBAAAD8DC5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5540" name="Slide Number Placeholder 3">
            <a:extLst>
              <a:ext uri="{FF2B5EF4-FFF2-40B4-BE49-F238E27FC236}">
                <a16:creationId xmlns:a16="http://schemas.microsoft.com/office/drawing/2014/main" id="{EB109382-CE4B-4393-8EFE-B32BE9FD69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77CDAE3-CBF3-45DD-893B-83B4432C1512}" type="slidenum">
              <a:rPr lang="en-US" altLang="en-US" sz="1200"/>
              <a:pPr eaLnBrk="1" hangingPunct="1"/>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6CE76FD8-6CC4-4559-A406-C013EC27E0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40BFB977-B059-43C0-B12A-8052649832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18CFBF5C-F478-4716-8C62-4C7CF016A1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B7836BA-56EE-40D0-A63D-3F8B68A6F052}" type="slidenum">
              <a:rPr lang="en-US" altLang="en-US" sz="1200"/>
              <a:pPr eaLnBrk="1" hangingPunct="1"/>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F77B451A-5FB5-4610-A641-57BCFB6DE4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0A0C1D7D-0316-45D5-B891-49B680CB74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8" name="Slide Number Placeholder 3">
            <a:extLst>
              <a:ext uri="{FF2B5EF4-FFF2-40B4-BE49-F238E27FC236}">
                <a16:creationId xmlns:a16="http://schemas.microsoft.com/office/drawing/2014/main" id="{2938BD72-880A-44A0-95A5-CAEA817A21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392F535-526A-4E7F-933E-AA41F649E5C1}" type="slidenum">
              <a:rPr lang="en-US" altLang="en-US" sz="1200"/>
              <a:pPr eaLnBrk="1" hangingPunct="1"/>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8D34D46B-522E-43BF-9002-73499079FD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CE76350E-C8F7-44EB-9B69-134EF5305B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FC9A56DB-FFAA-43D2-8C36-8A220160B1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A9DF904-287B-47D7-842D-D303BB5027AB}" type="slidenum">
              <a:rPr lang="en-US" altLang="en-US" sz="1200"/>
              <a:pPr eaLnBrk="1" hangingPunct="1"/>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65CB3E7C-DDAF-42A4-8C1E-0A96008D09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1F2002CC-A9F1-4EBE-9931-F6728E1F51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9636" name="Slide Number Placeholder 3">
            <a:extLst>
              <a:ext uri="{FF2B5EF4-FFF2-40B4-BE49-F238E27FC236}">
                <a16:creationId xmlns:a16="http://schemas.microsoft.com/office/drawing/2014/main" id="{4F96DD86-E54E-4E3A-AC2D-3B3CEC34EA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A8A00C9-2B49-48A3-B659-167D7CB9AF4C}" type="slidenum">
              <a:rPr lang="en-US" altLang="en-US" sz="1200"/>
              <a:pPr eaLnBrk="1" hangingPunct="1"/>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D1734419-1A40-4E3A-8B00-BE5AA55A0E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B3F82D15-180D-409B-816D-06156717AB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DCE90368-7909-4012-8569-BD83B8E99F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2D0AC8A-2109-4643-A8FF-CF7373680228}" type="slidenum">
              <a:rPr lang="en-US" altLang="en-US" sz="1200"/>
              <a:pPr eaLnBrk="1" hangingPunct="1"/>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3CB575B3-CD1E-4066-AE24-9926225EE5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B6C446AE-7A85-43F0-9DF2-8E48ED961B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684" name="Slide Number Placeholder 3">
            <a:extLst>
              <a:ext uri="{FF2B5EF4-FFF2-40B4-BE49-F238E27FC236}">
                <a16:creationId xmlns:a16="http://schemas.microsoft.com/office/drawing/2014/main" id="{57A3EB8E-6F60-46BA-ABCA-A297BC0FD4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489346C-9B8B-42E6-9EBC-49A34AB9B86E}" type="slidenum">
              <a:rPr lang="en-US" altLang="en-US" sz="1200"/>
              <a:pPr eaLnBrk="1" hangingPunct="1"/>
              <a:t>16</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591A946D-4437-41AD-9FB9-404171D631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A1C6BC4F-F8F9-45F9-8DC8-8D313D410D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E1973087-B916-4C3E-A83F-FB488D2525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94F63A5-0ECC-4A7F-B137-BA0BBBD4A249}" type="slidenum">
              <a:rPr lang="en-US" altLang="en-US" sz="1200"/>
              <a:pPr eaLnBrk="1" hangingPunct="1"/>
              <a:t>17</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00D3DAB8-2D65-4092-ABD1-7E72C1ED15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7DC74DC3-CA95-45E2-82EC-B4059E39F3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2" name="Slide Number Placeholder 3">
            <a:extLst>
              <a:ext uri="{FF2B5EF4-FFF2-40B4-BE49-F238E27FC236}">
                <a16:creationId xmlns:a16="http://schemas.microsoft.com/office/drawing/2014/main" id="{807ADCE7-4942-47CC-BB3B-B391FA9F0B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1C19EA2-9774-4998-89A4-30F899808DC5}" type="slidenum">
              <a:rPr lang="en-US" altLang="en-US" sz="1200"/>
              <a:pPr eaLnBrk="1" hangingPunct="1"/>
              <a:t>18</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899C0AA3-712B-4F22-A031-F817F3D9E2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C30D1FE0-7E18-448C-8352-0F4CC14DFD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ABADE980-0157-4B94-BC48-39C5D81D30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D55464A-F6C7-4F88-AB83-9D0D3D1E0163}" type="slidenum">
              <a:rPr lang="en-US" altLang="en-US" sz="1200"/>
              <a:pPr eaLnBrk="1" hangingPunct="1"/>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A0C7C005-DA2F-4E70-A738-0B8F752076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2892C5B4-2808-4CAB-9F56-A9DB0672F5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a:extLst>
              <a:ext uri="{FF2B5EF4-FFF2-40B4-BE49-F238E27FC236}">
                <a16:creationId xmlns:a16="http://schemas.microsoft.com/office/drawing/2014/main" id="{30605719-D7AF-4B7B-8EDE-0D1A09A988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9501477-8402-4597-B21F-5293F0D3BCB6}" type="slidenum">
              <a:rPr lang="en-US" altLang="en-US" sz="1200"/>
              <a:pPr eaLnBrk="1" hangingPunct="1"/>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52779F59-A0A9-4893-8605-B3684D7B61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EE507DE8-A3C3-4152-B1DE-DED658E393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80" name="Slide Number Placeholder 3">
            <a:extLst>
              <a:ext uri="{FF2B5EF4-FFF2-40B4-BE49-F238E27FC236}">
                <a16:creationId xmlns:a16="http://schemas.microsoft.com/office/drawing/2014/main" id="{E00193CA-D6F7-468F-BD02-F7EB87B5E7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BB3037F-7F86-4415-8B2A-AC70F03480EA}" type="slidenum">
              <a:rPr lang="en-US" altLang="en-US" sz="1200"/>
              <a:pPr eaLnBrk="1" hangingPunct="1"/>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2DD7DDFE-E5B1-44CA-94A8-FD77377852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D3EF486B-867B-4B3C-B24A-E40628BB27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7AA4B369-59F8-4F48-87EF-DEE433E6D9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1BF7C4D-CA97-4581-B936-CD263A3E7276}" type="slidenum">
              <a:rPr lang="en-US" altLang="en-US" sz="1200"/>
              <a:pPr eaLnBrk="1" hangingPunct="1"/>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611CB968-8400-4690-8FD2-CAC9AC1D34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17733594-4981-4B31-B032-2E0D2E4BBD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7828" name="Slide Number Placeholder 3">
            <a:extLst>
              <a:ext uri="{FF2B5EF4-FFF2-40B4-BE49-F238E27FC236}">
                <a16:creationId xmlns:a16="http://schemas.microsoft.com/office/drawing/2014/main" id="{21FBE193-354A-4448-9B1F-2FD71B06FA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32C7F8C-D70C-495A-A239-19C23D38FF2C}" type="slidenum">
              <a:rPr lang="en-US" altLang="en-US" sz="1200"/>
              <a:pPr eaLnBrk="1" hangingPunct="1"/>
              <a:t>22</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F17AD19D-20E2-44B0-BB0F-8DA14AEC76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7C54D2F3-97E7-4CE5-9013-0F9213D3EF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5B815D3D-D2F3-4460-9885-CB4BAC68F6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A3706B9-C06B-4765-A7FA-D2A58EACA917}" type="slidenum">
              <a:rPr lang="en-US" altLang="en-US" sz="1200"/>
              <a:pPr eaLnBrk="1" hangingPunct="1"/>
              <a:t>23</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E59107FE-31DA-4EE5-8E6B-E39E82DB95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93C7CFAD-222D-4183-B20F-9BFE56BFF0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9876" name="Slide Number Placeholder 3">
            <a:extLst>
              <a:ext uri="{FF2B5EF4-FFF2-40B4-BE49-F238E27FC236}">
                <a16:creationId xmlns:a16="http://schemas.microsoft.com/office/drawing/2014/main" id="{7104A93F-DC96-477E-840A-F4EF61B59E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91E7317-2CA5-455D-8B70-688F2076E1A4}" type="slidenum">
              <a:rPr lang="en-US" altLang="en-US" sz="1200"/>
              <a:pPr eaLnBrk="1" hangingPunct="1"/>
              <a:t>24</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D31F999B-84FF-4D11-92EB-44F507E574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11ED1F6B-277C-4532-931F-3681E679CF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896DF75D-D16D-4988-850B-D304A23B4C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5DDB8A6-0957-434F-BF1A-456025233E51}" type="slidenum">
              <a:rPr lang="en-US" altLang="en-US" sz="1200"/>
              <a:pPr eaLnBrk="1" hangingPunct="1"/>
              <a:t>25</a:t>
            </a:fld>
            <a:endParaRPr lang="en-US"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380206D0-E046-4665-B832-179257906D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E9515D51-EA3A-40AB-AEEC-BF3BD9B3C5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24" name="Slide Number Placeholder 3">
            <a:extLst>
              <a:ext uri="{FF2B5EF4-FFF2-40B4-BE49-F238E27FC236}">
                <a16:creationId xmlns:a16="http://schemas.microsoft.com/office/drawing/2014/main" id="{D742B1A5-585E-4B5B-AC70-6469219AEF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6DE78EA-21BC-4B61-89CC-17E9337B25FD}" type="slidenum">
              <a:rPr lang="en-US" altLang="en-US" sz="1200"/>
              <a:pPr eaLnBrk="1" hangingPunct="1"/>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71BEE71D-CA76-4D3A-ACBA-042429A1B0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AA6F69D1-279E-44AB-9441-F96DFDD5F8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DE408CCC-260A-4932-AD0D-CD563CE88E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B3206B8-5FF1-418F-A79B-DE6A41F8E88E}" type="slidenum">
              <a:rPr lang="en-US" altLang="en-US" sz="1200"/>
              <a:pPr eaLnBrk="1" hangingPunct="1"/>
              <a:t>27</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BD6949B4-2094-41A7-9D58-79ACCE2364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D779DB7F-B55C-4673-BE6F-AA9FCADB7A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2" name="Slide Number Placeholder 3">
            <a:extLst>
              <a:ext uri="{FF2B5EF4-FFF2-40B4-BE49-F238E27FC236}">
                <a16:creationId xmlns:a16="http://schemas.microsoft.com/office/drawing/2014/main" id="{FCCAD08F-4E59-4AFE-B5C4-4FCC371E56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1803FA2-867D-4178-A8CA-5587CD697A64}" type="slidenum">
              <a:rPr lang="en-US" altLang="en-US" sz="1200"/>
              <a:pPr eaLnBrk="1" hangingPunct="1"/>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50CC9704-B343-4357-9457-2B30A2EA0F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2FAB1BA8-10FC-412C-BA3B-7022E8D3DC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B133032D-1741-4BCF-9384-116EA9B88A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FB25BC3-D1C0-4508-9476-E3B1E1808DB6}" type="slidenum">
              <a:rPr lang="en-US" altLang="en-US" sz="1200"/>
              <a:pPr eaLnBrk="1" hangingPunct="1"/>
              <a:t>29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F4EBC868-FCD5-405D-BFE2-98C5624335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BEDA8C20-8775-45B7-947C-57FF6BC136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026DE615-4E4D-445D-BA12-30BA5E7071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B708C89-C4C8-4A93-85CE-9E1D56997A2D}" type="slidenum">
              <a:rPr lang="en-US" altLang="en-US" sz="1200"/>
              <a:pPr eaLnBrk="1" hangingPunct="1"/>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038C8987-199C-4C5B-8CD2-743AEBE76D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1D6B26F7-DF8A-4019-B0D4-447748D1E2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6020" name="Slide Number Placeholder 3">
            <a:extLst>
              <a:ext uri="{FF2B5EF4-FFF2-40B4-BE49-F238E27FC236}">
                <a16:creationId xmlns:a16="http://schemas.microsoft.com/office/drawing/2014/main" id="{69A643EA-E9DD-4766-B289-A7AD1469D2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6BDF3FE-CCB9-4061-ABD1-7C5806C129EA}" type="slidenum">
              <a:rPr lang="en-US" altLang="en-US" sz="1200"/>
              <a:pPr eaLnBrk="1" hangingPunct="1"/>
              <a:t>30</a:t>
            </a:fld>
            <a:endParaRPr lang="en-US" alt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2712D21F-2214-40F8-862C-B184CC7576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12C4D3FD-8362-4B89-9ADB-3952B4381E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70056D32-A933-42AF-90DA-D3FC5E8E4A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4721C6A-7D38-4D99-8B34-B81BC0261505}" type="slidenum">
              <a:rPr lang="en-US" altLang="en-US" sz="1200"/>
              <a:pPr eaLnBrk="1" hangingPunct="1"/>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2065B820-CA82-4817-84E7-4B49EEC4AC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7133ADAC-F7B3-4ED2-89F5-C449DA14A5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8068" name="Slide Number Placeholder 3">
            <a:extLst>
              <a:ext uri="{FF2B5EF4-FFF2-40B4-BE49-F238E27FC236}">
                <a16:creationId xmlns:a16="http://schemas.microsoft.com/office/drawing/2014/main" id="{CD3E351B-5290-4A79-8E3D-D055E98641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B8BF7BE-89FF-494C-9C2D-69166896CA37}" type="slidenum">
              <a:rPr lang="en-US" altLang="en-US" sz="1200"/>
              <a:pPr eaLnBrk="1" hangingPunct="1"/>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96858A58-E507-4993-A81A-0BBE107605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8C175D41-D969-4D53-A885-5E59893ED3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127EFA12-2F45-46F1-AE5A-ABE2D5E40F4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C07B3E2-934B-4F9E-AD6A-6B643FF8C3DD}" type="slidenum">
              <a:rPr lang="en-US" altLang="en-US" sz="1200"/>
              <a:pPr eaLnBrk="1" hangingPunct="1"/>
              <a:t>33</a:t>
            </a:fld>
            <a:endParaRPr lang="en-US" alt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5F947E2B-2B82-4593-A2E7-C52EEC442B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5D758FC3-FEDE-462C-B650-BD58C8A8F5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0116" name="Slide Number Placeholder 3">
            <a:extLst>
              <a:ext uri="{FF2B5EF4-FFF2-40B4-BE49-F238E27FC236}">
                <a16:creationId xmlns:a16="http://schemas.microsoft.com/office/drawing/2014/main" id="{CC2825E6-D0E1-4BE0-B809-499C2E41AC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08A1FBD-960E-47E0-B297-8ABFF32502FF}" type="slidenum">
              <a:rPr lang="en-US" altLang="en-US" sz="1200"/>
              <a:pPr eaLnBrk="1" hangingPunct="1"/>
              <a:t>34</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0FD5E435-C64B-4939-BAFF-1A2CBD1319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593A9442-39AB-44AC-98B3-D003156FE1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C567173B-3583-48F3-8338-79F2069562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D305A8F-7BD4-4624-81DF-E97B936AABFF}" type="slidenum">
              <a:rPr lang="en-US" altLang="en-US" sz="1200"/>
              <a:pPr eaLnBrk="1" hangingPunct="1"/>
              <a:t>35</a:t>
            </a:fld>
            <a:endParaRPr lang="en-US" alt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AFAE2E41-4B96-4530-9181-8C42A6318E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id="{6DC9A2C7-9972-4DE1-BFF2-9024451EE4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164" name="Slide Number Placeholder 3">
            <a:extLst>
              <a:ext uri="{FF2B5EF4-FFF2-40B4-BE49-F238E27FC236}">
                <a16:creationId xmlns:a16="http://schemas.microsoft.com/office/drawing/2014/main" id="{E811B63B-3F3B-4D13-AAC0-610DF6074E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F21663C-34CE-430E-BC60-B31872CFE1B8}" type="slidenum">
              <a:rPr lang="en-US" altLang="en-US" sz="1200"/>
              <a:pPr eaLnBrk="1" hangingPunct="1"/>
              <a:t>36</a:t>
            </a:fld>
            <a:endParaRPr lang="en-US" alt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8C1248A9-A409-487D-84CD-1C1186D38A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B2EAD687-700B-4B05-8A53-E0DBF32008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50DB51FE-3287-49EC-8A6B-1EE1D00B22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2EB96F8-5FFE-4ED8-A806-EEDC7798A801}" type="slidenum">
              <a:rPr lang="en-US" altLang="en-US" sz="1200"/>
              <a:pPr eaLnBrk="1" hangingPunct="1"/>
              <a:t>37</a:t>
            </a:fld>
            <a:endParaRPr lang="en-US" alt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9D3B740F-F642-41B7-935E-96CB0A8226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a:extLst>
              <a:ext uri="{FF2B5EF4-FFF2-40B4-BE49-F238E27FC236}">
                <a16:creationId xmlns:a16="http://schemas.microsoft.com/office/drawing/2014/main" id="{488B33D2-4DE4-4514-B1C0-1BC54D53FF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4212" name="Slide Number Placeholder 3">
            <a:extLst>
              <a:ext uri="{FF2B5EF4-FFF2-40B4-BE49-F238E27FC236}">
                <a16:creationId xmlns:a16="http://schemas.microsoft.com/office/drawing/2014/main" id="{EC0D9393-BD43-4B6C-B49D-8A326758D9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F3EE805-3987-4630-B867-B22615B1D6DD}" type="slidenum">
              <a:rPr lang="en-US" altLang="en-US" sz="1200"/>
              <a:pPr eaLnBrk="1" hangingPunct="1"/>
              <a:t>38</a:t>
            </a:fld>
            <a:endParaRPr lang="en-US" altLang="en-US"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DEAA482C-98B9-483B-9374-E601E863CB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4FB51190-30CC-4B9E-A9AE-BED3CC3A14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DEB4BCBA-3E11-40B0-9EDE-1306800F58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86B322C-C422-4D36-8433-2A38C5C5981C}" type="slidenum">
              <a:rPr lang="en-US" altLang="en-US" sz="1200"/>
              <a:pPr eaLnBrk="1" hangingPunct="1"/>
              <a:t>39</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C76966EC-75D6-4F13-A51D-A0355E7E5B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9F7B23DC-B22B-4881-9702-E1050EE38A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6" name="Slide Number Placeholder 3">
            <a:extLst>
              <a:ext uri="{FF2B5EF4-FFF2-40B4-BE49-F238E27FC236}">
                <a16:creationId xmlns:a16="http://schemas.microsoft.com/office/drawing/2014/main" id="{B7B24C9B-B67F-4A80-BF3D-146AD7D2E37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C8A635D-16D4-4714-950E-BA73010E140B}" type="slidenum">
              <a:rPr lang="en-US" altLang="en-US" sz="1200"/>
              <a:pPr eaLnBrk="1" hangingPunct="1"/>
              <a:t>4</a:t>
            </a:fld>
            <a:endParaRPr lang="en-US" alt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8B265720-809F-4983-8C95-4A40FA3D32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a:extLst>
              <a:ext uri="{FF2B5EF4-FFF2-40B4-BE49-F238E27FC236}">
                <a16:creationId xmlns:a16="http://schemas.microsoft.com/office/drawing/2014/main" id="{95C53FD6-B9E4-4F74-A920-99D97BD882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6260" name="Slide Number Placeholder 3">
            <a:extLst>
              <a:ext uri="{FF2B5EF4-FFF2-40B4-BE49-F238E27FC236}">
                <a16:creationId xmlns:a16="http://schemas.microsoft.com/office/drawing/2014/main" id="{0D53AF85-9178-4C9C-B84A-4EAC60C8A4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B28FF84-F4DA-46B0-B50D-A0073EDA9186}" type="slidenum">
              <a:rPr lang="en-US" altLang="en-US" sz="1200"/>
              <a:pPr eaLnBrk="1" hangingPunct="1"/>
              <a:t>40</a:t>
            </a:fld>
            <a:endParaRPr lang="en-US" altLang="en-US"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0E66137C-0991-4E8C-B385-C902709240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88C72ECD-2795-49C4-8D24-79B95891F9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54BC8A9D-8E87-4F31-AEB3-BE2FD393D5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B8E01D8-6B44-455D-B1B2-BA1B70CCD45C}" type="slidenum">
              <a:rPr lang="en-US" altLang="en-US" sz="1200"/>
              <a:pPr eaLnBrk="1" hangingPunct="1"/>
              <a:t>41</a:t>
            </a:fld>
            <a:endParaRPr lang="en-US" altLang="en-US"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a:extLst>
              <a:ext uri="{FF2B5EF4-FFF2-40B4-BE49-F238E27FC236}">
                <a16:creationId xmlns:a16="http://schemas.microsoft.com/office/drawing/2014/main" id="{8FABA85A-F525-4B74-AC23-770B0E63BF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a:extLst>
              <a:ext uri="{FF2B5EF4-FFF2-40B4-BE49-F238E27FC236}">
                <a16:creationId xmlns:a16="http://schemas.microsoft.com/office/drawing/2014/main" id="{085B7501-B8C7-438A-8CF2-9039B68F40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8308" name="Slide Number Placeholder 3">
            <a:extLst>
              <a:ext uri="{FF2B5EF4-FFF2-40B4-BE49-F238E27FC236}">
                <a16:creationId xmlns:a16="http://schemas.microsoft.com/office/drawing/2014/main" id="{4AD7C903-6E30-4C02-A0FC-17D52A93C7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CE00258-5366-4AF2-A136-C3479DDB7A83}" type="slidenum">
              <a:rPr lang="en-US" altLang="en-US" sz="1200"/>
              <a:pPr eaLnBrk="1" hangingPunct="1"/>
              <a:t>42</a:t>
            </a:fld>
            <a:endParaRPr lang="en-US" altLang="en-US"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70364E13-8DFC-4A04-8AE5-E6884FF2E2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CB9EEBE9-B16E-4775-8054-32F9F3DE23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DB931FF8-FCB7-4722-A499-C6E019E5DF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8610D83-A2C6-48D1-9D57-4040E7170A3D}" type="slidenum">
              <a:rPr lang="en-US" altLang="en-US" sz="1200"/>
              <a:pPr eaLnBrk="1" hangingPunct="1"/>
              <a:t>43</a:t>
            </a:fld>
            <a:endParaRPr lang="en-US" altLang="en-US" sz="12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6124B561-53DF-4D53-8AA4-BD3A6F64B0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a:extLst>
              <a:ext uri="{FF2B5EF4-FFF2-40B4-BE49-F238E27FC236}">
                <a16:creationId xmlns:a16="http://schemas.microsoft.com/office/drawing/2014/main" id="{B112935D-F43C-4687-A10A-E56D0A5A69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0356" name="Slide Number Placeholder 3">
            <a:extLst>
              <a:ext uri="{FF2B5EF4-FFF2-40B4-BE49-F238E27FC236}">
                <a16:creationId xmlns:a16="http://schemas.microsoft.com/office/drawing/2014/main" id="{5A1917BF-790D-42B6-983F-7F9022F639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F00792F-2B04-477D-8EBA-17C32B2A11DD}" type="slidenum">
              <a:rPr lang="en-US" altLang="en-US" sz="1200"/>
              <a:pPr eaLnBrk="1" hangingPunct="1"/>
              <a:t>44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936F9637-19E5-458D-8F46-905A97AA23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095C01BC-8B0C-40F5-8986-C39DF022B6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C9C98677-CA47-48E8-B8C3-4C54998443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1A7D262-42FC-4676-95B9-5A8C5B3A2050}" type="slidenum">
              <a:rPr lang="en-US" altLang="en-US" sz="1200"/>
              <a:pPr eaLnBrk="1" hangingPunct="1"/>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6EAEC063-5A7A-4656-B62F-B3FCE7A540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7DF0459B-16A0-471F-A361-BB99361208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a:extLst>
              <a:ext uri="{FF2B5EF4-FFF2-40B4-BE49-F238E27FC236}">
                <a16:creationId xmlns:a16="http://schemas.microsoft.com/office/drawing/2014/main" id="{AE23E5BD-887D-43F0-8171-5362CE3911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9164196-4600-482E-A14C-2304C8672A7F}" type="slidenum">
              <a:rPr lang="en-US" altLang="en-US" sz="1200"/>
              <a:pPr eaLnBrk="1" hangingPunct="1"/>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816D40B5-9751-4ED9-BA57-B7616C712E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2AE1086-71B8-4D5C-A075-66F1CF5F5C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BB5E2D9D-35F1-44D5-9429-A6E022EED1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79DAB48-C29D-478A-800E-3FC729CD0937}" type="slidenum">
              <a:rPr lang="en-US" altLang="en-US" sz="1200"/>
              <a:pPr eaLnBrk="1" hangingPunct="1"/>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BAFC9EB9-8077-4F05-80E5-F830F6DF67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04F51BE9-2008-47E1-8CA6-8BDAE1C4F2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a:extLst>
              <a:ext uri="{FF2B5EF4-FFF2-40B4-BE49-F238E27FC236}">
                <a16:creationId xmlns:a16="http://schemas.microsoft.com/office/drawing/2014/main" id="{22968D2A-A845-4DE4-AF09-009CA33795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15BE242-E824-4E3D-B6D5-B7EC639CB463}" type="slidenum">
              <a:rPr lang="en-US" altLang="en-US" sz="1200"/>
              <a:pPr eaLnBrk="1" hangingPunct="1"/>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220188B9-AE0D-4396-8684-17BBACB256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99237986-1E30-4AD8-89ED-8AE9D48756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A181DCE6-FCCD-46BB-A31E-0DAC2C2866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E32C1DA-1ACE-4949-A0D4-ACCF9A3C35AF}" type="slidenum">
              <a:rPr lang="en-US" altLang="en-US" sz="1200"/>
              <a:pPr eaLnBrk="1" hangingPunct="1"/>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3A2F9310-15D4-4970-B826-BB72E867B9F1}"/>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5C05E47C-F1CC-40F6-9DCF-5F18F945DCFE}"/>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899CEBD1-FADF-43CB-9337-2A2D63702F1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01B2EA33-A2F8-4E4D-9D05-9E534A1C5542}"/>
              </a:ext>
            </a:extLst>
          </p:cNvPr>
          <p:cNvSpPr>
            <a:spLocks noGrp="1"/>
          </p:cNvSpPr>
          <p:nvPr>
            <p:ph type="sldNum" sz="quarter" idx="12"/>
          </p:nvPr>
        </p:nvSpPr>
        <p:spPr>
          <a:xfrm>
            <a:off x="8229600" y="6473825"/>
            <a:ext cx="758825" cy="247650"/>
          </a:xfrm>
        </p:spPr>
        <p:txBody>
          <a:bodyPr/>
          <a:lstStyle>
            <a:lvl1pPr>
              <a:defRPr/>
            </a:lvl1pPr>
          </a:lstStyle>
          <a:p>
            <a:fld id="{9C549357-96D4-4ED4-9B7A-96FE3341F7B1}" type="slidenum">
              <a:rPr lang="en-US" altLang="en-US"/>
              <a:pPr/>
              <a:t>‹#›</a:t>
            </a:fld>
            <a:endParaRPr lang="en-US" altLang="en-US"/>
          </a:p>
        </p:txBody>
      </p:sp>
    </p:spTree>
    <p:extLst>
      <p:ext uri="{BB962C8B-B14F-4D97-AF65-F5344CB8AC3E}">
        <p14:creationId xmlns:p14="http://schemas.microsoft.com/office/powerpoint/2010/main" val="324862291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24F56AB4-778C-4E52-857C-DCC38D0E60B6}"/>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4F5AAC8B-1C22-4795-8E05-21868831384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884A6255-55B8-4396-87B6-D69587FCB2F4}"/>
              </a:ext>
            </a:extLst>
          </p:cNvPr>
          <p:cNvSpPr>
            <a:spLocks noGrp="1"/>
          </p:cNvSpPr>
          <p:nvPr>
            <p:ph type="sldNum" sz="quarter" idx="12"/>
          </p:nvPr>
        </p:nvSpPr>
        <p:spPr/>
        <p:txBody>
          <a:bodyPr/>
          <a:lstStyle>
            <a:lvl1pPr>
              <a:defRPr/>
            </a:lvl1pPr>
          </a:lstStyle>
          <a:p>
            <a:fld id="{3761CBC7-A4DC-4147-818C-F756E32805EA}" type="slidenum">
              <a:rPr lang="en-US" altLang="en-US"/>
              <a:pPr/>
              <a:t>‹#›</a:t>
            </a:fld>
            <a:endParaRPr lang="en-US" altLang="en-US"/>
          </a:p>
        </p:txBody>
      </p:sp>
    </p:spTree>
    <p:extLst>
      <p:ext uri="{BB962C8B-B14F-4D97-AF65-F5344CB8AC3E}">
        <p14:creationId xmlns:p14="http://schemas.microsoft.com/office/powerpoint/2010/main" val="204993802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51E66D-D267-47CC-B9D5-5702764E769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5BFF4AE-DFF9-4998-B097-AAA9D50DFC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1C57923-7461-4CAF-8F26-025FE02ED2F7}"/>
              </a:ext>
            </a:extLst>
          </p:cNvPr>
          <p:cNvSpPr>
            <a:spLocks noGrp="1"/>
          </p:cNvSpPr>
          <p:nvPr>
            <p:ph type="sldNum" sz="quarter" idx="12"/>
          </p:nvPr>
        </p:nvSpPr>
        <p:spPr/>
        <p:txBody>
          <a:bodyPr/>
          <a:lstStyle>
            <a:lvl1pPr>
              <a:defRPr/>
            </a:lvl1pPr>
          </a:lstStyle>
          <a:p>
            <a:fld id="{B306C594-766C-4281-93C0-FBC173F89B1B}" type="slidenum">
              <a:rPr lang="en-US" altLang="en-US"/>
              <a:pPr/>
              <a:t>‹#›</a:t>
            </a:fld>
            <a:endParaRPr lang="en-US" altLang="en-US"/>
          </a:p>
        </p:txBody>
      </p:sp>
    </p:spTree>
    <p:extLst>
      <p:ext uri="{BB962C8B-B14F-4D97-AF65-F5344CB8AC3E}">
        <p14:creationId xmlns:p14="http://schemas.microsoft.com/office/powerpoint/2010/main" val="1158626371"/>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0137576F-B436-4B44-9664-C973215E3089}"/>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E4BDAB93-94C1-4854-A22C-A60F2CCBEBEC}"/>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863E92A1-96E1-4362-AEBB-AFAA606766B4}"/>
              </a:ext>
            </a:extLst>
          </p:cNvPr>
          <p:cNvSpPr>
            <a:spLocks noGrp="1"/>
          </p:cNvSpPr>
          <p:nvPr>
            <p:ph type="sldNum" sz="quarter" idx="12"/>
          </p:nvPr>
        </p:nvSpPr>
        <p:spPr>
          <a:xfrm>
            <a:off x="8229600" y="6473825"/>
            <a:ext cx="758825" cy="247650"/>
          </a:xfrm>
        </p:spPr>
        <p:txBody>
          <a:bodyPr/>
          <a:lstStyle>
            <a:lvl1pPr>
              <a:defRPr/>
            </a:lvl1pPr>
          </a:lstStyle>
          <a:p>
            <a:fld id="{533D4D8F-E1CE-418B-9D21-DF84FD2542D9}" type="slidenum">
              <a:rPr lang="en-US" altLang="en-US"/>
              <a:pPr/>
              <a:t>‹#›</a:t>
            </a:fld>
            <a:endParaRPr lang="en-US" altLang="en-US"/>
          </a:p>
        </p:txBody>
      </p:sp>
    </p:spTree>
    <p:extLst>
      <p:ext uri="{BB962C8B-B14F-4D97-AF65-F5344CB8AC3E}">
        <p14:creationId xmlns:p14="http://schemas.microsoft.com/office/powerpoint/2010/main" val="3947036425"/>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731711ED-69E7-4992-BE6A-CE14B2E8154D}"/>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6AAFE40B-4EBD-451B-BE2C-375DFBBC62BC}"/>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0AB6B9B6-0A1F-4A6E-985C-84EC95C2651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8487405F-5734-42E7-B30A-7E9DD5749ACB}"/>
              </a:ext>
            </a:extLst>
          </p:cNvPr>
          <p:cNvSpPr>
            <a:spLocks noGrp="1"/>
          </p:cNvSpPr>
          <p:nvPr>
            <p:ph type="sldNum" sz="quarter" idx="12"/>
          </p:nvPr>
        </p:nvSpPr>
        <p:spPr/>
        <p:txBody>
          <a:bodyPr/>
          <a:lstStyle>
            <a:lvl1pPr>
              <a:defRPr/>
            </a:lvl1pPr>
          </a:lstStyle>
          <a:p>
            <a:fld id="{987EC672-DB29-4D45-B6FB-2EC5EC5648CC}" type="slidenum">
              <a:rPr lang="en-US" altLang="en-US"/>
              <a:pPr/>
              <a:t>‹#›</a:t>
            </a:fld>
            <a:endParaRPr lang="en-US" altLang="en-US"/>
          </a:p>
        </p:txBody>
      </p:sp>
    </p:spTree>
    <p:extLst>
      <p:ext uri="{BB962C8B-B14F-4D97-AF65-F5344CB8AC3E}">
        <p14:creationId xmlns:p14="http://schemas.microsoft.com/office/powerpoint/2010/main" val="1337749040"/>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86C5D060-E86B-44A5-90BE-6D8241419488}"/>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402E4D0F-6523-4AFF-AFB5-743D0060D45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31A08612-62E3-4BA6-BFFC-E4D831DA3002}"/>
              </a:ext>
            </a:extLst>
          </p:cNvPr>
          <p:cNvSpPr>
            <a:spLocks noGrp="1"/>
          </p:cNvSpPr>
          <p:nvPr>
            <p:ph type="sldNum" sz="quarter" idx="12"/>
          </p:nvPr>
        </p:nvSpPr>
        <p:spPr/>
        <p:txBody>
          <a:bodyPr/>
          <a:lstStyle>
            <a:lvl1pPr>
              <a:defRPr/>
            </a:lvl1pPr>
          </a:lstStyle>
          <a:p>
            <a:fld id="{283DBD62-5C65-4D45-9784-B5BED76C983D}" type="slidenum">
              <a:rPr lang="en-US" altLang="en-US"/>
              <a:pPr/>
              <a:t>‹#›</a:t>
            </a:fld>
            <a:endParaRPr lang="en-US" altLang="en-US"/>
          </a:p>
        </p:txBody>
      </p:sp>
    </p:spTree>
    <p:extLst>
      <p:ext uri="{BB962C8B-B14F-4D97-AF65-F5344CB8AC3E}">
        <p14:creationId xmlns:p14="http://schemas.microsoft.com/office/powerpoint/2010/main" val="3050363980"/>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2E4631B0-21F4-4A22-BBAD-EF577AA34355}"/>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A953CC78-40E7-416F-90AE-46F9CF5F4459}"/>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E701B5A3-33A9-4ACE-B13A-1FFFF72B2E96}"/>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1323A50B-4526-4A45-B7C4-B371002C2C93}"/>
              </a:ext>
            </a:extLst>
          </p:cNvPr>
          <p:cNvSpPr>
            <a:spLocks noGrp="1"/>
          </p:cNvSpPr>
          <p:nvPr>
            <p:ph type="sldNum" sz="quarter" idx="12"/>
          </p:nvPr>
        </p:nvSpPr>
        <p:spPr>
          <a:xfrm>
            <a:off x="8229600" y="6477000"/>
            <a:ext cx="762000" cy="247650"/>
          </a:xfrm>
        </p:spPr>
        <p:txBody>
          <a:bodyPr/>
          <a:lstStyle>
            <a:lvl1pPr>
              <a:defRPr/>
            </a:lvl1pPr>
          </a:lstStyle>
          <a:p>
            <a:fld id="{05FEA918-92EF-4EDA-85F1-E13C7EA88D04}" type="slidenum">
              <a:rPr lang="en-US" altLang="en-US"/>
              <a:pPr/>
              <a:t>‹#›</a:t>
            </a:fld>
            <a:endParaRPr lang="en-US" altLang="en-US"/>
          </a:p>
        </p:txBody>
      </p:sp>
    </p:spTree>
    <p:extLst>
      <p:ext uri="{BB962C8B-B14F-4D97-AF65-F5344CB8AC3E}">
        <p14:creationId xmlns:p14="http://schemas.microsoft.com/office/powerpoint/2010/main" val="335065796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1B2050E3-EF96-49EA-AB87-25344EBCA67E}"/>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E8984EA5-B361-4F3C-A1B9-BEB781A1653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BEEE2A42-A3CC-4250-81B6-AA8D7C3552D4}"/>
              </a:ext>
            </a:extLst>
          </p:cNvPr>
          <p:cNvSpPr>
            <a:spLocks noGrp="1"/>
          </p:cNvSpPr>
          <p:nvPr>
            <p:ph type="sldNum" sz="quarter" idx="12"/>
          </p:nvPr>
        </p:nvSpPr>
        <p:spPr/>
        <p:txBody>
          <a:bodyPr/>
          <a:lstStyle>
            <a:lvl1pPr>
              <a:defRPr/>
            </a:lvl1pPr>
          </a:lstStyle>
          <a:p>
            <a:fld id="{60977827-6DF7-4D9C-808C-23A2424A3E77}" type="slidenum">
              <a:rPr lang="en-US" altLang="en-US"/>
              <a:pPr/>
              <a:t>‹#›</a:t>
            </a:fld>
            <a:endParaRPr lang="en-US" altLang="en-US"/>
          </a:p>
        </p:txBody>
      </p:sp>
    </p:spTree>
    <p:extLst>
      <p:ext uri="{BB962C8B-B14F-4D97-AF65-F5344CB8AC3E}">
        <p14:creationId xmlns:p14="http://schemas.microsoft.com/office/powerpoint/2010/main" val="376959404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523179EF-A324-420A-A78F-F27C8228034E}"/>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D057C4BA-AE98-48FE-B23E-292B7D1BCEC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6927947F-03B9-498C-A954-BD6EEC0FFE5C}"/>
              </a:ext>
            </a:extLst>
          </p:cNvPr>
          <p:cNvSpPr>
            <a:spLocks noGrp="1"/>
          </p:cNvSpPr>
          <p:nvPr>
            <p:ph type="sldNum" sz="quarter" idx="12"/>
          </p:nvPr>
        </p:nvSpPr>
        <p:spPr/>
        <p:txBody>
          <a:bodyPr/>
          <a:lstStyle>
            <a:lvl1pPr>
              <a:defRPr/>
            </a:lvl1pPr>
          </a:lstStyle>
          <a:p>
            <a:fld id="{28424FFA-DA4C-42A9-BDF8-574FC60B7D09}" type="slidenum">
              <a:rPr lang="en-US" altLang="en-US"/>
              <a:pPr/>
              <a:t>‹#›</a:t>
            </a:fld>
            <a:endParaRPr lang="en-US" altLang="en-US"/>
          </a:p>
        </p:txBody>
      </p:sp>
    </p:spTree>
    <p:extLst>
      <p:ext uri="{BB962C8B-B14F-4D97-AF65-F5344CB8AC3E}">
        <p14:creationId xmlns:p14="http://schemas.microsoft.com/office/powerpoint/2010/main" val="3475229353"/>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F80BD3D7-4096-40D0-94A9-38E4EFA4BE3B}"/>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852C4A8B-DEC9-41AD-972E-FA167E308D57}"/>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248EA649-D7AE-4D01-8735-E024AFD2D2FF}"/>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7F6A66E3-E756-4D31-8548-8E100A574F91}"/>
              </a:ext>
            </a:extLst>
          </p:cNvPr>
          <p:cNvSpPr>
            <a:spLocks noGrp="1"/>
          </p:cNvSpPr>
          <p:nvPr>
            <p:ph type="sldNum" sz="quarter" idx="12"/>
          </p:nvPr>
        </p:nvSpPr>
        <p:spPr/>
        <p:txBody>
          <a:bodyPr/>
          <a:lstStyle>
            <a:lvl1pPr>
              <a:defRPr/>
            </a:lvl1pPr>
          </a:lstStyle>
          <a:p>
            <a:fld id="{9037F0D9-F414-4840-BDC1-8DCC79FB7672}" type="slidenum">
              <a:rPr lang="en-US" altLang="en-US"/>
              <a:pPr/>
              <a:t>‹#›</a:t>
            </a:fld>
            <a:endParaRPr lang="en-US" altLang="en-US"/>
          </a:p>
        </p:txBody>
      </p:sp>
    </p:spTree>
    <p:extLst>
      <p:ext uri="{BB962C8B-B14F-4D97-AF65-F5344CB8AC3E}">
        <p14:creationId xmlns:p14="http://schemas.microsoft.com/office/powerpoint/2010/main" val="2893977898"/>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EF88F84A-35F8-4170-B7E8-543EBFA3D9B8}"/>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A037F51-25D8-418E-B16C-CA8C7333D60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D421326B-B4D9-46C2-8DFC-12EA61E92673}"/>
              </a:ext>
            </a:extLst>
          </p:cNvPr>
          <p:cNvSpPr>
            <a:spLocks noGrp="1"/>
          </p:cNvSpPr>
          <p:nvPr>
            <p:ph type="sldNum" sz="quarter" idx="12"/>
          </p:nvPr>
        </p:nvSpPr>
        <p:spPr/>
        <p:txBody>
          <a:bodyPr/>
          <a:lstStyle>
            <a:lvl1pPr>
              <a:defRPr/>
            </a:lvl1pPr>
          </a:lstStyle>
          <a:p>
            <a:fld id="{1B5E64DB-0714-4308-8682-D8BB32A5D8BD}" type="slidenum">
              <a:rPr lang="en-US" altLang="en-US"/>
              <a:pPr/>
              <a:t>‹#›</a:t>
            </a:fld>
            <a:endParaRPr lang="en-US" altLang="en-US"/>
          </a:p>
        </p:txBody>
      </p:sp>
    </p:spTree>
    <p:extLst>
      <p:ext uri="{BB962C8B-B14F-4D97-AF65-F5344CB8AC3E}">
        <p14:creationId xmlns:p14="http://schemas.microsoft.com/office/powerpoint/2010/main" val="3662847307"/>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EDAFB8FF-940A-49F8-B6C1-567F330F4BB4}"/>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029" name="Text Placeholder 7">
            <a:extLst>
              <a:ext uri="{FF2B5EF4-FFF2-40B4-BE49-F238E27FC236}">
                <a16:creationId xmlns:a16="http://schemas.microsoft.com/office/drawing/2014/main" id="{2F265113-1D6C-4B5A-AB53-DC1C9DEE3456}"/>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A19CF3FA-DE38-4238-AE97-3D91E097E566}"/>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DC57835A-A386-4095-9E83-7B53AEDC714E}"/>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65A0C8E0-AC89-4CCA-946A-4B29B5C96181}"/>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072D9853-418D-4CE2-9084-0C8BEC9518F3}" type="slidenum">
              <a:rPr lang="en-US" altLang="en-US"/>
              <a:pPr/>
              <a:t>‹#›</a:t>
            </a:fld>
            <a:endParaRPr lang="en-US" altLang="en-US"/>
          </a:p>
        </p:txBody>
      </p:sp>
      <p:sp>
        <p:nvSpPr>
          <p:cNvPr id="10" name="Title Placeholder 9">
            <a:extLst>
              <a:ext uri="{FF2B5EF4-FFF2-40B4-BE49-F238E27FC236}">
                <a16:creationId xmlns:a16="http://schemas.microsoft.com/office/drawing/2014/main" id="{63D061F7-6D69-45D1-AE42-02456FCC0897}"/>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2B3D8D21-0BFA-46C9-B1FC-DCCD87C2BF24}"/>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Straight Connector 11">
            <a:extLst>
              <a:ext uri="{FF2B5EF4-FFF2-40B4-BE49-F238E27FC236}">
                <a16:creationId xmlns:a16="http://schemas.microsoft.com/office/drawing/2014/main" id="{E49BBF3F-9563-4F24-BEA6-022DD680A862}"/>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7248" r:id="rId1"/>
    <p:sldLayoutId id="2147487249" r:id="rId2"/>
    <p:sldLayoutId id="2147487250" r:id="rId3"/>
    <p:sldLayoutId id="2147487245" r:id="rId4"/>
    <p:sldLayoutId id="2147487251" r:id="rId5"/>
    <p:sldLayoutId id="2147487246" r:id="rId6"/>
    <p:sldLayoutId id="2147487252" r:id="rId7"/>
    <p:sldLayoutId id="2147487253" r:id="rId8"/>
    <p:sldLayoutId id="2147487254" r:id="rId9"/>
    <p:sldLayoutId id="2147487247" r:id="rId10"/>
    <p:sldLayoutId id="2147487255"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E645FFB8-BA60-4242-B945-25DA873217DC}"/>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b="1" dirty="0">
                <a:solidFill>
                  <a:srgbClr val="002060"/>
                </a:solidFill>
                <a:effectLst>
                  <a:outerShdw blurRad="38100" dist="38100" dir="2700000" algn="tl">
                    <a:srgbClr val="000000">
                      <a:alpha val="43137"/>
                    </a:srgbClr>
                  </a:outerShdw>
                </a:effectLst>
              </a:rPr>
              <a:t>god’s  love  or the  World’s  lure</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E70C6B0-E3C5-406C-A4D1-D5AC4C9A712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6AF9AA5-8893-4E98-8BB6-9F0A16A40088}"/>
              </a:ext>
            </a:extLst>
          </p:cNvPr>
          <p:cNvSpPr>
            <a:spLocks noGrp="1" noChangeArrowheads="1"/>
          </p:cNvSpPr>
          <p:nvPr>
            <p:ph idx="1"/>
          </p:nvPr>
        </p:nvSpPr>
        <p:spPr>
          <a:xfrm>
            <a:off x="457200" y="1219200"/>
            <a:ext cx="8229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way.</a:t>
            </a:r>
          </a:p>
          <a:p>
            <a:pPr marL="609600" indent="-609600" algn="just" eaLnBrk="1" fontAlgn="auto" hangingPunct="1">
              <a:spcAft>
                <a:spcPts val="0"/>
              </a:spcAft>
              <a:buFont typeface="Wingdings 2" panose="05020102010507070707" pitchFamily="18" charset="2"/>
              <a:buNone/>
              <a:defRPr/>
            </a:pPr>
            <a:r>
              <a:rPr lang="en-US" sz="2500" b="1" dirty="0">
                <a:solidFill>
                  <a:schemeClr val="tx1"/>
                </a:solidFill>
                <a:effectLst>
                  <a:outerShdw blurRad="38100" dist="38100" dir="2700000" algn="tl">
                    <a:srgbClr val="000000">
                      <a:alpha val="43137"/>
                    </a:srgbClr>
                  </a:outerShdw>
                </a:effectLst>
                <a:latin typeface="Arial" pitchFamily="34" charset="0"/>
                <a:cs typeface="Arial" pitchFamily="34" charset="0"/>
              </a:rPr>
              <a:t>Numbers 21:6-9 - Then the LORD sent venomous snakes among them; they bit the people and many Israelites died. </a:t>
            </a:r>
            <a:r>
              <a:rPr lang="en-US" sz="25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people came to Moses and said, “We sinned when we spoke against the LORD and against you. Pray that the LORD will take the snakes away from us.” So Moses prayed for the people</a:t>
            </a:r>
            <a:r>
              <a:rPr lang="en-US" sz="2500" b="1" dirty="0">
                <a:solidFill>
                  <a:schemeClr val="tx1"/>
                </a:solidFill>
                <a:effectLst>
                  <a:outerShdw blurRad="38100" dist="38100" dir="2700000" algn="tl">
                    <a:srgbClr val="000000">
                      <a:alpha val="43137"/>
                    </a:srgbClr>
                  </a:outerShdw>
                </a:effectLst>
                <a:latin typeface="Arial" pitchFamily="34" charset="0"/>
                <a:cs typeface="Arial" pitchFamily="34" charset="0"/>
              </a:rPr>
              <a:t>. The LORD said to Moses, “Make a snake and put it up on a pole; anyone who is bitten can look at it and live.” So Moses made a bronze snake and put it up on a pole. Then when anyone was bitten by a snake and looked at the bronze snake, he lived</a:t>
            </a:r>
            <a:r>
              <a:rPr lang="en-US" sz="2500" dirty="0"/>
              <a:t>.</a:t>
            </a:r>
            <a:endParaRPr lang="en-US" sz="25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41D9C4B-0B87-4B64-A913-46865909503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Moses &amp; the Snakes.</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681FA0E-9649-41B1-BD94-914C56C847F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B111DAE-453D-4A87-9BBC-14042ECF8A61}"/>
              </a:ext>
            </a:extLst>
          </p:cNvPr>
          <p:cNvSpPr>
            <a:spLocks noGrp="1" noChangeArrowheads="1"/>
          </p:cNvSpPr>
          <p:nvPr>
            <p:ph idx="1"/>
          </p:nvPr>
        </p:nvSpPr>
        <p:spPr>
          <a:xfrm>
            <a:off x="457200" y="1219200"/>
            <a:ext cx="8229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way.</a:t>
            </a:r>
          </a:p>
          <a:p>
            <a:pPr marL="609600" indent="-609600" algn="just" eaLnBrk="1" fontAlgn="auto" hangingPunct="1">
              <a:spcAft>
                <a:spcPts val="0"/>
              </a:spcAft>
              <a:buFont typeface="Wingdings 2" panose="05020102010507070707" pitchFamily="18" charset="2"/>
              <a:buNone/>
              <a:defRPr/>
            </a:pPr>
            <a:r>
              <a:rPr lang="en-US" sz="2500" b="1" dirty="0">
                <a:solidFill>
                  <a:schemeClr val="tx1"/>
                </a:solidFill>
                <a:effectLst>
                  <a:outerShdw blurRad="38100" dist="38100" dir="2700000" algn="tl">
                    <a:srgbClr val="000000">
                      <a:alpha val="43137"/>
                    </a:srgbClr>
                  </a:outerShdw>
                </a:effectLst>
                <a:latin typeface="Arial" pitchFamily="34" charset="0"/>
                <a:cs typeface="Arial" pitchFamily="34" charset="0"/>
              </a:rPr>
              <a:t>Numbers 21:6-9 - Then the LORD sent venomous snakes among them; they bit the people and many Israelites died. The people came to Moses and said, “We sinned when we spoke against the LORD and against you. Pray that the LORD will take the snakes away from us.” So Moses prayed for the people. </a:t>
            </a:r>
            <a:r>
              <a:rPr lang="en-US" sz="25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LORD said to Moses, “Make a snake and put it up on a pole; anyone who is bitten can look at it and live.” So Moses made a bronze snake and put it up on a pole. Then when anyone was bitten by a snake and looked at the bronze snake, he lived</a:t>
            </a:r>
            <a:r>
              <a:rPr lang="en-US" sz="2500" dirty="0"/>
              <a:t>.</a:t>
            </a:r>
            <a:endParaRPr lang="en-US" sz="25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063AD6F8-F878-4C86-9E0A-557C544AC18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Moses &amp; the Snakes.</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97AEC5-72C9-4781-BB31-E39962E8D6C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4FE604B-2B3D-4B22-8AE4-3B4E3FEBCE8F}"/>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would you react?</a:t>
            </a:r>
          </a:p>
        </p:txBody>
      </p:sp>
      <p:sp>
        <p:nvSpPr>
          <p:cNvPr id="4" name="Rectangle 3">
            <a:extLst>
              <a:ext uri="{FF2B5EF4-FFF2-40B4-BE49-F238E27FC236}">
                <a16:creationId xmlns:a16="http://schemas.microsoft.com/office/drawing/2014/main" id="{A9217A4F-98EA-425B-A43E-7B100800295C}"/>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Moses &amp; the Snakes.</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8A34175-FFF9-42E3-A249-CEE7BA7B05F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35C73D3-F093-4389-BC9D-608810E39257}"/>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would you react?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They reacted by faith!</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God spoke &amp; they obeyed!</a:t>
            </a:r>
          </a:p>
        </p:txBody>
      </p:sp>
      <p:sp>
        <p:nvSpPr>
          <p:cNvPr id="4" name="Rectangle 3">
            <a:extLst>
              <a:ext uri="{FF2B5EF4-FFF2-40B4-BE49-F238E27FC236}">
                <a16:creationId xmlns:a16="http://schemas.microsoft.com/office/drawing/2014/main" id="{2B977D07-1A7A-46C6-B09F-EE73E752838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Moses &amp; the Snakes.</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E03C469-9E1B-406A-A248-E2408D4586A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6A737D7-CB87-4C93-B957-2419A4FDCA94}"/>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So - God’s way provided the cure!</a:t>
            </a:r>
          </a:p>
        </p:txBody>
      </p:sp>
      <p:sp>
        <p:nvSpPr>
          <p:cNvPr id="4" name="Rectangle 3">
            <a:extLst>
              <a:ext uri="{FF2B5EF4-FFF2-40B4-BE49-F238E27FC236}">
                <a16:creationId xmlns:a16="http://schemas.microsoft.com/office/drawing/2014/main" id="{3714DA5E-C6DE-4D04-9AA9-909A31E321F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Moses &amp; the Snakes.</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8B15208-9705-4BBB-AC38-833AA92FB136}"/>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C12EC12-4689-4862-AECF-162F98C65F39}"/>
              </a:ext>
            </a:extLst>
          </p:cNvPr>
          <p:cNvSpPr>
            <a:spLocks noGrp="1" noChangeArrowheads="1"/>
          </p:cNvSpPr>
          <p:nvPr>
            <p:ph idx="1"/>
          </p:nvPr>
        </p:nvSpPr>
        <p:spPr>
          <a:xfrm>
            <a:off x="457200" y="1143000"/>
            <a:ext cx="8229600" cy="53340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Moses &amp; the Snakes.</a:t>
            </a:r>
          </a:p>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Jesus &amp; the Cross.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God so loved the world that he gave his one and only Son, that whoever believes in him shall not perish but have eternal life. For God did not send his Son into the world to condemn the world, but to save the world through him. - v16-17</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5D31BA1-9FC0-4FD4-8E20-9AE7A02740C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19A0C4-4E3A-4E15-B6FF-C41D89FAD3A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What’s   so   special   about  John 3:16?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God so loved the world that he gave his one and only Son, that whoever believes in him shall not perish but have eternal life. - v16</a:t>
            </a:r>
          </a:p>
        </p:txBody>
      </p:sp>
      <p:sp>
        <p:nvSpPr>
          <p:cNvPr id="4" name="Rectangle 3">
            <a:extLst>
              <a:ext uri="{FF2B5EF4-FFF2-40B4-BE49-F238E27FC236}">
                <a16:creationId xmlns:a16="http://schemas.microsoft.com/office/drawing/2014/main" id="{85A94F1B-30CA-4FAD-AF69-F26632D59E3C}"/>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3B5C3CA-CB46-4AB6-AF94-39AB1DE7E7B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921587-DFFE-4204-AAC0-6597E03272A4}"/>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so loved the world that 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gave his one and only Son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whoever believes in him shall not perish but have eternal life. - v16</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heart of the Bible is the New Testament. The Book of John is its center &amp; the 3</a:t>
            </a:r>
            <a:r>
              <a:rPr lang="en-US" sz="4400" b="1" baseline="30000" dirty="0">
                <a:solidFill>
                  <a:srgbClr val="990033"/>
                </a:solidFill>
                <a:effectLst>
                  <a:outerShdw blurRad="38100" dist="38100" dir="2700000" algn="tl">
                    <a:srgbClr val="000000">
                      <a:alpha val="43137"/>
                    </a:srgbClr>
                  </a:outerShdw>
                </a:effectLst>
                <a:latin typeface="Arial Narrow" pitchFamily="34" charset="0"/>
              </a:rPr>
              <a:t>rd</a:t>
            </a:r>
            <a:r>
              <a:rPr lang="en-US" sz="4400" b="1" dirty="0">
                <a:solidFill>
                  <a:srgbClr val="990033"/>
                </a:solidFill>
                <a:effectLst>
                  <a:outerShdw blurRad="38100" dist="38100" dir="2700000" algn="tl">
                    <a:srgbClr val="000000">
                      <a:alpha val="43137"/>
                    </a:srgbClr>
                  </a:outerShdw>
                </a:effectLst>
                <a:latin typeface="Arial Narrow" pitchFamily="34" charset="0"/>
              </a:rPr>
              <a:t> chapter is its vital pulse!” - </a:t>
            </a:r>
            <a:r>
              <a:rPr lang="en-US" sz="4400" b="1" dirty="0">
                <a:solidFill>
                  <a:srgbClr val="006600"/>
                </a:solidFill>
                <a:effectLst>
                  <a:outerShdw blurRad="38100" dist="38100" dir="2700000" algn="tl">
                    <a:srgbClr val="000000">
                      <a:alpha val="43137"/>
                    </a:srgbClr>
                  </a:outerShdw>
                </a:effectLst>
                <a:latin typeface="Arial Narrow" pitchFamily="34" charset="0"/>
              </a:rPr>
              <a:t>W. G. </a:t>
            </a:r>
            <a:r>
              <a:rPr lang="en-US" sz="4400" b="1" dirty="0" err="1">
                <a:solidFill>
                  <a:srgbClr val="006600"/>
                </a:solidFill>
                <a:effectLst>
                  <a:outerShdw blurRad="38100" dist="38100" dir="2700000" algn="tl">
                    <a:srgbClr val="000000">
                      <a:alpha val="43137"/>
                    </a:srgbClr>
                  </a:outerShdw>
                </a:effectLst>
                <a:latin typeface="Arial Narrow" pitchFamily="34" charset="0"/>
              </a:rPr>
              <a:t>Scroggie</a:t>
            </a:r>
            <a:endParaRPr lang="en-US" sz="4400" b="1" dirty="0">
              <a:solidFill>
                <a:srgbClr val="006600"/>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ABC1330-30D4-4BA6-9E14-7858B751DDFA}"/>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3448879-009C-46D3-9BC8-D5ED1042AFD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4F233E4-FA47-4428-8D88-EF350484BA5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God so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loved the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gave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his one and only Son, that whoever believes in him shall not perish but have eternal life. - v16</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“When God loves, He loves a world! When He gives, He gives His best!” -</a:t>
            </a:r>
            <a:r>
              <a:rPr lang="en-US" sz="4400" dirty="0">
                <a:effectLst>
                  <a:outerShdw blurRad="38100" dist="38100" dir="2700000" algn="tl">
                    <a:srgbClr val="000000">
                      <a:alpha val="43137"/>
                    </a:srgbClr>
                  </a:outerShdw>
                </a:effectLst>
              </a:rPr>
              <a:t> </a:t>
            </a:r>
            <a:r>
              <a:rPr lang="en-US" sz="4400" b="1" dirty="0">
                <a:solidFill>
                  <a:srgbClr val="006600"/>
                </a:solidFill>
                <a:effectLst>
                  <a:outerShdw blurRad="38100" dist="38100" dir="2700000" algn="tl">
                    <a:srgbClr val="000000">
                      <a:alpha val="43137"/>
                    </a:srgbClr>
                  </a:outerShdw>
                </a:effectLst>
                <a:latin typeface="Arial Narrow" pitchFamily="34" charset="0"/>
              </a:rPr>
              <a:t>Peter </a:t>
            </a:r>
            <a:r>
              <a:rPr lang="en-US" sz="4400" b="1" dirty="0" err="1">
                <a:solidFill>
                  <a:srgbClr val="006600"/>
                </a:solidFill>
                <a:effectLst>
                  <a:outerShdw blurRad="38100" dist="38100" dir="2700000" algn="tl">
                    <a:srgbClr val="000000">
                      <a:alpha val="43137"/>
                    </a:srgbClr>
                  </a:outerShdw>
                </a:effectLst>
                <a:latin typeface="Arial Narrow" pitchFamily="34" charset="0"/>
              </a:rPr>
              <a:t>MacKenzie</a:t>
            </a:r>
            <a:endParaRPr lang="en-US" sz="4400" b="1" dirty="0">
              <a:solidFill>
                <a:srgbClr val="006600"/>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5C17D665-6BEE-4298-B7FB-CB37847EF85A}"/>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B6EE75-2DB0-4B52-ACB9-114F73B7CAD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DF19951-7093-4F81-9EA4-7B5C49A83400}"/>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God’s way.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5:12 - Therefore, just as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sin entered the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one man,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death through sin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in this way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death came to all men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  </a:t>
            </a:r>
          </a:p>
        </p:txBody>
      </p:sp>
      <p:sp>
        <p:nvSpPr>
          <p:cNvPr id="4" name="Rectangle 3">
            <a:extLst>
              <a:ext uri="{FF2B5EF4-FFF2-40B4-BE49-F238E27FC236}">
                <a16:creationId xmlns:a16="http://schemas.microsoft.com/office/drawing/2014/main" id="{84AC0977-553C-488B-963F-5CBB1A3231C2}"/>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6511A44-3632-4BD4-B1C0-717EBD15265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C018040-78BD-40D9-BE4F-978220E372A4}"/>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God’s way seems too irrational for our modern culture.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54DA7A3-BA1E-4053-9B01-A08C5191F73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6285AF6-D998-42FF-8C8A-643D90DDC1A6}"/>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God’s way.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5:12 - Therefore, just as sin entered the world through one man, and death through sin, and in this way death came to all men .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because all sinned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802A49F1-30AA-4DE7-8904-62EFC2283CC7}"/>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7DB162-68B7-49A2-BDC5-80C4ECA2330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EAD9223-5B77-4A45-94AA-BB3322A74317}"/>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God’s way.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5:12 - Therefore, just as sin entered the world through one man, and death through sin, and in this way death came to all men .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because all sinned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are separated from God 	because of what you did - not 	because of what someone else 	did!</a:t>
            </a:r>
          </a:p>
        </p:txBody>
      </p:sp>
      <p:sp>
        <p:nvSpPr>
          <p:cNvPr id="4" name="Rectangle 3">
            <a:extLst>
              <a:ext uri="{FF2B5EF4-FFF2-40B4-BE49-F238E27FC236}">
                <a16:creationId xmlns:a16="http://schemas.microsoft.com/office/drawing/2014/main" id="{A36EF1FD-8370-4F75-AE38-C18D20D1AD2E}"/>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0A4C04A-A6D2-4662-B40D-33B8EF7DB30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29C5225-D912-4BC2-83F8-69635ECB031A}"/>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God’s way.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so loved the world that 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gave his one and only Son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whoever believes in him shall not perish but have eternal life. - v16</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God gave - The Lord went to the 	cross for you!</a:t>
            </a:r>
          </a:p>
        </p:txBody>
      </p:sp>
      <p:sp>
        <p:nvSpPr>
          <p:cNvPr id="4" name="Rectangle 3">
            <a:extLst>
              <a:ext uri="{FF2B5EF4-FFF2-40B4-BE49-F238E27FC236}">
                <a16:creationId xmlns:a16="http://schemas.microsoft.com/office/drawing/2014/main" id="{E0273F89-333F-441E-AB66-F504924F1B9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9E6334B-26D8-4D9A-A866-5508E0A6955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A6BCD04-2D08-49F2-8F9C-D8FC31A2668E}"/>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if there had not been a cross?</a:t>
            </a:r>
          </a:p>
        </p:txBody>
      </p:sp>
      <p:sp>
        <p:nvSpPr>
          <p:cNvPr id="4" name="Rectangle 3">
            <a:extLst>
              <a:ext uri="{FF2B5EF4-FFF2-40B4-BE49-F238E27FC236}">
                <a16:creationId xmlns:a16="http://schemas.microsoft.com/office/drawing/2014/main" id="{E20B0C05-5F23-42B9-9EEE-12D4088351B3}"/>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048FAB-DA1F-4A5C-B1AD-80506DC700F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516BF8-8FCC-4197-A9C6-90D75BCE6BE0}"/>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if there had not been a cross?</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Separation from God forever.</a:t>
            </a:r>
          </a:p>
        </p:txBody>
      </p:sp>
      <p:sp>
        <p:nvSpPr>
          <p:cNvPr id="4" name="Rectangle 3">
            <a:extLst>
              <a:ext uri="{FF2B5EF4-FFF2-40B4-BE49-F238E27FC236}">
                <a16:creationId xmlns:a16="http://schemas.microsoft.com/office/drawing/2014/main" id="{D4E117BD-DF66-4B80-86A1-B9972466DBEE}"/>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8ED2BD7-861D-42CA-B6BE-23C65E58ADE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A53DC59-96A8-4589-B9C7-7D02FCD87AE3}"/>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if there had not been a cross?</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Separation from God forever.</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No salvation from your sins.</a:t>
            </a:r>
          </a:p>
        </p:txBody>
      </p:sp>
      <p:sp>
        <p:nvSpPr>
          <p:cNvPr id="4" name="Rectangle 3">
            <a:extLst>
              <a:ext uri="{FF2B5EF4-FFF2-40B4-BE49-F238E27FC236}">
                <a16:creationId xmlns:a16="http://schemas.microsoft.com/office/drawing/2014/main" id="{A7EEEA05-10E7-412F-B4E6-08C08FF53492}"/>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6F15F27-056A-41F3-A873-C851C58C753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98ACF3-2092-40A7-ACE2-AE1D9853AE1E}"/>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if there had not been a cross?</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Separation from God forever.</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No salvation from your sins.</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Heaven would be out of reach.</a:t>
            </a:r>
          </a:p>
        </p:txBody>
      </p:sp>
      <p:sp>
        <p:nvSpPr>
          <p:cNvPr id="4" name="Rectangle 3">
            <a:extLst>
              <a:ext uri="{FF2B5EF4-FFF2-40B4-BE49-F238E27FC236}">
                <a16:creationId xmlns:a16="http://schemas.microsoft.com/office/drawing/2014/main" id="{289EEB2F-C7E6-4118-AAC6-F0083D0010BA}"/>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31E1B9-6DF9-4A69-BA1D-4B0E2DD655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D946BDC-3ADA-40B9-89C4-78D7C3BC8F9A}"/>
              </a:ext>
            </a:extLst>
          </p:cNvPr>
          <p:cNvSpPr>
            <a:spLocks noGrp="1" noChangeArrowheads="1"/>
          </p:cNvSpPr>
          <p:nvPr>
            <p:ph idx="1"/>
          </p:nvPr>
        </p:nvSpPr>
        <p:spPr>
          <a:xfrm>
            <a:off x="457200" y="1143000"/>
            <a:ext cx="8229600" cy="57150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if there had not been a cross?</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Separation from God forever.</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No salvation from your sins.</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Heaven would be out of reach.</a:t>
            </a:r>
          </a:p>
          <a:p>
            <a:pPr algn="jus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algn="ctr">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You would be totally lost!</a:t>
            </a:r>
          </a:p>
        </p:txBody>
      </p:sp>
      <p:sp>
        <p:nvSpPr>
          <p:cNvPr id="4" name="Rectangle 3">
            <a:extLst>
              <a:ext uri="{FF2B5EF4-FFF2-40B4-BE49-F238E27FC236}">
                <a16:creationId xmlns:a16="http://schemas.microsoft.com/office/drawing/2014/main" id="{3B726E68-BF45-47BC-BF5F-1BDCB301F69E}"/>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006C1C6-565F-4671-A6F6-F84FA48212B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332589-F2FB-4146-911B-0C23164B2F23}"/>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 does the cross do for you?</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12:32 - But I,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when I am lifted up from the earth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will draw all men to myself.</a:t>
            </a:r>
          </a:p>
        </p:txBody>
      </p:sp>
      <p:sp>
        <p:nvSpPr>
          <p:cNvPr id="4" name="Rectangle 3">
            <a:extLst>
              <a:ext uri="{FF2B5EF4-FFF2-40B4-BE49-F238E27FC236}">
                <a16:creationId xmlns:a16="http://schemas.microsoft.com/office/drawing/2014/main" id="{DAF5E5B4-0EEB-4EAA-8174-B253831721E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8420F27-30E4-4C31-9BCD-ED2FBB93D69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81672D-B29C-4A70-B2EA-0AA609D8D216}"/>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 does the cross do for you?</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12:32 - But I,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when I am lifted up from the earth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will draw all men to myself.</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can have a changed life.</a:t>
            </a:r>
          </a:p>
        </p:txBody>
      </p:sp>
      <p:sp>
        <p:nvSpPr>
          <p:cNvPr id="4" name="Rectangle 3">
            <a:extLst>
              <a:ext uri="{FF2B5EF4-FFF2-40B4-BE49-F238E27FC236}">
                <a16:creationId xmlns:a16="http://schemas.microsoft.com/office/drawing/2014/main" id="{4C7CE87D-3BA1-4EBE-85E6-B4C6C3F91748}"/>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ADCE7D8-6124-418C-BF0D-B9CC035776C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A86C0BC-1B25-47B3-A6A8-2B000132B841}"/>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There are a lot of things that affect your life that don’t make sense.</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DF96612-E5A9-454A-8C53-BA13A08724A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0E649D6-CD1C-4104-9324-5FB61523FFD9}"/>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 does the cross do for you?</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12:32 - But I,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when I am lifted up from the earth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will draw all men to myself.</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can have a changed life.</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can have a home in heaven.</a:t>
            </a:r>
          </a:p>
        </p:txBody>
      </p:sp>
      <p:sp>
        <p:nvSpPr>
          <p:cNvPr id="4" name="Rectangle 3">
            <a:extLst>
              <a:ext uri="{FF2B5EF4-FFF2-40B4-BE49-F238E27FC236}">
                <a16:creationId xmlns:a16="http://schemas.microsoft.com/office/drawing/2014/main" id="{D03D3660-8AEC-4079-A0D6-CD84B742E431}"/>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5310479-C165-480E-81B6-4D21416DA11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66C10F1-C7BC-48F0-92FA-C65326F40F6A}"/>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 does the cross do for you?</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12:32 - But I,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when I am lifted up from the earth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will draw all men to myself.</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can have a changed life.</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can have a home in heaven.</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You can have life without end!</a:t>
            </a:r>
          </a:p>
        </p:txBody>
      </p:sp>
      <p:sp>
        <p:nvSpPr>
          <p:cNvPr id="4" name="Rectangle 3">
            <a:extLst>
              <a:ext uri="{FF2B5EF4-FFF2-40B4-BE49-F238E27FC236}">
                <a16:creationId xmlns:a16="http://schemas.microsoft.com/office/drawing/2014/main" id="{AD516EAB-05F9-480A-9B46-51DAA0D968D9}"/>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5EBCBC9-7E1C-4CA3-A99C-09F69693C0C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FF5F265-8048-46F4-B5FD-2DA3A2DD1998}"/>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God’s way provides the answer for you!</a:t>
            </a:r>
          </a:p>
        </p:txBody>
      </p:sp>
      <p:sp>
        <p:nvSpPr>
          <p:cNvPr id="4" name="Rectangle 3">
            <a:extLst>
              <a:ext uri="{FF2B5EF4-FFF2-40B4-BE49-F238E27FC236}">
                <a16:creationId xmlns:a16="http://schemas.microsoft.com/office/drawing/2014/main" id="{DEB26140-4884-4A67-B051-F5907E7F19A1}"/>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Jesus &amp; the Cross.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262F959-CFF1-4516-864D-E55C494C4D26}"/>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9BAA3D1-8953-4A53-AD40-5F1F5E9684F9}"/>
              </a:ext>
            </a:extLst>
          </p:cNvPr>
          <p:cNvSpPr>
            <a:spLocks noGrp="1" noChangeArrowheads="1"/>
          </p:cNvSpPr>
          <p:nvPr>
            <p:ph idx="1"/>
          </p:nvPr>
        </p:nvSpPr>
        <p:spPr>
          <a:xfrm>
            <a:off x="457200" y="1143000"/>
            <a:ext cx="8229600" cy="53340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Moses &amp; the Snakes.</a:t>
            </a:r>
          </a:p>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Jesus &amp; the Cross.</a:t>
            </a:r>
          </a:p>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The Light &amp; the Judgment.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v18-21</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4E0947-292E-43B9-B826-15F87B33B7E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CEBF2B5-3942-4DAE-A3B5-E8EE916C0C5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There will be a judgment!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11B8183-4887-410D-B201-612AF1F810E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 Light &amp; the Judgment.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26DB867-1D9A-4553-AEA3-580E9378400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C84757-8058-433C-B62C-797462F76AF5}"/>
              </a:ext>
            </a:extLst>
          </p:cNvPr>
          <p:cNvSpPr>
            <a:spLocks noGrp="1" noChangeArrowheads="1"/>
          </p:cNvSpPr>
          <p:nvPr>
            <p:ph idx="1"/>
          </p:nvPr>
        </p:nvSpPr>
        <p:spPr>
          <a:xfrm>
            <a:off x="457200" y="1143000"/>
            <a:ext cx="8229600" cy="4953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There will be a judgment!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Most people wonder, “Did I 	live a good enough life to get 	in?”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FFA3A9E-40FE-4C6B-A58C-D94D322E3202}"/>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 Light &amp; the Judgment.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30A068-47DF-4F23-A0C2-C9D94333BCE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55E957E-68D3-449D-B5B1-C2385E7BB1FF}"/>
              </a:ext>
            </a:extLst>
          </p:cNvPr>
          <p:cNvSpPr>
            <a:spLocks noGrp="1" noChangeArrowheads="1"/>
          </p:cNvSpPr>
          <p:nvPr>
            <p:ph idx="1"/>
          </p:nvPr>
        </p:nvSpPr>
        <p:spPr>
          <a:xfrm>
            <a:off x="457200" y="1143000"/>
            <a:ext cx="8229600" cy="4953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There will be a judgment!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The gospel message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you are 	lost or saved based upon your 	relationship with the Lord!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14:6 - I am the way and the truth and the life.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 one comes to the Father except through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F23C03FF-7C31-426F-9EB1-02DAC3AF8CE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 Light &amp; the Judgment.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461580D-15B3-4CAF-BFB9-101FEFD20C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4580D2E-D0D7-485B-93EF-F37470ABB7F6}"/>
              </a:ext>
            </a:extLst>
          </p:cNvPr>
          <p:cNvSpPr>
            <a:spLocks noGrp="1" noChangeArrowheads="1"/>
          </p:cNvSpPr>
          <p:nvPr>
            <p:ph idx="1"/>
          </p:nvPr>
        </p:nvSpPr>
        <p:spPr>
          <a:xfrm>
            <a:off x="762000" y="1143000"/>
            <a:ext cx="7924800" cy="4953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Choosing God is not an </a:t>
            </a:r>
            <a:r>
              <a:rPr lang="en-US" sz="4400" b="1" u="sng" dirty="0">
                <a:solidFill>
                  <a:srgbClr val="990033"/>
                </a:solidFill>
                <a:effectLst>
                  <a:outerShdw blurRad="38100" dist="38100" dir="2700000" algn="tl">
                    <a:srgbClr val="000000">
                      <a:alpha val="43137"/>
                    </a:srgbClr>
                  </a:outerShdw>
                </a:effectLst>
                <a:latin typeface="Arial Narrow" pitchFamily="34" charset="0"/>
              </a:rPr>
              <a:t>intellectual</a:t>
            </a:r>
            <a:r>
              <a:rPr lang="en-US" sz="4400" b="1" dirty="0">
                <a:solidFill>
                  <a:srgbClr val="990033"/>
                </a:solidFill>
                <a:effectLst>
                  <a:outerShdw blurRad="38100" dist="38100" dir="2700000" algn="tl">
                    <a:srgbClr val="000000">
                      <a:alpha val="43137"/>
                    </a:srgbClr>
                  </a:outerShdw>
                </a:effectLst>
                <a:latin typeface="Arial Narrow" pitchFamily="34" charset="0"/>
              </a:rPr>
              <a:t> choice - it’s a </a:t>
            </a:r>
            <a:r>
              <a:rPr lang="en-US" sz="4400" b="1" u="sng" dirty="0">
                <a:solidFill>
                  <a:srgbClr val="990033"/>
                </a:solidFill>
                <a:effectLst>
                  <a:outerShdw blurRad="38100" dist="38100" dir="2700000" algn="tl">
                    <a:srgbClr val="000000">
                      <a:alpha val="43137"/>
                    </a:srgbClr>
                  </a:outerShdw>
                </a:effectLst>
                <a:latin typeface="Arial Narrow" pitchFamily="34" charset="0"/>
              </a:rPr>
              <a:t>moral</a:t>
            </a:r>
            <a:r>
              <a:rPr lang="en-US" sz="4400" b="1" dirty="0">
                <a:solidFill>
                  <a:srgbClr val="990033"/>
                </a:solidFill>
                <a:effectLst>
                  <a:outerShdw blurRad="38100" dist="38100" dir="2700000" algn="tl">
                    <a:srgbClr val="000000">
                      <a:alpha val="43137"/>
                    </a:srgbClr>
                  </a:outerShdw>
                </a:effectLst>
                <a:latin typeface="Arial Narrow" pitchFamily="34" charset="0"/>
              </a:rPr>
              <a:t> one!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D8FE929-7C4A-44F4-A102-3CCA2D816C0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 Light &amp; the Judgment.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45C10EF-9B78-4A4B-AA3D-22626DB70A1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22C14EB-BB15-47F1-A0FF-14E415A58A62}"/>
              </a:ext>
            </a:extLst>
          </p:cNvPr>
          <p:cNvSpPr>
            <a:spLocks noGrp="1" noChangeArrowheads="1"/>
          </p:cNvSpPr>
          <p:nvPr>
            <p:ph idx="1"/>
          </p:nvPr>
        </p:nvSpPr>
        <p:spPr>
          <a:xfrm>
            <a:off x="762000" y="1143000"/>
            <a:ext cx="7924800" cy="4953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Choosing God is not an </a:t>
            </a:r>
            <a:r>
              <a:rPr lang="en-US" sz="4400" b="1" u="sng" dirty="0">
                <a:solidFill>
                  <a:srgbClr val="990033"/>
                </a:solidFill>
                <a:effectLst>
                  <a:outerShdw blurRad="38100" dist="38100" dir="2700000" algn="tl">
                    <a:srgbClr val="000000">
                      <a:alpha val="43137"/>
                    </a:srgbClr>
                  </a:outerShdw>
                </a:effectLst>
                <a:latin typeface="Arial Narrow" pitchFamily="34" charset="0"/>
              </a:rPr>
              <a:t>intellectual</a:t>
            </a:r>
            <a:r>
              <a:rPr lang="en-US" sz="4400" b="1" dirty="0">
                <a:solidFill>
                  <a:srgbClr val="990033"/>
                </a:solidFill>
                <a:effectLst>
                  <a:outerShdw blurRad="38100" dist="38100" dir="2700000" algn="tl">
                    <a:srgbClr val="000000">
                      <a:alpha val="43137"/>
                    </a:srgbClr>
                  </a:outerShdw>
                </a:effectLst>
                <a:latin typeface="Arial Narrow" pitchFamily="34" charset="0"/>
              </a:rPr>
              <a:t> choice - it’s a </a:t>
            </a:r>
            <a:r>
              <a:rPr lang="en-US" sz="4400" b="1" u="sng" dirty="0">
                <a:solidFill>
                  <a:srgbClr val="990033"/>
                </a:solidFill>
                <a:effectLst>
                  <a:outerShdw blurRad="38100" dist="38100" dir="2700000" algn="tl">
                    <a:srgbClr val="000000">
                      <a:alpha val="43137"/>
                    </a:srgbClr>
                  </a:outerShdw>
                </a:effectLst>
                <a:latin typeface="Arial Narrow" pitchFamily="34" charset="0"/>
              </a:rPr>
              <a:t>moral</a:t>
            </a:r>
            <a:r>
              <a:rPr lang="en-US" sz="4400" b="1" dirty="0">
                <a:solidFill>
                  <a:srgbClr val="990033"/>
                </a:solidFill>
                <a:effectLst>
                  <a:outerShdw blurRad="38100" dist="38100" dir="2700000" algn="tl">
                    <a:srgbClr val="000000">
                      <a:alpha val="43137"/>
                    </a:srgbClr>
                  </a:outerShdw>
                </a:effectLst>
                <a:latin typeface="Arial Narrow" pitchFamily="34" charset="0"/>
              </a:rPr>
              <a:t> 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does this mean?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Intellectual</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  a  decision 			based on evidence &amp; logic.</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A230BDE-1180-44A1-9DD5-6D967F9CCC6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 Light &amp; the Judgment.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0966501-B196-4C14-B0A8-1DF8C547092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C47DA5C-14C7-4B1A-8213-97F7BE9E9335}"/>
              </a:ext>
            </a:extLst>
          </p:cNvPr>
          <p:cNvSpPr>
            <a:spLocks noGrp="1" noChangeArrowheads="1"/>
          </p:cNvSpPr>
          <p:nvPr>
            <p:ph idx="1"/>
          </p:nvPr>
        </p:nvSpPr>
        <p:spPr>
          <a:xfrm>
            <a:off x="762000" y="1143000"/>
            <a:ext cx="79248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Choosing God is not an </a:t>
            </a:r>
            <a:r>
              <a:rPr lang="en-US" sz="4400" b="1" u="sng" dirty="0">
                <a:solidFill>
                  <a:srgbClr val="990033"/>
                </a:solidFill>
                <a:effectLst>
                  <a:outerShdw blurRad="38100" dist="38100" dir="2700000" algn="tl">
                    <a:srgbClr val="000000">
                      <a:alpha val="43137"/>
                    </a:srgbClr>
                  </a:outerShdw>
                </a:effectLst>
                <a:latin typeface="Arial Narrow" pitchFamily="34" charset="0"/>
              </a:rPr>
              <a:t>intellectual</a:t>
            </a:r>
            <a:r>
              <a:rPr lang="en-US" sz="4400" b="1" dirty="0">
                <a:solidFill>
                  <a:srgbClr val="990033"/>
                </a:solidFill>
                <a:effectLst>
                  <a:outerShdw blurRad="38100" dist="38100" dir="2700000" algn="tl">
                    <a:srgbClr val="000000">
                      <a:alpha val="43137"/>
                    </a:srgbClr>
                  </a:outerShdw>
                </a:effectLst>
                <a:latin typeface="Arial Narrow" pitchFamily="34" charset="0"/>
              </a:rPr>
              <a:t> choice - it’s a </a:t>
            </a:r>
            <a:r>
              <a:rPr lang="en-US" sz="4400" b="1" u="sng" dirty="0">
                <a:solidFill>
                  <a:srgbClr val="990033"/>
                </a:solidFill>
                <a:effectLst>
                  <a:outerShdw blurRad="38100" dist="38100" dir="2700000" algn="tl">
                    <a:srgbClr val="000000">
                      <a:alpha val="43137"/>
                    </a:srgbClr>
                  </a:outerShdw>
                </a:effectLst>
                <a:latin typeface="Arial Narrow" pitchFamily="34" charset="0"/>
              </a:rPr>
              <a:t>moral</a:t>
            </a:r>
            <a:r>
              <a:rPr lang="en-US" sz="4400" b="1" dirty="0">
                <a:solidFill>
                  <a:srgbClr val="990033"/>
                </a:solidFill>
                <a:effectLst>
                  <a:outerShdw blurRad="38100" dist="38100" dir="2700000" algn="tl">
                    <a:srgbClr val="000000">
                      <a:alpha val="43137"/>
                    </a:srgbClr>
                  </a:outerShdw>
                </a:effectLst>
                <a:latin typeface="Arial Narrow" pitchFamily="34" charset="0"/>
              </a:rPr>
              <a:t> 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What does this mean?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Moral</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  a decision based 		only on what you want to 		do.</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245D1960-B7CE-488D-A80F-9ADFEB9BA389}"/>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 Light &amp; the Judgment.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6168EDA-B796-41FE-B73E-5E9A5D865AE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419C528-5ACA-4F1E-BAF0-68BFB2A2D287}"/>
              </a:ext>
            </a:extLst>
          </p:cNvPr>
          <p:cNvSpPr>
            <a:spLocks noGrp="1" noChangeArrowheads="1"/>
          </p:cNvSpPr>
          <p:nvPr>
            <p:ph idx="1"/>
          </p:nvPr>
        </p:nvSpPr>
        <p:spPr>
          <a:xfrm>
            <a:off x="381000" y="1066800"/>
            <a:ext cx="8382000" cy="54864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This scripture will help you understand so you can make the wisest choice!</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3307FB3-8524-4F3D-9355-331F4EE495C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4D9DEFA-7F40-4757-9C7B-1B420109637B}"/>
              </a:ext>
            </a:extLst>
          </p:cNvPr>
          <p:cNvSpPr>
            <a:spLocks noGrp="1" noChangeArrowheads="1"/>
          </p:cNvSpPr>
          <p:nvPr>
            <p:ph idx="1"/>
          </p:nvPr>
        </p:nvSpPr>
        <p:spPr>
          <a:xfrm>
            <a:off x="762000" y="1143000"/>
            <a:ext cx="7924800" cy="4953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Choosing God is not an </a:t>
            </a:r>
            <a:r>
              <a:rPr lang="en-US" sz="4400" b="1" u="sng" dirty="0">
                <a:solidFill>
                  <a:srgbClr val="990033"/>
                </a:solidFill>
                <a:effectLst>
                  <a:outerShdw blurRad="38100" dist="38100" dir="2700000" algn="tl">
                    <a:srgbClr val="000000">
                      <a:alpha val="43137"/>
                    </a:srgbClr>
                  </a:outerShdw>
                </a:effectLst>
                <a:latin typeface="Arial Narrow" pitchFamily="34" charset="0"/>
              </a:rPr>
              <a:t>intellectual</a:t>
            </a:r>
            <a:r>
              <a:rPr lang="en-US" sz="4400" b="1" dirty="0">
                <a:solidFill>
                  <a:srgbClr val="990033"/>
                </a:solidFill>
                <a:effectLst>
                  <a:outerShdw blurRad="38100" dist="38100" dir="2700000" algn="tl">
                    <a:srgbClr val="000000">
                      <a:alpha val="43137"/>
                    </a:srgbClr>
                  </a:outerShdw>
                </a:effectLst>
                <a:latin typeface="Arial Narrow" pitchFamily="34" charset="0"/>
              </a:rPr>
              <a:t> choice - it’s a </a:t>
            </a:r>
            <a:r>
              <a:rPr lang="en-US" sz="4400" b="1" u="sng" dirty="0">
                <a:solidFill>
                  <a:srgbClr val="990033"/>
                </a:solidFill>
                <a:effectLst>
                  <a:outerShdw blurRad="38100" dist="38100" dir="2700000" algn="tl">
                    <a:srgbClr val="000000">
                      <a:alpha val="43137"/>
                    </a:srgbClr>
                  </a:outerShdw>
                </a:effectLst>
                <a:latin typeface="Arial Narrow" pitchFamily="34" charset="0"/>
              </a:rPr>
              <a:t>moral</a:t>
            </a:r>
            <a:r>
              <a:rPr lang="en-US" sz="4400" b="1" dirty="0">
                <a:solidFill>
                  <a:srgbClr val="990033"/>
                </a:solidFill>
                <a:effectLst>
                  <a:outerShdw blurRad="38100" dist="38100" dir="2700000" algn="tl">
                    <a:srgbClr val="000000">
                      <a:alpha val="43137"/>
                    </a:srgbClr>
                  </a:outerShdw>
                </a:effectLst>
                <a:latin typeface="Arial Narrow" pitchFamily="34" charset="0"/>
              </a:rPr>
              <a:t> 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What about the hypocrites?</a:t>
            </a:r>
          </a:p>
        </p:txBody>
      </p:sp>
      <p:sp>
        <p:nvSpPr>
          <p:cNvPr id="4" name="Rectangle 3">
            <a:extLst>
              <a:ext uri="{FF2B5EF4-FFF2-40B4-BE49-F238E27FC236}">
                <a16:creationId xmlns:a16="http://schemas.microsoft.com/office/drawing/2014/main" id="{CF206827-7D35-419C-9182-54F1F62ACDA2}"/>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 Light &amp; the Judgment.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5D217C9-702B-4036-9EFB-25D93D2A05A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13537E0-EEA3-4626-AE21-EB37ECED6D49}"/>
              </a:ext>
            </a:extLst>
          </p:cNvPr>
          <p:cNvSpPr>
            <a:spLocks noGrp="1" noChangeArrowheads="1"/>
          </p:cNvSpPr>
          <p:nvPr>
            <p:ph idx="1"/>
          </p:nvPr>
        </p:nvSpPr>
        <p:spPr>
          <a:xfrm>
            <a:off x="762000" y="1143000"/>
            <a:ext cx="7924800" cy="4953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Choosing God is not an </a:t>
            </a:r>
            <a:r>
              <a:rPr lang="en-US" sz="4400" b="1" u="sng" dirty="0">
                <a:solidFill>
                  <a:srgbClr val="990033"/>
                </a:solidFill>
                <a:effectLst>
                  <a:outerShdw blurRad="38100" dist="38100" dir="2700000" algn="tl">
                    <a:srgbClr val="000000">
                      <a:alpha val="43137"/>
                    </a:srgbClr>
                  </a:outerShdw>
                </a:effectLst>
                <a:latin typeface="Arial Narrow" pitchFamily="34" charset="0"/>
              </a:rPr>
              <a:t>intellectual</a:t>
            </a:r>
            <a:r>
              <a:rPr lang="en-US" sz="4400" b="1" dirty="0">
                <a:solidFill>
                  <a:srgbClr val="990033"/>
                </a:solidFill>
                <a:effectLst>
                  <a:outerShdw blurRad="38100" dist="38100" dir="2700000" algn="tl">
                    <a:srgbClr val="000000">
                      <a:alpha val="43137"/>
                    </a:srgbClr>
                  </a:outerShdw>
                </a:effectLst>
                <a:latin typeface="Arial Narrow" pitchFamily="34" charset="0"/>
              </a:rPr>
              <a:t> choice - it’s a </a:t>
            </a:r>
            <a:r>
              <a:rPr lang="en-US" sz="4400" b="1" u="sng" dirty="0">
                <a:solidFill>
                  <a:srgbClr val="990033"/>
                </a:solidFill>
                <a:effectLst>
                  <a:outerShdw blurRad="38100" dist="38100" dir="2700000" algn="tl">
                    <a:srgbClr val="000000">
                      <a:alpha val="43137"/>
                    </a:srgbClr>
                  </a:outerShdw>
                </a:effectLst>
                <a:latin typeface="Arial Narrow" pitchFamily="34" charset="0"/>
              </a:rPr>
              <a:t>moral</a:t>
            </a:r>
            <a:r>
              <a:rPr lang="en-US" sz="4400" b="1" dirty="0">
                <a:solidFill>
                  <a:srgbClr val="990033"/>
                </a:solidFill>
                <a:effectLst>
                  <a:outerShdw blurRad="38100" dist="38100" dir="2700000" algn="tl">
                    <a:srgbClr val="000000">
                      <a:alpha val="43137"/>
                    </a:srgbClr>
                  </a:outerShdw>
                </a:effectLst>
                <a:latin typeface="Arial Narrow" pitchFamily="34" charset="0"/>
              </a:rPr>
              <a:t> 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What about the hypocrites?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What about the miracles?</a:t>
            </a:r>
          </a:p>
        </p:txBody>
      </p:sp>
      <p:sp>
        <p:nvSpPr>
          <p:cNvPr id="4" name="Rectangle 3">
            <a:extLst>
              <a:ext uri="{FF2B5EF4-FFF2-40B4-BE49-F238E27FC236}">
                <a16:creationId xmlns:a16="http://schemas.microsoft.com/office/drawing/2014/main" id="{9D316E00-5D0C-4E14-B35C-16C390D9B14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 Light &amp; the Judgment.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1CB05FA-2CEC-433C-892C-6E7E3511941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FE7A06-8FE4-4672-A3A7-C6358D3F44AE}"/>
              </a:ext>
            </a:extLst>
          </p:cNvPr>
          <p:cNvSpPr>
            <a:spLocks noGrp="1" noChangeArrowheads="1"/>
          </p:cNvSpPr>
          <p:nvPr>
            <p:ph idx="1"/>
          </p:nvPr>
        </p:nvSpPr>
        <p:spPr>
          <a:xfrm>
            <a:off x="762000" y="1143000"/>
            <a:ext cx="7924800" cy="4953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Choosing God is not an </a:t>
            </a:r>
            <a:r>
              <a:rPr lang="en-US" sz="4400" b="1" u="sng" dirty="0">
                <a:solidFill>
                  <a:srgbClr val="990033"/>
                </a:solidFill>
                <a:effectLst>
                  <a:outerShdw blurRad="38100" dist="38100" dir="2700000" algn="tl">
                    <a:srgbClr val="000000">
                      <a:alpha val="43137"/>
                    </a:srgbClr>
                  </a:outerShdw>
                </a:effectLst>
                <a:latin typeface="Arial Narrow" pitchFamily="34" charset="0"/>
              </a:rPr>
              <a:t>intellectual</a:t>
            </a:r>
            <a:r>
              <a:rPr lang="en-US" sz="4400" b="1" dirty="0">
                <a:solidFill>
                  <a:srgbClr val="990033"/>
                </a:solidFill>
                <a:effectLst>
                  <a:outerShdw blurRad="38100" dist="38100" dir="2700000" algn="tl">
                    <a:srgbClr val="000000">
                      <a:alpha val="43137"/>
                    </a:srgbClr>
                  </a:outerShdw>
                </a:effectLst>
                <a:latin typeface="Arial Narrow" pitchFamily="34" charset="0"/>
              </a:rPr>
              <a:t> choice - it’s a </a:t>
            </a:r>
            <a:r>
              <a:rPr lang="en-US" sz="4400" b="1" u="sng" dirty="0">
                <a:solidFill>
                  <a:srgbClr val="990033"/>
                </a:solidFill>
                <a:effectLst>
                  <a:outerShdw blurRad="38100" dist="38100" dir="2700000" algn="tl">
                    <a:srgbClr val="000000">
                      <a:alpha val="43137"/>
                    </a:srgbClr>
                  </a:outerShdw>
                </a:effectLst>
                <a:latin typeface="Arial Narrow" pitchFamily="34" charset="0"/>
              </a:rPr>
              <a:t>moral</a:t>
            </a:r>
            <a:r>
              <a:rPr lang="en-US" sz="4400" b="1" dirty="0">
                <a:solidFill>
                  <a:srgbClr val="990033"/>
                </a:solidFill>
                <a:effectLst>
                  <a:outerShdw blurRad="38100" dist="38100" dir="2700000" algn="tl">
                    <a:srgbClr val="000000">
                      <a:alpha val="43137"/>
                    </a:srgbClr>
                  </a:outerShdw>
                </a:effectLst>
                <a:latin typeface="Arial Narrow" pitchFamily="34" charset="0"/>
              </a:rPr>
              <a:t> one!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What is your motive for 	rejecting God?</a:t>
            </a:r>
          </a:p>
        </p:txBody>
      </p:sp>
      <p:sp>
        <p:nvSpPr>
          <p:cNvPr id="4" name="Rectangle 3">
            <a:extLst>
              <a:ext uri="{FF2B5EF4-FFF2-40B4-BE49-F238E27FC236}">
                <a16:creationId xmlns:a16="http://schemas.microsoft.com/office/drawing/2014/main" id="{48EF916B-75EB-442B-9709-94D4DA2A67F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 Light &amp; the Judgment.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0DBA8D3-DEE7-43C8-B38E-559D00D883E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EE17486-5E24-4B2C-B70D-8C5F03B6D1F0}"/>
              </a:ext>
            </a:extLst>
          </p:cNvPr>
          <p:cNvSpPr>
            <a:spLocks noGrp="1" noChangeArrowheads="1"/>
          </p:cNvSpPr>
          <p:nvPr>
            <p:ph idx="1"/>
          </p:nvPr>
        </p:nvSpPr>
        <p:spPr>
          <a:xfrm>
            <a:off x="762000" y="1143000"/>
            <a:ext cx="7924800" cy="4953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All of you must make a choice about God!</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13FF226C-FDB7-4438-B877-C1B68E3FCF2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 Light &amp; the Judgment.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34AF549-CD5D-4FE3-831A-A14AA101FFF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744FD9A-8E03-44A0-B243-FAE2B071B7AB}"/>
              </a:ext>
            </a:extLst>
          </p:cNvPr>
          <p:cNvSpPr>
            <a:spLocks noGrp="1" noChangeArrowheads="1"/>
          </p:cNvSpPr>
          <p:nvPr>
            <p:ph idx="1"/>
          </p:nvPr>
        </p:nvSpPr>
        <p:spPr>
          <a:xfrm>
            <a:off x="457200" y="1143000"/>
            <a:ext cx="8229600" cy="5410200"/>
          </a:xfrm>
        </p:spPr>
        <p:txBody>
          <a:bodyPr>
            <a:normAutofit/>
          </a:bodyPr>
          <a:lstStyle/>
          <a:p>
            <a:pPr algn="ctr">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Take the remedy God has made for your sinful condition!</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Discover the life God has available for you!</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Don’t put it off!</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DA7C13-6B0D-45E6-BDA1-41F48F9B0D1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C2D1A99-D80D-4CFD-869D-251C64966AB1}"/>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3:13-15</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 one has ever gone into heaven except the one who came from heaven — the Son of Man.</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Just as Moses lifted up the snake in the desert, so the Son of Man must be lifted up, that everyone who believes in him may have eternal life.</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983FFF2-9FC0-4912-ACE8-7F3A0D6B0E7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FC8C63-C2EA-4368-AFB2-7875A733F3D9}"/>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3:16-17</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God so loved the world that he gave his one and only Son, that whoever believes in him shall not perish but have eternal life. For God did not send his Son into the world to condemn the world, but to save the world through him. </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D6C8FB9-21B1-4E8E-AB9A-AF01D02D3E2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6EA5F8-B943-4094-BA1A-CF3EF6B0B873}"/>
              </a:ext>
            </a:extLst>
          </p:cNvPr>
          <p:cNvSpPr>
            <a:spLocks noGrp="1" noChangeArrowheads="1"/>
          </p:cNvSpPr>
          <p:nvPr>
            <p:ph idx="1"/>
          </p:nvPr>
        </p:nvSpPr>
        <p:spPr>
          <a:xfrm>
            <a:off x="381000" y="1066800"/>
            <a:ext cx="8382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3:18-21</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Whoever believes in him is not condemned, but whoever does not believe stands condemned already because he has not believed in the name of God’s one and only Son.</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This is the verdict: Light has come into the world, but men loved darkness instead of light because their deeds were evil. Everyone who does evil hates the light, and will not come into the light for fear that his deeds will be exposed. But whoever lives by the truth comes into the light, so that it may be seen plainly that what he has done has been done through God.</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B05A4A5-2FE4-458E-A80A-2C6EA693E1EF}"/>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C107358-DC44-426A-9873-8BB2CC04E4BF}"/>
              </a:ext>
            </a:extLst>
          </p:cNvPr>
          <p:cNvSpPr>
            <a:spLocks noGrp="1" noChangeArrowheads="1"/>
          </p:cNvSpPr>
          <p:nvPr>
            <p:ph idx="1"/>
          </p:nvPr>
        </p:nvSpPr>
        <p:spPr>
          <a:xfrm>
            <a:off x="457200" y="1143000"/>
            <a:ext cx="8229600" cy="5334000"/>
          </a:xfrm>
        </p:spPr>
        <p:txBody>
          <a:bodyPr>
            <a:normAutofit/>
          </a:bodyPr>
          <a:lstStyle/>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Moses &amp; the Snakes.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 one has ever gone into heaven except the one who came from heaven — the Son of Man.</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Just as Moses lifted up the snake in the desert, so the Son of Man must be lifted up, that everyone who believes in him may have eternal life. - v13-15</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D1DA7A0-6B98-42CD-8AC4-03DF551C300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6F19B40-5E73-40E0-8F27-6142F6D0DD0E}"/>
              </a:ext>
            </a:extLst>
          </p:cNvPr>
          <p:cNvSpPr>
            <a:spLocks noGrp="1" noChangeArrowheads="1"/>
          </p:cNvSpPr>
          <p:nvPr>
            <p:ph idx="1"/>
          </p:nvPr>
        </p:nvSpPr>
        <p:spPr>
          <a:xfrm>
            <a:off x="457200" y="1219200"/>
            <a:ext cx="8229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God’s way.</a:t>
            </a:r>
          </a:p>
          <a:p>
            <a:pPr marL="609600" indent="-609600" algn="just" eaLnBrk="1" fontAlgn="auto" hangingPunct="1">
              <a:spcAft>
                <a:spcPts val="0"/>
              </a:spcAft>
              <a:buFont typeface="Wingdings 2" panose="05020102010507070707" pitchFamily="18" charset="2"/>
              <a:buNone/>
              <a:defRPr/>
            </a:pPr>
            <a:r>
              <a:rPr lang="en-US" sz="2500" b="1" dirty="0">
                <a:solidFill>
                  <a:schemeClr val="tx1"/>
                </a:solidFill>
                <a:effectLst>
                  <a:outerShdw blurRad="38100" dist="38100" dir="2700000" algn="tl">
                    <a:srgbClr val="000000">
                      <a:alpha val="43137"/>
                    </a:srgbClr>
                  </a:outerShdw>
                </a:effectLst>
                <a:latin typeface="Arial" pitchFamily="34" charset="0"/>
                <a:cs typeface="Arial" pitchFamily="34" charset="0"/>
              </a:rPr>
              <a:t>Numbers 21:6-9 - Then the LORD sent venomous snakes among them; they bit the people and many Israelites died. The people came to Moses and said, “We sinned when we spoke against the LORD and against you. Pray that the LORD will take the snakes away from us.” So Moses prayed for the people. The LORD said to Moses, “Make a snake and put it up on a pole; anyone who is bitten can look at it and live.” So Moses made a bronze snake and put it up on a pole. Then when anyone was bitten by a snake and looked at the bronze snake, he lived</a:t>
            </a:r>
            <a:r>
              <a:rPr lang="en-US" sz="2500" dirty="0"/>
              <a:t>.</a:t>
            </a:r>
            <a:endParaRPr lang="en-US" sz="25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398734ED-093E-48B4-B276-D3FB81B60209}"/>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Moses &amp; the Snakes.</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38892</TotalTime>
  <Words>2161</Words>
  <Application>Microsoft Office PowerPoint</Application>
  <PresentationFormat>On-screen Show (4:3)</PresentationFormat>
  <Paragraphs>223</Paragraphs>
  <Slides>44</Slides>
  <Notes>44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Arial Narrow</vt:lpstr>
      <vt:lpstr>Arial</vt:lpstr>
      <vt:lpstr>Lucida Sans Unicode</vt:lpstr>
      <vt:lpstr>Wingdings 2</vt:lpstr>
      <vt:lpstr>Calibri</vt:lpstr>
      <vt:lpstr>Times New Roman</vt:lpstr>
      <vt:lpstr>Trek</vt:lpstr>
      <vt:lpstr>god’s  love  or the  World’s  lure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1874</cp:revision>
  <dcterms:created xsi:type="dcterms:W3CDTF">2005-04-23T22:37:40Z</dcterms:created>
  <dcterms:modified xsi:type="dcterms:W3CDTF">2021-02-05T20:26:06Z</dcterms:modified>
</cp:coreProperties>
</file>