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9"/>
  </p:notesMasterIdLst>
  <p:handoutMasterIdLst>
    <p:handoutMasterId r:id="rId50"/>
  </p:handoutMasterIdLst>
  <p:sldIdLst>
    <p:sldId id="398" r:id="rId2"/>
    <p:sldId id="1676" r:id="rId3"/>
    <p:sldId id="1706" r:id="rId4"/>
    <p:sldId id="1677" r:id="rId5"/>
    <p:sldId id="1678" r:id="rId6"/>
    <p:sldId id="1123" r:id="rId7"/>
    <p:sldId id="1503" r:id="rId8"/>
    <p:sldId id="1707" r:id="rId9"/>
    <p:sldId id="1708" r:id="rId10"/>
    <p:sldId id="1709" r:id="rId11"/>
    <p:sldId id="1710" r:id="rId12"/>
    <p:sldId id="1591" r:id="rId13"/>
    <p:sldId id="1717" r:id="rId14"/>
    <p:sldId id="1711" r:id="rId15"/>
    <p:sldId id="1712" r:id="rId16"/>
    <p:sldId id="1713" r:id="rId17"/>
    <p:sldId id="1714" r:id="rId18"/>
    <p:sldId id="1715" r:id="rId19"/>
    <p:sldId id="1716" r:id="rId20"/>
    <p:sldId id="1718" r:id="rId21"/>
    <p:sldId id="1719" r:id="rId22"/>
    <p:sldId id="1720" r:id="rId23"/>
    <p:sldId id="1721" r:id="rId24"/>
    <p:sldId id="1722" r:id="rId25"/>
    <p:sldId id="1723" r:id="rId26"/>
    <p:sldId id="1724" r:id="rId27"/>
    <p:sldId id="1725" r:id="rId28"/>
    <p:sldId id="1726" r:id="rId29"/>
    <p:sldId id="1727" r:id="rId30"/>
    <p:sldId id="1597" r:id="rId31"/>
    <p:sldId id="1728" r:id="rId32"/>
    <p:sldId id="1729" r:id="rId33"/>
    <p:sldId id="1730" r:id="rId34"/>
    <p:sldId id="1731" r:id="rId35"/>
    <p:sldId id="1732" r:id="rId36"/>
    <p:sldId id="1733" r:id="rId37"/>
    <p:sldId id="1734" r:id="rId38"/>
    <p:sldId id="1735" r:id="rId39"/>
    <p:sldId id="1736" r:id="rId40"/>
    <p:sldId id="1737" r:id="rId41"/>
    <p:sldId id="1738" r:id="rId42"/>
    <p:sldId id="1705" r:id="rId43"/>
    <p:sldId id="1740" r:id="rId44"/>
    <p:sldId id="1741" r:id="rId45"/>
    <p:sldId id="1742" r:id="rId46"/>
    <p:sldId id="1743" r:id="rId47"/>
    <p:sldId id="1612" r:id="rId48"/>
  </p:sldIdLst>
  <p:sldSz cx="9144000" cy="6858000" type="screen4x3"/>
  <p:notesSz cx="6858000" cy="9117013"/>
  <p:defaultTextStyle>
    <a:defPPr>
      <a:defRPr lang="en-US"/>
    </a:defPPr>
    <a:lvl1pPr algn="l" rtl="0" fontAlgn="base">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fontAlgn="base">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fontAlgn="base">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fontAlgn="base">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fontAlgn="base">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33"/>
    <a:srgbClr val="339966"/>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2645" autoAdjust="0"/>
    <p:restoredTop sz="90401" autoAdjust="0"/>
  </p:normalViewPr>
  <p:slideViewPr>
    <p:cSldViewPr>
      <p:cViewPr varScale="1">
        <p:scale>
          <a:sx n="101" d="100"/>
          <a:sy n="101" d="100"/>
        </p:scale>
        <p:origin x="1512" y="102"/>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8B46406B-F9D5-48CB-926B-6E69E5746DFC}"/>
              </a:ext>
            </a:extLst>
          </p:cNvPr>
          <p:cNvSpPr>
            <a:spLocks noGrp="1" noChangeArrowheads="1"/>
          </p:cNvSpPr>
          <p:nvPr>
            <p:ph type="hdr" sz="quarter"/>
          </p:nvPr>
        </p:nvSpPr>
        <p:spPr bwMode="auto">
          <a:xfrm>
            <a:off x="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solidFill>
                  <a:schemeClr val="tx1"/>
                </a:solidFill>
                <a:latin typeface="Times New Roman" pitchFamily="18" charset="0"/>
              </a:defRPr>
            </a:lvl1pPr>
          </a:lstStyle>
          <a:p>
            <a:pPr>
              <a:defRPr/>
            </a:pPr>
            <a:endParaRPr lang="en-US"/>
          </a:p>
        </p:txBody>
      </p:sp>
      <p:sp>
        <p:nvSpPr>
          <p:cNvPr id="141315" name="Rectangle 3">
            <a:extLst>
              <a:ext uri="{FF2B5EF4-FFF2-40B4-BE49-F238E27FC236}">
                <a16:creationId xmlns:a16="http://schemas.microsoft.com/office/drawing/2014/main" id="{40C4D40B-68E4-4457-9035-B8DC14EC61DE}"/>
              </a:ext>
            </a:extLst>
          </p:cNvPr>
          <p:cNvSpPr>
            <a:spLocks noGrp="1" noChangeArrowheads="1"/>
          </p:cNvSpPr>
          <p:nvPr>
            <p:ph type="dt" sz="quarter" idx="1"/>
          </p:nvPr>
        </p:nvSpPr>
        <p:spPr bwMode="auto">
          <a:xfrm>
            <a:off x="388620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Times New Roman" pitchFamily="18" charset="0"/>
              </a:defRPr>
            </a:lvl1pPr>
          </a:lstStyle>
          <a:p>
            <a:pPr>
              <a:defRPr/>
            </a:pPr>
            <a:endParaRPr lang="en-US"/>
          </a:p>
        </p:txBody>
      </p:sp>
      <p:sp>
        <p:nvSpPr>
          <p:cNvPr id="141316" name="Rectangle 4">
            <a:extLst>
              <a:ext uri="{FF2B5EF4-FFF2-40B4-BE49-F238E27FC236}">
                <a16:creationId xmlns:a16="http://schemas.microsoft.com/office/drawing/2014/main" id="{A57E35E0-055E-44C0-9D85-1A95C6837122}"/>
              </a:ext>
            </a:extLst>
          </p:cNvPr>
          <p:cNvSpPr>
            <a:spLocks noGrp="1" noChangeArrowheads="1"/>
          </p:cNvSpPr>
          <p:nvPr>
            <p:ph type="ftr" sz="quarter" idx="2"/>
          </p:nvPr>
        </p:nvSpPr>
        <p:spPr bwMode="auto">
          <a:xfrm>
            <a:off x="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solidFill>
                  <a:schemeClr val="tx1"/>
                </a:solidFill>
                <a:latin typeface="Times New Roman" pitchFamily="18" charset="0"/>
              </a:defRPr>
            </a:lvl1pPr>
          </a:lstStyle>
          <a:p>
            <a:pPr>
              <a:defRPr/>
            </a:pPr>
            <a:endParaRPr lang="en-US"/>
          </a:p>
        </p:txBody>
      </p:sp>
      <p:sp>
        <p:nvSpPr>
          <p:cNvPr id="141317" name="Rectangle 5">
            <a:extLst>
              <a:ext uri="{FF2B5EF4-FFF2-40B4-BE49-F238E27FC236}">
                <a16:creationId xmlns:a16="http://schemas.microsoft.com/office/drawing/2014/main" id="{3E32790E-6F86-46F2-8EC4-1C84D61CDC0D}"/>
              </a:ext>
            </a:extLst>
          </p:cNvPr>
          <p:cNvSpPr>
            <a:spLocks noGrp="1" noChangeArrowheads="1"/>
          </p:cNvSpPr>
          <p:nvPr>
            <p:ph type="sldNum" sz="quarter" idx="3"/>
          </p:nvPr>
        </p:nvSpPr>
        <p:spPr bwMode="auto">
          <a:xfrm>
            <a:off x="388620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Times New Roman" panose="02020603050405020304" pitchFamily="18" charset="0"/>
              </a:defRPr>
            </a:lvl1pPr>
          </a:lstStyle>
          <a:p>
            <a:fld id="{8A5A7BB3-1071-44D1-BA6C-98E5D93B1930}"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E514EB4-5994-45AA-BC32-71BF986451A8}"/>
              </a:ext>
            </a:extLst>
          </p:cNvPr>
          <p:cNvSpPr>
            <a:spLocks noGrp="1"/>
          </p:cNvSpPr>
          <p:nvPr>
            <p:ph type="hdr" sz="quarter"/>
          </p:nvPr>
        </p:nvSpPr>
        <p:spPr>
          <a:xfrm>
            <a:off x="0" y="0"/>
            <a:ext cx="2971800" cy="455613"/>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a:extLst>
              <a:ext uri="{FF2B5EF4-FFF2-40B4-BE49-F238E27FC236}">
                <a16:creationId xmlns:a16="http://schemas.microsoft.com/office/drawing/2014/main" id="{4304E2F8-B743-4797-A257-8977EE7BD5E3}"/>
              </a:ext>
            </a:extLst>
          </p:cNvPr>
          <p:cNvSpPr>
            <a:spLocks noGrp="1"/>
          </p:cNvSpPr>
          <p:nvPr>
            <p:ph type="dt" idx="1"/>
          </p:nvPr>
        </p:nvSpPr>
        <p:spPr>
          <a:xfrm>
            <a:off x="3884613" y="0"/>
            <a:ext cx="2971800" cy="455613"/>
          </a:xfrm>
          <a:prstGeom prst="rect">
            <a:avLst/>
          </a:prstGeom>
        </p:spPr>
        <p:txBody>
          <a:bodyPr vert="horz" lIns="91440" tIns="45720" rIns="91440" bIns="45720" rtlCol="0"/>
          <a:lstStyle>
            <a:lvl1pPr algn="r">
              <a:defRPr sz="1200"/>
            </a:lvl1pPr>
          </a:lstStyle>
          <a:p>
            <a:pPr>
              <a:defRPr/>
            </a:pPr>
            <a:fld id="{37B2DA98-3BCB-490C-8974-35B12EFE3BC3}" type="datetimeFigureOut">
              <a:rPr lang="en-US"/>
              <a:pPr>
                <a:defRPr/>
              </a:pPr>
              <a:t>6/18/2024</a:t>
            </a:fld>
            <a:endParaRPr lang="en-US" dirty="0"/>
          </a:p>
        </p:txBody>
      </p:sp>
      <p:sp>
        <p:nvSpPr>
          <p:cNvPr id="4" name="Slide Image Placeholder 3">
            <a:extLst>
              <a:ext uri="{FF2B5EF4-FFF2-40B4-BE49-F238E27FC236}">
                <a16:creationId xmlns:a16="http://schemas.microsoft.com/office/drawing/2014/main" id="{51616BC9-294C-4437-A7F0-EE29CDE0211A}"/>
              </a:ext>
            </a:extLst>
          </p:cNvPr>
          <p:cNvSpPr>
            <a:spLocks noGrp="1" noRot="1" noChangeAspect="1"/>
          </p:cNvSpPr>
          <p:nvPr>
            <p:ph type="sldImg" idx="2"/>
          </p:nvPr>
        </p:nvSpPr>
        <p:spPr>
          <a:xfrm>
            <a:off x="1150938" y="684213"/>
            <a:ext cx="4556125" cy="3417887"/>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C93ED47E-67A9-4FFE-89AB-56D9E4B809FE}"/>
              </a:ext>
            </a:extLst>
          </p:cNvPr>
          <p:cNvSpPr>
            <a:spLocks noGrp="1"/>
          </p:cNvSpPr>
          <p:nvPr>
            <p:ph type="body" sz="quarter" idx="3"/>
          </p:nvPr>
        </p:nvSpPr>
        <p:spPr>
          <a:xfrm>
            <a:off x="685800" y="4330700"/>
            <a:ext cx="5486400" cy="41021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5C12BB0F-93E3-4A41-9720-279FF9FB3E90}"/>
              </a:ext>
            </a:extLst>
          </p:cNvPr>
          <p:cNvSpPr>
            <a:spLocks noGrp="1"/>
          </p:cNvSpPr>
          <p:nvPr>
            <p:ph type="ftr" sz="quarter" idx="4"/>
          </p:nvPr>
        </p:nvSpPr>
        <p:spPr>
          <a:xfrm>
            <a:off x="0" y="8659813"/>
            <a:ext cx="2971800" cy="455612"/>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a:extLst>
              <a:ext uri="{FF2B5EF4-FFF2-40B4-BE49-F238E27FC236}">
                <a16:creationId xmlns:a16="http://schemas.microsoft.com/office/drawing/2014/main" id="{3D34EAFF-75CB-4E9D-AC3A-17155B9410F6}"/>
              </a:ext>
            </a:extLst>
          </p:cNvPr>
          <p:cNvSpPr>
            <a:spLocks noGrp="1"/>
          </p:cNvSpPr>
          <p:nvPr>
            <p:ph type="sldNum" sz="quarter" idx="5"/>
          </p:nvPr>
        </p:nvSpPr>
        <p:spPr>
          <a:xfrm>
            <a:off x="3884613" y="8659813"/>
            <a:ext cx="2971800" cy="455612"/>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7BB0482F-3135-49EA-8CA9-3810905DFDDD}"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a:extLst>
              <a:ext uri="{FF2B5EF4-FFF2-40B4-BE49-F238E27FC236}">
                <a16:creationId xmlns:a16="http://schemas.microsoft.com/office/drawing/2014/main" id="{DF2586F1-44B6-4E1F-BEEF-EE19AD333BC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a:extLst>
              <a:ext uri="{FF2B5EF4-FFF2-40B4-BE49-F238E27FC236}">
                <a16:creationId xmlns:a16="http://schemas.microsoft.com/office/drawing/2014/main" id="{0C12C6FE-6F94-4A75-A2D6-B3FD2385D07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9396" name="Slide Number Placeholder 3">
            <a:extLst>
              <a:ext uri="{FF2B5EF4-FFF2-40B4-BE49-F238E27FC236}">
                <a16:creationId xmlns:a16="http://schemas.microsoft.com/office/drawing/2014/main" id="{CFB6DDBF-83D7-4FCF-8E04-9BC7FC0E0C4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4464CF9E-41EC-4012-A450-4979FC6A5AB9}" type="slidenum">
              <a:rPr lang="en-US" altLang="en-US" sz="1200"/>
              <a:pPr eaLnBrk="1" hangingPunct="1"/>
              <a:t>1</a:t>
            </a:fld>
            <a:endParaRPr lang="en-US" alt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DEC59122-CC0E-490A-AA62-8BB12519E1A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78740F53-3369-41AE-84EF-990E9F9757B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8612" name="Slide Number Placeholder 3">
            <a:extLst>
              <a:ext uri="{FF2B5EF4-FFF2-40B4-BE49-F238E27FC236}">
                <a16:creationId xmlns:a16="http://schemas.microsoft.com/office/drawing/2014/main" id="{39A02BFB-18A8-4B0E-AFCA-39C5E16BB49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3817A0CB-9680-417A-8FD6-FBD8CDEFD644}" type="slidenum">
              <a:rPr lang="en-US" altLang="en-US" sz="1200"/>
              <a:pPr eaLnBrk="1" hangingPunct="1"/>
              <a:t>10</a:t>
            </a:fld>
            <a:endParaRPr lang="en-US" altLang="en-US"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6196FFC1-9B2B-4612-B312-3C91DCF5980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a:extLst>
              <a:ext uri="{FF2B5EF4-FFF2-40B4-BE49-F238E27FC236}">
                <a16:creationId xmlns:a16="http://schemas.microsoft.com/office/drawing/2014/main" id="{64B58EF4-0886-4414-995A-C8E48116315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9636" name="Slide Number Placeholder 3">
            <a:extLst>
              <a:ext uri="{FF2B5EF4-FFF2-40B4-BE49-F238E27FC236}">
                <a16:creationId xmlns:a16="http://schemas.microsoft.com/office/drawing/2014/main" id="{1237F7E9-4649-4772-A9FC-07C4228E07B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8803FFE7-C6F2-4372-BE42-E44483953B8B}" type="slidenum">
              <a:rPr lang="en-US" altLang="en-US" sz="1200"/>
              <a:pPr eaLnBrk="1" hangingPunct="1"/>
              <a:t>11</a:t>
            </a:fld>
            <a:endParaRPr lang="en-US" altLang="en-US"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5DC36E50-73F0-40F6-B03B-DE9E23D75DD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089E039C-AAE5-44A6-A794-1FA35C75205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3260C671-B2B5-4528-AF34-1072DB33053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A5A3D019-536C-44F6-AAFB-7DF3821415F9}" type="slidenum">
              <a:rPr lang="en-US" altLang="en-US" sz="1200"/>
              <a:pPr eaLnBrk="1" hangingPunct="1"/>
              <a:t>12</a:t>
            </a:fld>
            <a:endParaRPr lang="en-US" altLang="en-US"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a:extLst>
              <a:ext uri="{FF2B5EF4-FFF2-40B4-BE49-F238E27FC236}">
                <a16:creationId xmlns:a16="http://schemas.microsoft.com/office/drawing/2014/main" id="{83F9D0DA-9FD3-4F88-8661-22AA7242428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a:extLst>
              <a:ext uri="{FF2B5EF4-FFF2-40B4-BE49-F238E27FC236}">
                <a16:creationId xmlns:a16="http://schemas.microsoft.com/office/drawing/2014/main" id="{63C08CF0-6C5F-425C-B78B-89ACB5C327B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1684" name="Slide Number Placeholder 3">
            <a:extLst>
              <a:ext uri="{FF2B5EF4-FFF2-40B4-BE49-F238E27FC236}">
                <a16:creationId xmlns:a16="http://schemas.microsoft.com/office/drawing/2014/main" id="{AF049351-D568-42B0-9EE8-40747C730F9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D47A70AF-6EA5-4AF3-82D8-B5A7E262754E}" type="slidenum">
              <a:rPr lang="en-US" altLang="en-US" sz="1200"/>
              <a:pPr eaLnBrk="1" hangingPunct="1"/>
              <a:t>13</a:t>
            </a:fld>
            <a:endParaRPr lang="en-US" altLang="en-US" sz="12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3098D813-C2CF-4FC6-92C7-5F93CEEC1AE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A6B3A82D-34D2-46DC-92B3-83006C0B8B8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2708" name="Slide Number Placeholder 3">
            <a:extLst>
              <a:ext uri="{FF2B5EF4-FFF2-40B4-BE49-F238E27FC236}">
                <a16:creationId xmlns:a16="http://schemas.microsoft.com/office/drawing/2014/main" id="{9C36770E-03D2-4CAC-8F1A-28ED4C2DAAA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D6E9347A-5A17-434A-88C9-57E6710406EB}" type="slidenum">
              <a:rPr lang="en-US" altLang="en-US" sz="1200"/>
              <a:pPr eaLnBrk="1" hangingPunct="1"/>
              <a:t>14</a:t>
            </a:fld>
            <a:endParaRPr lang="en-US" altLang="en-US" sz="12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1C4CFEE4-0380-45FF-BE8F-C26FFA2613B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a:extLst>
              <a:ext uri="{FF2B5EF4-FFF2-40B4-BE49-F238E27FC236}">
                <a16:creationId xmlns:a16="http://schemas.microsoft.com/office/drawing/2014/main" id="{575AF116-C4CD-4F0B-9E05-784530AF789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3732" name="Slide Number Placeholder 3">
            <a:extLst>
              <a:ext uri="{FF2B5EF4-FFF2-40B4-BE49-F238E27FC236}">
                <a16:creationId xmlns:a16="http://schemas.microsoft.com/office/drawing/2014/main" id="{88740DF3-53F6-4314-82A5-8810C52B5F9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0CF26946-EAB8-47ED-8379-53A486AD23E9}" type="slidenum">
              <a:rPr lang="en-US" altLang="en-US" sz="1200"/>
              <a:pPr eaLnBrk="1" hangingPunct="1"/>
              <a:t>15</a:t>
            </a:fld>
            <a:endParaRPr lang="en-US" altLang="en-US" sz="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85907C44-2692-4EC8-896D-89AF566DE35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A6D4131E-CA2C-490A-AC39-D764E315A33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4756" name="Slide Number Placeholder 3">
            <a:extLst>
              <a:ext uri="{FF2B5EF4-FFF2-40B4-BE49-F238E27FC236}">
                <a16:creationId xmlns:a16="http://schemas.microsoft.com/office/drawing/2014/main" id="{F733BE33-4682-400C-A899-CF6127D1507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D9626DD8-FC99-4F83-B923-93CF5AC9BBB3}" type="slidenum">
              <a:rPr lang="en-US" altLang="en-US" sz="1200"/>
              <a:pPr eaLnBrk="1" hangingPunct="1"/>
              <a:t>16</a:t>
            </a:fld>
            <a:endParaRPr lang="en-US" altLang="en-US" sz="12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a:extLst>
              <a:ext uri="{FF2B5EF4-FFF2-40B4-BE49-F238E27FC236}">
                <a16:creationId xmlns:a16="http://schemas.microsoft.com/office/drawing/2014/main" id="{4CE280E3-69DD-4344-8E64-E6A727DC3E2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a:extLst>
              <a:ext uri="{FF2B5EF4-FFF2-40B4-BE49-F238E27FC236}">
                <a16:creationId xmlns:a16="http://schemas.microsoft.com/office/drawing/2014/main" id="{553CBE1A-2AEE-4179-B274-18EE8DC5762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5780" name="Slide Number Placeholder 3">
            <a:extLst>
              <a:ext uri="{FF2B5EF4-FFF2-40B4-BE49-F238E27FC236}">
                <a16:creationId xmlns:a16="http://schemas.microsoft.com/office/drawing/2014/main" id="{F1BAB6B1-DEE8-4F45-ABF5-6D8C071F144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FA967235-010F-41C1-8FC4-B782F58FD9AF}" type="slidenum">
              <a:rPr lang="en-US" altLang="en-US" sz="1200"/>
              <a:pPr eaLnBrk="1" hangingPunct="1"/>
              <a:t>17</a:t>
            </a:fld>
            <a:endParaRPr lang="en-US" altLang="en-US" sz="12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5CC16AB7-BF3D-432B-8AE8-4C54348DE03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F82E2231-7654-4BCC-9E7C-4BE470488EE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6804" name="Slide Number Placeholder 3">
            <a:extLst>
              <a:ext uri="{FF2B5EF4-FFF2-40B4-BE49-F238E27FC236}">
                <a16:creationId xmlns:a16="http://schemas.microsoft.com/office/drawing/2014/main" id="{EC404D48-E142-4997-A0C8-6E8C67C06E3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0209743B-834E-4233-A6C6-01E18E38CAE3}" type="slidenum">
              <a:rPr lang="en-US" altLang="en-US" sz="1200"/>
              <a:pPr eaLnBrk="1" hangingPunct="1"/>
              <a:t>18</a:t>
            </a:fld>
            <a:endParaRPr lang="en-US" altLang="en-US" sz="12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a:extLst>
              <a:ext uri="{FF2B5EF4-FFF2-40B4-BE49-F238E27FC236}">
                <a16:creationId xmlns:a16="http://schemas.microsoft.com/office/drawing/2014/main" id="{E1CBD4AC-9554-4070-BB50-DD4C2BD960A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a:extLst>
              <a:ext uri="{FF2B5EF4-FFF2-40B4-BE49-F238E27FC236}">
                <a16:creationId xmlns:a16="http://schemas.microsoft.com/office/drawing/2014/main" id="{179C64D0-8070-4586-8D57-0431D53CFCE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7828" name="Slide Number Placeholder 3">
            <a:extLst>
              <a:ext uri="{FF2B5EF4-FFF2-40B4-BE49-F238E27FC236}">
                <a16:creationId xmlns:a16="http://schemas.microsoft.com/office/drawing/2014/main" id="{2817916D-9541-43C2-889D-E4E7DD35350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B0105917-8668-40DA-B38A-E15ECBB93DF8}" type="slidenum">
              <a:rPr lang="en-US" altLang="en-US" sz="1200"/>
              <a:pPr eaLnBrk="1" hangingPunct="1"/>
              <a:t>19</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EFD83308-6E99-4070-8E22-D9E05355CDD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B6622424-F008-4738-B9D3-66077220B11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0420" name="Slide Number Placeholder 3">
            <a:extLst>
              <a:ext uri="{FF2B5EF4-FFF2-40B4-BE49-F238E27FC236}">
                <a16:creationId xmlns:a16="http://schemas.microsoft.com/office/drawing/2014/main" id="{D285DD1A-BF1C-4078-AAA0-27C507C997A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DCB986D7-AC0C-4C83-BB5A-23D9D97ADEC8}" type="slidenum">
              <a:rPr lang="en-US" altLang="en-US" sz="1200"/>
              <a:pPr eaLnBrk="1" hangingPunct="1"/>
              <a:t>2</a:t>
            </a:fld>
            <a:endParaRPr lang="en-US" altLang="en-US" sz="120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CC6B967C-C91B-45D7-98DB-DA018215969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3410818B-A599-452D-A7EC-9DC5ED0C670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8852" name="Slide Number Placeholder 3">
            <a:extLst>
              <a:ext uri="{FF2B5EF4-FFF2-40B4-BE49-F238E27FC236}">
                <a16:creationId xmlns:a16="http://schemas.microsoft.com/office/drawing/2014/main" id="{5412530B-BFBA-4D3D-A0AD-D49C528CBF4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DDA84B19-0070-4058-8A74-6C8E6F69D383}" type="slidenum">
              <a:rPr lang="en-US" altLang="en-US" sz="1200"/>
              <a:pPr eaLnBrk="1" hangingPunct="1"/>
              <a:t>20</a:t>
            </a:fld>
            <a:endParaRPr lang="en-US" altLang="en-US" sz="120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a:extLst>
              <a:ext uri="{FF2B5EF4-FFF2-40B4-BE49-F238E27FC236}">
                <a16:creationId xmlns:a16="http://schemas.microsoft.com/office/drawing/2014/main" id="{D5E43A89-0E91-4E72-87EB-2E56C0DE034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a:extLst>
              <a:ext uri="{FF2B5EF4-FFF2-40B4-BE49-F238E27FC236}">
                <a16:creationId xmlns:a16="http://schemas.microsoft.com/office/drawing/2014/main" id="{5128D625-7793-45B6-87DB-E0A40B2AEB8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9876" name="Slide Number Placeholder 3">
            <a:extLst>
              <a:ext uri="{FF2B5EF4-FFF2-40B4-BE49-F238E27FC236}">
                <a16:creationId xmlns:a16="http://schemas.microsoft.com/office/drawing/2014/main" id="{45D0A359-9E09-498E-A83C-3D4F6D63672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32B8267E-BF15-45DD-AB63-51CF411CFFEF}" type="slidenum">
              <a:rPr lang="en-US" altLang="en-US" sz="1200"/>
              <a:pPr eaLnBrk="1" hangingPunct="1"/>
              <a:t>21</a:t>
            </a:fld>
            <a:endParaRPr lang="en-US" altLang="en-US" sz="120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BAD25F01-F35F-49AF-BDF7-216A0489A9B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B940909E-38AB-4B5B-8490-20EEE297C53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0900" name="Slide Number Placeholder 3">
            <a:extLst>
              <a:ext uri="{FF2B5EF4-FFF2-40B4-BE49-F238E27FC236}">
                <a16:creationId xmlns:a16="http://schemas.microsoft.com/office/drawing/2014/main" id="{254EA5DE-6727-41EE-84DF-02C77F7EFBC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F90BBE2F-EAF6-481B-B5E9-90BB5673BE4A}" type="slidenum">
              <a:rPr lang="en-US" altLang="en-US" sz="1200"/>
              <a:pPr eaLnBrk="1" hangingPunct="1"/>
              <a:t>22</a:t>
            </a:fld>
            <a:endParaRPr lang="en-US" altLang="en-US" sz="120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a:extLst>
              <a:ext uri="{FF2B5EF4-FFF2-40B4-BE49-F238E27FC236}">
                <a16:creationId xmlns:a16="http://schemas.microsoft.com/office/drawing/2014/main" id="{59D88235-67B1-41FD-98DE-DDF0956B8F3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Notes Placeholder 2">
            <a:extLst>
              <a:ext uri="{FF2B5EF4-FFF2-40B4-BE49-F238E27FC236}">
                <a16:creationId xmlns:a16="http://schemas.microsoft.com/office/drawing/2014/main" id="{083A8E32-D351-4CFF-8975-E279EF43C25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1924" name="Slide Number Placeholder 3">
            <a:extLst>
              <a:ext uri="{FF2B5EF4-FFF2-40B4-BE49-F238E27FC236}">
                <a16:creationId xmlns:a16="http://schemas.microsoft.com/office/drawing/2014/main" id="{9DE246DC-3A00-4DA4-8B5C-8173F906C5A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4EAE729C-A364-410A-AA30-A7291109312D}" type="slidenum">
              <a:rPr lang="en-US" altLang="en-US" sz="1200"/>
              <a:pPr eaLnBrk="1" hangingPunct="1"/>
              <a:t>23</a:t>
            </a:fld>
            <a:endParaRPr lang="en-US" altLang="en-US" sz="120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20CAC036-AA52-45AF-AE94-2FCD6C7ED7F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a:extLst>
              <a:ext uri="{FF2B5EF4-FFF2-40B4-BE49-F238E27FC236}">
                <a16:creationId xmlns:a16="http://schemas.microsoft.com/office/drawing/2014/main" id="{ACF08902-41DB-4637-86DD-FF21926CD14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2948" name="Slide Number Placeholder 3">
            <a:extLst>
              <a:ext uri="{FF2B5EF4-FFF2-40B4-BE49-F238E27FC236}">
                <a16:creationId xmlns:a16="http://schemas.microsoft.com/office/drawing/2014/main" id="{A3F63D21-CFF8-4CEF-8403-A68BAE2ECBD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CC5E240A-8C9C-447B-9508-A0786DEB1B13}" type="slidenum">
              <a:rPr lang="en-US" altLang="en-US" sz="1200"/>
              <a:pPr eaLnBrk="1" hangingPunct="1"/>
              <a:t>24</a:t>
            </a:fld>
            <a:endParaRPr lang="en-US" altLang="en-US" sz="120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a:extLst>
              <a:ext uri="{FF2B5EF4-FFF2-40B4-BE49-F238E27FC236}">
                <a16:creationId xmlns:a16="http://schemas.microsoft.com/office/drawing/2014/main" id="{450C81D1-2CD5-4279-8614-8F111929AB9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1" name="Notes Placeholder 2">
            <a:extLst>
              <a:ext uri="{FF2B5EF4-FFF2-40B4-BE49-F238E27FC236}">
                <a16:creationId xmlns:a16="http://schemas.microsoft.com/office/drawing/2014/main" id="{1D4F1A47-6CCA-44CA-B462-20BA33D0D51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3972" name="Slide Number Placeholder 3">
            <a:extLst>
              <a:ext uri="{FF2B5EF4-FFF2-40B4-BE49-F238E27FC236}">
                <a16:creationId xmlns:a16="http://schemas.microsoft.com/office/drawing/2014/main" id="{8084B387-2AD6-41F7-9D8B-2F4FB472542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A175A15A-138A-407B-8434-58B4814C8279}" type="slidenum">
              <a:rPr lang="en-US" altLang="en-US" sz="1200"/>
              <a:pPr eaLnBrk="1" hangingPunct="1"/>
              <a:t>25</a:t>
            </a:fld>
            <a:endParaRPr lang="en-US" altLang="en-US" sz="120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E27C7AF2-7937-4CB8-8324-F308BD7AA91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a:extLst>
              <a:ext uri="{FF2B5EF4-FFF2-40B4-BE49-F238E27FC236}">
                <a16:creationId xmlns:a16="http://schemas.microsoft.com/office/drawing/2014/main" id="{00F329F3-EE3D-448D-A1A2-042615ABAFE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4996" name="Slide Number Placeholder 3">
            <a:extLst>
              <a:ext uri="{FF2B5EF4-FFF2-40B4-BE49-F238E27FC236}">
                <a16:creationId xmlns:a16="http://schemas.microsoft.com/office/drawing/2014/main" id="{C1A17432-A745-4BA0-9FAF-F4EF0C1A1AC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CA91A34F-00EA-4047-9FFA-DFA8EC61633E}" type="slidenum">
              <a:rPr lang="en-US" altLang="en-US" sz="1200"/>
              <a:pPr eaLnBrk="1" hangingPunct="1"/>
              <a:t>26</a:t>
            </a:fld>
            <a:endParaRPr lang="en-US" altLang="en-US" sz="120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a:extLst>
              <a:ext uri="{FF2B5EF4-FFF2-40B4-BE49-F238E27FC236}">
                <a16:creationId xmlns:a16="http://schemas.microsoft.com/office/drawing/2014/main" id="{AF9069DA-9B7E-4138-95C1-F00F1D2CD3D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Notes Placeholder 2">
            <a:extLst>
              <a:ext uri="{FF2B5EF4-FFF2-40B4-BE49-F238E27FC236}">
                <a16:creationId xmlns:a16="http://schemas.microsoft.com/office/drawing/2014/main" id="{16817979-465B-473C-9A1D-DDBFE6B3E32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6020" name="Slide Number Placeholder 3">
            <a:extLst>
              <a:ext uri="{FF2B5EF4-FFF2-40B4-BE49-F238E27FC236}">
                <a16:creationId xmlns:a16="http://schemas.microsoft.com/office/drawing/2014/main" id="{1A32C411-6438-40AF-8C95-D384DDEB0B9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C91B20D8-3C01-41FC-9F5A-7F867EB5E48D}" type="slidenum">
              <a:rPr lang="en-US" altLang="en-US" sz="1200"/>
              <a:pPr eaLnBrk="1" hangingPunct="1"/>
              <a:t>27</a:t>
            </a:fld>
            <a:endParaRPr lang="en-US" altLang="en-US" sz="120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a:extLst>
              <a:ext uri="{FF2B5EF4-FFF2-40B4-BE49-F238E27FC236}">
                <a16:creationId xmlns:a16="http://schemas.microsoft.com/office/drawing/2014/main" id="{A34239DD-A150-4615-90EB-4A010C6BF19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a:extLst>
              <a:ext uri="{FF2B5EF4-FFF2-40B4-BE49-F238E27FC236}">
                <a16:creationId xmlns:a16="http://schemas.microsoft.com/office/drawing/2014/main" id="{6E59178A-2226-4891-87EA-D0AE3F057A8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7044" name="Slide Number Placeholder 3">
            <a:extLst>
              <a:ext uri="{FF2B5EF4-FFF2-40B4-BE49-F238E27FC236}">
                <a16:creationId xmlns:a16="http://schemas.microsoft.com/office/drawing/2014/main" id="{DF9B6301-C75E-441E-8213-483FF59CA87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F35D9939-385C-4634-B5FF-86CEBD4DF9F9}" type="slidenum">
              <a:rPr lang="en-US" altLang="en-US" sz="1200"/>
              <a:pPr eaLnBrk="1" hangingPunct="1"/>
              <a:t>28</a:t>
            </a:fld>
            <a:endParaRPr lang="en-US" altLang="en-US" sz="120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a:extLst>
              <a:ext uri="{FF2B5EF4-FFF2-40B4-BE49-F238E27FC236}">
                <a16:creationId xmlns:a16="http://schemas.microsoft.com/office/drawing/2014/main" id="{297B8A9A-B2BC-4C8E-B5AD-41CCCE3BBB0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Notes Placeholder 2">
            <a:extLst>
              <a:ext uri="{FF2B5EF4-FFF2-40B4-BE49-F238E27FC236}">
                <a16:creationId xmlns:a16="http://schemas.microsoft.com/office/drawing/2014/main" id="{C82186EE-B798-47D7-9CBA-536960B7AC4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8068" name="Slide Number Placeholder 3">
            <a:extLst>
              <a:ext uri="{FF2B5EF4-FFF2-40B4-BE49-F238E27FC236}">
                <a16:creationId xmlns:a16="http://schemas.microsoft.com/office/drawing/2014/main" id="{A90B9A2A-1387-4093-B5CA-43792428D0C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70C9E5C6-3FC3-4BF5-8B2A-6196D43B9DA7}" type="slidenum">
              <a:rPr lang="en-US" altLang="en-US" sz="1200"/>
              <a:pPr eaLnBrk="1" hangingPunct="1"/>
              <a:t>29</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a:extLst>
              <a:ext uri="{FF2B5EF4-FFF2-40B4-BE49-F238E27FC236}">
                <a16:creationId xmlns:a16="http://schemas.microsoft.com/office/drawing/2014/main" id="{C6D0354E-7182-4960-9F3A-26BC46B587C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a:extLst>
              <a:ext uri="{FF2B5EF4-FFF2-40B4-BE49-F238E27FC236}">
                <a16:creationId xmlns:a16="http://schemas.microsoft.com/office/drawing/2014/main" id="{E4295911-88C2-4EA5-BFFD-81E54EF4585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1444" name="Slide Number Placeholder 3">
            <a:extLst>
              <a:ext uri="{FF2B5EF4-FFF2-40B4-BE49-F238E27FC236}">
                <a16:creationId xmlns:a16="http://schemas.microsoft.com/office/drawing/2014/main" id="{55244575-2FD1-4938-859B-67211A6F569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C0C37ED6-A500-4120-977E-F7848F77D24A}" type="slidenum">
              <a:rPr lang="en-US" altLang="en-US" sz="1200"/>
              <a:pPr eaLnBrk="1" hangingPunct="1"/>
              <a:t>3</a:t>
            </a:fld>
            <a:endParaRPr lang="en-US" altLang="en-US" sz="120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a:extLst>
              <a:ext uri="{FF2B5EF4-FFF2-40B4-BE49-F238E27FC236}">
                <a16:creationId xmlns:a16="http://schemas.microsoft.com/office/drawing/2014/main" id="{3E058685-A04D-4F2E-A8D0-EB54F24D4FA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a:extLst>
              <a:ext uri="{FF2B5EF4-FFF2-40B4-BE49-F238E27FC236}">
                <a16:creationId xmlns:a16="http://schemas.microsoft.com/office/drawing/2014/main" id="{DC360C15-DB7C-4F39-9825-0A26E29460A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9092" name="Slide Number Placeholder 3">
            <a:extLst>
              <a:ext uri="{FF2B5EF4-FFF2-40B4-BE49-F238E27FC236}">
                <a16:creationId xmlns:a16="http://schemas.microsoft.com/office/drawing/2014/main" id="{2372071B-5EF9-4199-8BF5-48626E83292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3D98B503-68F1-4923-920C-EC621A1CB6A7}" type="slidenum">
              <a:rPr lang="en-US" altLang="en-US" sz="1200"/>
              <a:pPr eaLnBrk="1" hangingPunct="1"/>
              <a:t>30</a:t>
            </a:fld>
            <a:endParaRPr lang="en-US" altLang="en-US" sz="120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a:extLst>
              <a:ext uri="{FF2B5EF4-FFF2-40B4-BE49-F238E27FC236}">
                <a16:creationId xmlns:a16="http://schemas.microsoft.com/office/drawing/2014/main" id="{8EB55DE7-3CF7-427D-BA13-8C523264FA7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Notes Placeholder 2">
            <a:extLst>
              <a:ext uri="{FF2B5EF4-FFF2-40B4-BE49-F238E27FC236}">
                <a16:creationId xmlns:a16="http://schemas.microsoft.com/office/drawing/2014/main" id="{CAE65E6D-25F7-47D7-9183-F94E393F45E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0116" name="Slide Number Placeholder 3">
            <a:extLst>
              <a:ext uri="{FF2B5EF4-FFF2-40B4-BE49-F238E27FC236}">
                <a16:creationId xmlns:a16="http://schemas.microsoft.com/office/drawing/2014/main" id="{1F04A296-9BAD-454D-9D95-96D9A781DC6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6E040953-82BC-413D-902D-58967C1E2658}" type="slidenum">
              <a:rPr lang="en-US" altLang="en-US" sz="1200"/>
              <a:pPr eaLnBrk="1" hangingPunct="1"/>
              <a:t>31</a:t>
            </a:fld>
            <a:endParaRPr lang="en-US" altLang="en-US" sz="120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a:extLst>
              <a:ext uri="{FF2B5EF4-FFF2-40B4-BE49-F238E27FC236}">
                <a16:creationId xmlns:a16="http://schemas.microsoft.com/office/drawing/2014/main" id="{72EA5A66-7B3F-4CC4-AFB4-90DE425EFBA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a:extLst>
              <a:ext uri="{FF2B5EF4-FFF2-40B4-BE49-F238E27FC236}">
                <a16:creationId xmlns:a16="http://schemas.microsoft.com/office/drawing/2014/main" id="{5F4170AF-293A-48A3-850F-CE5AA5A4FB7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1140" name="Slide Number Placeholder 3">
            <a:extLst>
              <a:ext uri="{FF2B5EF4-FFF2-40B4-BE49-F238E27FC236}">
                <a16:creationId xmlns:a16="http://schemas.microsoft.com/office/drawing/2014/main" id="{4D4F097D-F707-4FA1-A203-019BD4D1E0B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F37DBE57-466D-4BA3-B1FA-387A2B8F8F90}" type="slidenum">
              <a:rPr lang="en-US" altLang="en-US" sz="1200"/>
              <a:pPr eaLnBrk="1" hangingPunct="1"/>
              <a:t>32</a:t>
            </a:fld>
            <a:endParaRPr lang="en-US" altLang="en-US" sz="120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a:extLst>
              <a:ext uri="{FF2B5EF4-FFF2-40B4-BE49-F238E27FC236}">
                <a16:creationId xmlns:a16="http://schemas.microsoft.com/office/drawing/2014/main" id="{D1A588E0-9723-43D4-AF3E-CD6A42C5BDC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es Placeholder 2">
            <a:extLst>
              <a:ext uri="{FF2B5EF4-FFF2-40B4-BE49-F238E27FC236}">
                <a16:creationId xmlns:a16="http://schemas.microsoft.com/office/drawing/2014/main" id="{E5ABC5E5-B954-4777-B506-1AC2251808F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2164" name="Slide Number Placeholder 3">
            <a:extLst>
              <a:ext uri="{FF2B5EF4-FFF2-40B4-BE49-F238E27FC236}">
                <a16:creationId xmlns:a16="http://schemas.microsoft.com/office/drawing/2014/main" id="{73A2C7F2-1195-4F3A-9F83-F167B4B4B74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201E9B3B-130D-42F8-A530-7277BBA9C349}" type="slidenum">
              <a:rPr lang="en-US" altLang="en-US" sz="1200"/>
              <a:pPr eaLnBrk="1" hangingPunct="1"/>
              <a:t>33</a:t>
            </a:fld>
            <a:endParaRPr lang="en-US" altLang="en-US" sz="120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AF40D834-A10B-49DD-A55E-AD62218B52D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1466E269-CA23-47EF-B97C-6675204FEB0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3188" name="Slide Number Placeholder 3">
            <a:extLst>
              <a:ext uri="{FF2B5EF4-FFF2-40B4-BE49-F238E27FC236}">
                <a16:creationId xmlns:a16="http://schemas.microsoft.com/office/drawing/2014/main" id="{AA836789-EFFA-47BD-BA3B-3AB93BFC9D3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3C0C28BE-781B-4299-8964-7AE8EC4FE67E}" type="slidenum">
              <a:rPr lang="en-US" altLang="en-US" sz="1200"/>
              <a:pPr eaLnBrk="1" hangingPunct="1"/>
              <a:t>34</a:t>
            </a:fld>
            <a:endParaRPr lang="en-US" altLang="en-US" sz="120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a:extLst>
              <a:ext uri="{FF2B5EF4-FFF2-40B4-BE49-F238E27FC236}">
                <a16:creationId xmlns:a16="http://schemas.microsoft.com/office/drawing/2014/main" id="{13A6FE26-4E9B-44E1-A790-D85AB77A8CB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Notes Placeholder 2">
            <a:extLst>
              <a:ext uri="{FF2B5EF4-FFF2-40B4-BE49-F238E27FC236}">
                <a16:creationId xmlns:a16="http://schemas.microsoft.com/office/drawing/2014/main" id="{AE28B7A8-E9F7-4E3B-BEEB-E66F35AD2F5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4212" name="Slide Number Placeholder 3">
            <a:extLst>
              <a:ext uri="{FF2B5EF4-FFF2-40B4-BE49-F238E27FC236}">
                <a16:creationId xmlns:a16="http://schemas.microsoft.com/office/drawing/2014/main" id="{AF5025B9-0629-4379-BDDC-945837E18F6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BA8C933A-E922-4412-BAE9-9A0FE506AF3F}" type="slidenum">
              <a:rPr lang="en-US" altLang="en-US" sz="1200"/>
              <a:pPr eaLnBrk="1" hangingPunct="1"/>
              <a:t>35</a:t>
            </a:fld>
            <a:endParaRPr lang="en-US" altLang="en-US" sz="120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FD8AB18A-D72B-4E10-981C-C685B65A39F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a:extLst>
              <a:ext uri="{FF2B5EF4-FFF2-40B4-BE49-F238E27FC236}">
                <a16:creationId xmlns:a16="http://schemas.microsoft.com/office/drawing/2014/main" id="{91F597CF-21A4-4BE2-94E2-CD981101E2E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5236" name="Slide Number Placeholder 3">
            <a:extLst>
              <a:ext uri="{FF2B5EF4-FFF2-40B4-BE49-F238E27FC236}">
                <a16:creationId xmlns:a16="http://schemas.microsoft.com/office/drawing/2014/main" id="{66F6CC07-23CF-4DC2-80BC-8AFA67981AC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745EA1B6-075C-4FFB-B061-AECAD922664E}" type="slidenum">
              <a:rPr lang="en-US" altLang="en-US" sz="1200"/>
              <a:pPr eaLnBrk="1" hangingPunct="1"/>
              <a:t>36</a:t>
            </a:fld>
            <a:endParaRPr lang="en-US" altLang="en-US" sz="120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a:extLst>
              <a:ext uri="{FF2B5EF4-FFF2-40B4-BE49-F238E27FC236}">
                <a16:creationId xmlns:a16="http://schemas.microsoft.com/office/drawing/2014/main" id="{C8AE9016-BE38-491A-B0FD-508A4DF6AAA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Notes Placeholder 2">
            <a:extLst>
              <a:ext uri="{FF2B5EF4-FFF2-40B4-BE49-F238E27FC236}">
                <a16:creationId xmlns:a16="http://schemas.microsoft.com/office/drawing/2014/main" id="{EC513E2A-C660-4C70-9FB4-327241AF468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6260" name="Slide Number Placeholder 3">
            <a:extLst>
              <a:ext uri="{FF2B5EF4-FFF2-40B4-BE49-F238E27FC236}">
                <a16:creationId xmlns:a16="http://schemas.microsoft.com/office/drawing/2014/main" id="{AA05BFA1-C1EC-495C-B6C0-A35190EBDE1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63BC69DD-A916-47D2-BBA0-87634D0415E2}" type="slidenum">
              <a:rPr lang="en-US" altLang="en-US" sz="1200"/>
              <a:pPr eaLnBrk="1" hangingPunct="1"/>
              <a:t>37</a:t>
            </a:fld>
            <a:endParaRPr lang="en-US" altLang="en-US" sz="120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A275EE2B-46EA-4347-BC33-43B5FADCCDC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a:extLst>
              <a:ext uri="{FF2B5EF4-FFF2-40B4-BE49-F238E27FC236}">
                <a16:creationId xmlns:a16="http://schemas.microsoft.com/office/drawing/2014/main" id="{BEC57837-CD2D-4642-A018-6346BEC26E3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7284" name="Slide Number Placeholder 3">
            <a:extLst>
              <a:ext uri="{FF2B5EF4-FFF2-40B4-BE49-F238E27FC236}">
                <a16:creationId xmlns:a16="http://schemas.microsoft.com/office/drawing/2014/main" id="{8A00D2EB-BC3A-4D24-97E8-7171CFAFD97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E3A4DB6D-0E39-471A-BF21-9F9B8F1507DD}" type="slidenum">
              <a:rPr lang="en-US" altLang="en-US" sz="1200"/>
              <a:pPr eaLnBrk="1" hangingPunct="1"/>
              <a:t>38</a:t>
            </a:fld>
            <a:endParaRPr lang="en-US" altLang="en-US" sz="120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a:extLst>
              <a:ext uri="{FF2B5EF4-FFF2-40B4-BE49-F238E27FC236}">
                <a16:creationId xmlns:a16="http://schemas.microsoft.com/office/drawing/2014/main" id="{9D11FBF8-2004-44B7-BBBF-A235F0CDB73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Notes Placeholder 2">
            <a:extLst>
              <a:ext uri="{FF2B5EF4-FFF2-40B4-BE49-F238E27FC236}">
                <a16:creationId xmlns:a16="http://schemas.microsoft.com/office/drawing/2014/main" id="{6C6ADE03-7F08-4B5D-B0A0-F6CC2FD6C28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8308" name="Slide Number Placeholder 3">
            <a:extLst>
              <a:ext uri="{FF2B5EF4-FFF2-40B4-BE49-F238E27FC236}">
                <a16:creationId xmlns:a16="http://schemas.microsoft.com/office/drawing/2014/main" id="{364834DA-F013-4E0F-878F-C0E51D75055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E026D581-3611-4167-8767-06FDE2BFEE1D}" type="slidenum">
              <a:rPr lang="en-US" altLang="en-US" sz="1200"/>
              <a:pPr eaLnBrk="1" hangingPunct="1"/>
              <a:t>39</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F4298695-3785-49F6-B781-6FE591355D8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CABA34F1-336D-43A7-BD1C-4305C429723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2468" name="Slide Number Placeholder 3">
            <a:extLst>
              <a:ext uri="{FF2B5EF4-FFF2-40B4-BE49-F238E27FC236}">
                <a16:creationId xmlns:a16="http://schemas.microsoft.com/office/drawing/2014/main" id="{357EE8A1-FBFE-40AD-87A9-50C616CF0AA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30A9B99C-508E-4030-9D76-02F4F37640A6}" type="slidenum">
              <a:rPr lang="en-US" altLang="en-US" sz="1200"/>
              <a:pPr eaLnBrk="1" hangingPunct="1"/>
              <a:t>4</a:t>
            </a:fld>
            <a:endParaRPr lang="en-US" altLang="en-US" sz="120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a:extLst>
              <a:ext uri="{FF2B5EF4-FFF2-40B4-BE49-F238E27FC236}">
                <a16:creationId xmlns:a16="http://schemas.microsoft.com/office/drawing/2014/main" id="{4BE4D291-7BE9-4E8A-8BDC-729A98FE3C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a:extLst>
              <a:ext uri="{FF2B5EF4-FFF2-40B4-BE49-F238E27FC236}">
                <a16:creationId xmlns:a16="http://schemas.microsoft.com/office/drawing/2014/main" id="{7AD61005-AD6B-4ADA-9714-16CD4F4743D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9332" name="Slide Number Placeholder 3">
            <a:extLst>
              <a:ext uri="{FF2B5EF4-FFF2-40B4-BE49-F238E27FC236}">
                <a16:creationId xmlns:a16="http://schemas.microsoft.com/office/drawing/2014/main" id="{A7D8CBD5-5548-4CBF-B35D-8D87998681B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86C62086-6F6A-455D-BDEB-E328A498711D}" type="slidenum">
              <a:rPr lang="en-US" altLang="en-US" sz="1200"/>
              <a:pPr eaLnBrk="1" hangingPunct="1"/>
              <a:t>40</a:t>
            </a:fld>
            <a:endParaRPr lang="en-US" altLang="en-US" sz="120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a:extLst>
              <a:ext uri="{FF2B5EF4-FFF2-40B4-BE49-F238E27FC236}">
                <a16:creationId xmlns:a16="http://schemas.microsoft.com/office/drawing/2014/main" id="{A3B42DF3-26D7-4C70-B40F-2BFF4AA8004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Notes Placeholder 2">
            <a:extLst>
              <a:ext uri="{FF2B5EF4-FFF2-40B4-BE49-F238E27FC236}">
                <a16:creationId xmlns:a16="http://schemas.microsoft.com/office/drawing/2014/main" id="{91FCAF99-1B22-47E5-8662-F8198AF31D3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0356" name="Slide Number Placeholder 3">
            <a:extLst>
              <a:ext uri="{FF2B5EF4-FFF2-40B4-BE49-F238E27FC236}">
                <a16:creationId xmlns:a16="http://schemas.microsoft.com/office/drawing/2014/main" id="{B6490284-A63A-45FB-B787-E139057D70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3A1E6B0E-D831-45E0-8ACC-57AD6CC9F778}" type="slidenum">
              <a:rPr lang="en-US" altLang="en-US" sz="1200"/>
              <a:pPr eaLnBrk="1" hangingPunct="1"/>
              <a:t>41</a:t>
            </a:fld>
            <a:endParaRPr lang="en-US" altLang="en-US" sz="120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a:extLst>
              <a:ext uri="{FF2B5EF4-FFF2-40B4-BE49-F238E27FC236}">
                <a16:creationId xmlns:a16="http://schemas.microsoft.com/office/drawing/2014/main" id="{07720199-C568-4A0C-B0E1-ACDC4F1FAD0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79" name="Notes Placeholder 2">
            <a:extLst>
              <a:ext uri="{FF2B5EF4-FFF2-40B4-BE49-F238E27FC236}">
                <a16:creationId xmlns:a16="http://schemas.microsoft.com/office/drawing/2014/main" id="{DC5355A6-FEF8-491D-811F-60AE886485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1380" name="Slide Number Placeholder 3">
            <a:extLst>
              <a:ext uri="{FF2B5EF4-FFF2-40B4-BE49-F238E27FC236}">
                <a16:creationId xmlns:a16="http://schemas.microsoft.com/office/drawing/2014/main" id="{3BC6143E-0AAB-46A8-8270-14075155A80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DF7DE021-179F-4F79-A16E-10A32F3F1B66}" type="slidenum">
              <a:rPr lang="en-US" altLang="en-US" sz="1200"/>
              <a:pPr eaLnBrk="1" hangingPunct="1"/>
              <a:t>42</a:t>
            </a:fld>
            <a:endParaRPr lang="en-US" altLang="en-US" sz="120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a:extLst>
              <a:ext uri="{FF2B5EF4-FFF2-40B4-BE49-F238E27FC236}">
                <a16:creationId xmlns:a16="http://schemas.microsoft.com/office/drawing/2014/main" id="{13445A05-0E04-4FA0-8D11-4EE399B69CC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3" name="Notes Placeholder 2">
            <a:extLst>
              <a:ext uri="{FF2B5EF4-FFF2-40B4-BE49-F238E27FC236}">
                <a16:creationId xmlns:a16="http://schemas.microsoft.com/office/drawing/2014/main" id="{FD52FD7D-476D-4A6F-975E-8A32377D5C2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2404" name="Slide Number Placeholder 3">
            <a:extLst>
              <a:ext uri="{FF2B5EF4-FFF2-40B4-BE49-F238E27FC236}">
                <a16:creationId xmlns:a16="http://schemas.microsoft.com/office/drawing/2014/main" id="{DE394A65-459F-4463-A476-5B1D9807338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34047699-452D-4F01-AC23-FBE0654C4E54}" type="slidenum">
              <a:rPr lang="en-US" altLang="en-US" sz="1200"/>
              <a:pPr eaLnBrk="1" hangingPunct="1"/>
              <a:t>43</a:t>
            </a:fld>
            <a:endParaRPr lang="en-US" altLang="en-US" sz="120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a:extLst>
              <a:ext uri="{FF2B5EF4-FFF2-40B4-BE49-F238E27FC236}">
                <a16:creationId xmlns:a16="http://schemas.microsoft.com/office/drawing/2014/main" id="{FB222D44-0CC4-4DC5-816A-BE6FFC800DB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Notes Placeholder 2">
            <a:extLst>
              <a:ext uri="{FF2B5EF4-FFF2-40B4-BE49-F238E27FC236}">
                <a16:creationId xmlns:a16="http://schemas.microsoft.com/office/drawing/2014/main" id="{FB790463-2A0E-4EA1-8F8C-7A7FAC4E32B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3428" name="Slide Number Placeholder 3">
            <a:extLst>
              <a:ext uri="{FF2B5EF4-FFF2-40B4-BE49-F238E27FC236}">
                <a16:creationId xmlns:a16="http://schemas.microsoft.com/office/drawing/2014/main" id="{6BAE9DBA-E818-40F9-B725-49B673FF449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93B2DDB0-805A-4746-812E-920CAF6075FD}" type="slidenum">
              <a:rPr lang="en-US" altLang="en-US" sz="1200"/>
              <a:pPr eaLnBrk="1" hangingPunct="1"/>
              <a:t>44</a:t>
            </a:fld>
            <a:endParaRPr lang="en-US" altLang="en-US" sz="120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a:extLst>
              <a:ext uri="{FF2B5EF4-FFF2-40B4-BE49-F238E27FC236}">
                <a16:creationId xmlns:a16="http://schemas.microsoft.com/office/drawing/2014/main" id="{103EC751-16DC-4F68-B4D3-EE52DDA39D5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4451" name="Notes Placeholder 2">
            <a:extLst>
              <a:ext uri="{FF2B5EF4-FFF2-40B4-BE49-F238E27FC236}">
                <a16:creationId xmlns:a16="http://schemas.microsoft.com/office/drawing/2014/main" id="{65E1DB6B-E364-4C57-B2AC-7FEA3B8DEE7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4452" name="Slide Number Placeholder 3">
            <a:extLst>
              <a:ext uri="{FF2B5EF4-FFF2-40B4-BE49-F238E27FC236}">
                <a16:creationId xmlns:a16="http://schemas.microsoft.com/office/drawing/2014/main" id="{C24411B6-D1D6-49F3-9F3D-2E40FF5012D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F21C3638-249C-4791-A6F7-3B97660F5DA6}" type="slidenum">
              <a:rPr lang="en-US" altLang="en-US" sz="1200"/>
              <a:pPr eaLnBrk="1" hangingPunct="1"/>
              <a:t>45</a:t>
            </a:fld>
            <a:endParaRPr lang="en-US" altLang="en-US" sz="120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a:extLst>
              <a:ext uri="{FF2B5EF4-FFF2-40B4-BE49-F238E27FC236}">
                <a16:creationId xmlns:a16="http://schemas.microsoft.com/office/drawing/2014/main" id="{77B57546-2A51-4145-A31A-6681D341932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5" name="Notes Placeholder 2">
            <a:extLst>
              <a:ext uri="{FF2B5EF4-FFF2-40B4-BE49-F238E27FC236}">
                <a16:creationId xmlns:a16="http://schemas.microsoft.com/office/drawing/2014/main" id="{7B06A0E1-D738-4642-B71C-4B61F970ED2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5476" name="Slide Number Placeholder 3">
            <a:extLst>
              <a:ext uri="{FF2B5EF4-FFF2-40B4-BE49-F238E27FC236}">
                <a16:creationId xmlns:a16="http://schemas.microsoft.com/office/drawing/2014/main" id="{740B8BDE-46EA-48AE-A442-A21D7AC6467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0C455372-CAEB-4AB6-B435-6B71EB52A6EA}" type="slidenum">
              <a:rPr lang="en-US" altLang="en-US" sz="1200"/>
              <a:pPr eaLnBrk="1" hangingPunct="1"/>
              <a:t>46</a:t>
            </a:fld>
            <a:endParaRPr lang="en-US" altLang="en-US" sz="120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a:extLst>
              <a:ext uri="{FF2B5EF4-FFF2-40B4-BE49-F238E27FC236}">
                <a16:creationId xmlns:a16="http://schemas.microsoft.com/office/drawing/2014/main" id="{542DA866-C75D-483F-A689-501B9990246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499" name="Notes Placeholder 2">
            <a:extLst>
              <a:ext uri="{FF2B5EF4-FFF2-40B4-BE49-F238E27FC236}">
                <a16:creationId xmlns:a16="http://schemas.microsoft.com/office/drawing/2014/main" id="{A7A4BE8F-679D-4953-8EE7-6024E5A8EB8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6500" name="Slide Number Placeholder 3">
            <a:extLst>
              <a:ext uri="{FF2B5EF4-FFF2-40B4-BE49-F238E27FC236}">
                <a16:creationId xmlns:a16="http://schemas.microsoft.com/office/drawing/2014/main" id="{9EF4D9F9-F5CD-4DC2-AFF2-9C2412D6CDF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CFB8C5CA-0859-477D-9796-B10D30A4A72B}" type="slidenum">
              <a:rPr lang="en-US" altLang="en-US" sz="1200"/>
              <a:pPr eaLnBrk="1" hangingPunct="1"/>
              <a:t>47</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a:extLst>
              <a:ext uri="{FF2B5EF4-FFF2-40B4-BE49-F238E27FC236}">
                <a16:creationId xmlns:a16="http://schemas.microsoft.com/office/drawing/2014/main" id="{5B0C1B10-50F0-4DF2-8CDD-37017B5F493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a:extLst>
              <a:ext uri="{FF2B5EF4-FFF2-40B4-BE49-F238E27FC236}">
                <a16:creationId xmlns:a16="http://schemas.microsoft.com/office/drawing/2014/main" id="{F6F7BD40-1A05-483E-9F35-10E96D51CF2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3492" name="Slide Number Placeholder 3">
            <a:extLst>
              <a:ext uri="{FF2B5EF4-FFF2-40B4-BE49-F238E27FC236}">
                <a16:creationId xmlns:a16="http://schemas.microsoft.com/office/drawing/2014/main" id="{20AE6A90-575D-49B0-BC2C-3986291C5FD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46ABAC5A-916E-41B9-8111-2E0FFD064080}" type="slidenum">
              <a:rPr lang="en-US" altLang="en-US" sz="1200"/>
              <a:pPr eaLnBrk="1" hangingPunct="1"/>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0796782B-5EC3-44B8-B534-B7473626A95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BB8C537F-5C97-4F46-B9C9-D7A07B59225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4516" name="Slide Number Placeholder 3">
            <a:extLst>
              <a:ext uri="{FF2B5EF4-FFF2-40B4-BE49-F238E27FC236}">
                <a16:creationId xmlns:a16="http://schemas.microsoft.com/office/drawing/2014/main" id="{0C28BBBF-318C-41EF-816B-951759CB6D7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38EC799C-8102-456F-B687-1F2AC1E5E8CF}" type="slidenum">
              <a:rPr lang="en-US" altLang="en-US" sz="1200"/>
              <a:pPr eaLnBrk="1" hangingPunct="1"/>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D7FC5693-3F5F-48ED-914F-614FEDC9A18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a:extLst>
              <a:ext uri="{FF2B5EF4-FFF2-40B4-BE49-F238E27FC236}">
                <a16:creationId xmlns:a16="http://schemas.microsoft.com/office/drawing/2014/main" id="{D9F8A1B5-5E2C-486D-83A3-120B84ACF32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5540" name="Slide Number Placeholder 3">
            <a:extLst>
              <a:ext uri="{FF2B5EF4-FFF2-40B4-BE49-F238E27FC236}">
                <a16:creationId xmlns:a16="http://schemas.microsoft.com/office/drawing/2014/main" id="{73CE29BD-2FDC-46EF-84EE-D3C507EE7A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7F961015-7ED6-4E43-A32C-2250A28EABB7}" type="slidenum">
              <a:rPr lang="en-US" altLang="en-US" sz="1200"/>
              <a:pPr eaLnBrk="1" hangingPunct="1"/>
              <a:t>7</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541CA989-492A-44EF-86AB-060B62099F4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39B93257-B03A-4692-B51F-AEF78774F7E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6564" name="Slide Number Placeholder 3">
            <a:extLst>
              <a:ext uri="{FF2B5EF4-FFF2-40B4-BE49-F238E27FC236}">
                <a16:creationId xmlns:a16="http://schemas.microsoft.com/office/drawing/2014/main" id="{F679C074-EF22-4C97-B00F-EA7B4939135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7FE19E1D-9AD0-47E4-A094-A8CAA7A8093C}" type="slidenum">
              <a:rPr lang="en-US" altLang="en-US" sz="1200"/>
              <a:pPr eaLnBrk="1" hangingPunct="1"/>
              <a:t>8</a:t>
            </a:fld>
            <a:endParaRPr lang="en-US"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a:extLst>
              <a:ext uri="{FF2B5EF4-FFF2-40B4-BE49-F238E27FC236}">
                <a16:creationId xmlns:a16="http://schemas.microsoft.com/office/drawing/2014/main" id="{333E2ED8-3DF3-475C-93D7-1CBCFE8F93F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a:extLst>
              <a:ext uri="{FF2B5EF4-FFF2-40B4-BE49-F238E27FC236}">
                <a16:creationId xmlns:a16="http://schemas.microsoft.com/office/drawing/2014/main" id="{334B9451-2491-4D57-8641-0AE5A9F519B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7588" name="Slide Number Placeholder 3">
            <a:extLst>
              <a:ext uri="{FF2B5EF4-FFF2-40B4-BE49-F238E27FC236}">
                <a16:creationId xmlns:a16="http://schemas.microsoft.com/office/drawing/2014/main" id="{AC7167BD-6E52-4E6F-B3B0-A623D43DEC6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5EFA6DD1-ED7E-4E3F-8B4C-6494B12E5D1F}" type="slidenum">
              <a:rPr lang="en-US" altLang="en-US" sz="1200"/>
              <a:pPr eaLnBrk="1" hangingPunct="1"/>
              <a:t>9</a:t>
            </a:fld>
            <a:endParaRPr lang="en-US"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0076124B-92C1-40F4-BD20-3146D065B8C9}"/>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839F0FDD-FA31-45EA-97C0-116669BF2AB4}"/>
              </a:ext>
            </a:extLst>
          </p:cNvPr>
          <p:cNvSpPr>
            <a:spLocks noGrp="1"/>
          </p:cNvSpPr>
          <p:nvPr>
            <p:ph type="dt" sz="half" idx="10"/>
          </p:nvPr>
        </p:nvSpPr>
        <p:spPr/>
        <p:txBody>
          <a:bodyPr/>
          <a:lstStyle>
            <a:lvl1pPr>
              <a:defRPr/>
            </a:lvl1pPr>
          </a:lstStyle>
          <a:p>
            <a:pPr>
              <a:defRPr/>
            </a:pPr>
            <a:endParaRPr lang="en-US"/>
          </a:p>
        </p:txBody>
      </p:sp>
      <p:sp>
        <p:nvSpPr>
          <p:cNvPr id="6" name="Footer Placeholder 1">
            <a:extLst>
              <a:ext uri="{FF2B5EF4-FFF2-40B4-BE49-F238E27FC236}">
                <a16:creationId xmlns:a16="http://schemas.microsoft.com/office/drawing/2014/main" id="{354673DD-F5BE-400B-8ABF-AA564DA5867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4">
            <a:extLst>
              <a:ext uri="{FF2B5EF4-FFF2-40B4-BE49-F238E27FC236}">
                <a16:creationId xmlns:a16="http://schemas.microsoft.com/office/drawing/2014/main" id="{391E92BB-3A00-469C-8828-4211F7EB4E8D}"/>
              </a:ext>
            </a:extLst>
          </p:cNvPr>
          <p:cNvSpPr>
            <a:spLocks noGrp="1"/>
          </p:cNvSpPr>
          <p:nvPr>
            <p:ph type="sldNum" sz="quarter" idx="12"/>
          </p:nvPr>
        </p:nvSpPr>
        <p:spPr>
          <a:xfrm>
            <a:off x="8229600" y="6473825"/>
            <a:ext cx="758825" cy="247650"/>
          </a:xfrm>
        </p:spPr>
        <p:txBody>
          <a:bodyPr/>
          <a:lstStyle>
            <a:lvl1pPr>
              <a:defRPr/>
            </a:lvl1pPr>
          </a:lstStyle>
          <a:p>
            <a:fld id="{04E2C5EA-E2A2-4652-B0EE-692FDCCCDF6C}" type="slidenum">
              <a:rPr lang="en-US" altLang="en-US"/>
              <a:pPr/>
              <a:t>‹#›</a:t>
            </a:fld>
            <a:endParaRPr lang="en-US" altLang="en-US"/>
          </a:p>
        </p:txBody>
      </p:sp>
    </p:spTree>
    <p:extLst>
      <p:ext uri="{BB962C8B-B14F-4D97-AF65-F5344CB8AC3E}">
        <p14:creationId xmlns:p14="http://schemas.microsoft.com/office/powerpoint/2010/main" val="3438200631"/>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918F9B6D-869D-4CA3-9B93-1FC540082F73}"/>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57EB9184-2692-4F4A-8971-F50573283AF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B449F88B-A1FC-4C2B-9945-7090C27BCE4A}"/>
              </a:ext>
            </a:extLst>
          </p:cNvPr>
          <p:cNvSpPr>
            <a:spLocks noGrp="1"/>
          </p:cNvSpPr>
          <p:nvPr>
            <p:ph type="sldNum" sz="quarter" idx="12"/>
          </p:nvPr>
        </p:nvSpPr>
        <p:spPr/>
        <p:txBody>
          <a:bodyPr/>
          <a:lstStyle>
            <a:lvl1pPr>
              <a:defRPr/>
            </a:lvl1pPr>
          </a:lstStyle>
          <a:p>
            <a:fld id="{05D90531-8ADB-4EFD-A916-D463EA45ED20}" type="slidenum">
              <a:rPr lang="en-US" altLang="en-US"/>
              <a:pPr/>
              <a:t>‹#›</a:t>
            </a:fld>
            <a:endParaRPr lang="en-US" altLang="en-US"/>
          </a:p>
        </p:txBody>
      </p:sp>
    </p:spTree>
    <p:extLst>
      <p:ext uri="{BB962C8B-B14F-4D97-AF65-F5344CB8AC3E}">
        <p14:creationId xmlns:p14="http://schemas.microsoft.com/office/powerpoint/2010/main" val="64399259"/>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0E4AFA-8701-4650-BE13-F872765C2318}"/>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F7E97164-81D6-4417-809C-35F7F503DF0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444268E-996D-4B2E-82EE-ACED39F6D4A1}"/>
              </a:ext>
            </a:extLst>
          </p:cNvPr>
          <p:cNvSpPr>
            <a:spLocks noGrp="1"/>
          </p:cNvSpPr>
          <p:nvPr>
            <p:ph type="sldNum" sz="quarter" idx="12"/>
          </p:nvPr>
        </p:nvSpPr>
        <p:spPr/>
        <p:txBody>
          <a:bodyPr/>
          <a:lstStyle>
            <a:lvl1pPr>
              <a:defRPr/>
            </a:lvl1pPr>
          </a:lstStyle>
          <a:p>
            <a:fld id="{DB1986CA-7CEC-4F75-A89D-14D5D9FDD2C3}" type="slidenum">
              <a:rPr lang="en-US" altLang="en-US"/>
              <a:pPr/>
              <a:t>‹#›</a:t>
            </a:fld>
            <a:endParaRPr lang="en-US" altLang="en-US"/>
          </a:p>
        </p:txBody>
      </p:sp>
    </p:spTree>
    <p:extLst>
      <p:ext uri="{BB962C8B-B14F-4D97-AF65-F5344CB8AC3E}">
        <p14:creationId xmlns:p14="http://schemas.microsoft.com/office/powerpoint/2010/main" val="3559472889"/>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B9CB0142-E6E8-48B4-ADB7-E76F1E3F0F8F}"/>
              </a:ext>
            </a:extLst>
          </p:cNvPr>
          <p:cNvSpPr>
            <a:spLocks noGrp="1"/>
          </p:cNvSpPr>
          <p:nvPr>
            <p:ph type="dt" sz="half" idx="10"/>
          </p:nvPr>
        </p:nvSpPr>
        <p:spPr/>
        <p:txBody>
          <a:bodyPr/>
          <a:lstStyle>
            <a:lvl1pPr>
              <a:defRPr/>
            </a:lvl1pPr>
          </a:lstStyle>
          <a:p>
            <a:pPr>
              <a:defRPr/>
            </a:pPr>
            <a:endParaRPr lang="en-US"/>
          </a:p>
        </p:txBody>
      </p:sp>
      <p:sp>
        <p:nvSpPr>
          <p:cNvPr id="5" name="Footer Placeholder 18">
            <a:extLst>
              <a:ext uri="{FF2B5EF4-FFF2-40B4-BE49-F238E27FC236}">
                <a16:creationId xmlns:a16="http://schemas.microsoft.com/office/drawing/2014/main" id="{A4A04D06-B10E-41D3-BDDD-240FE9400105}"/>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a:extLst>
              <a:ext uri="{FF2B5EF4-FFF2-40B4-BE49-F238E27FC236}">
                <a16:creationId xmlns:a16="http://schemas.microsoft.com/office/drawing/2014/main" id="{53DFBD4E-0FE0-461A-A456-E53C2310A386}"/>
              </a:ext>
            </a:extLst>
          </p:cNvPr>
          <p:cNvSpPr>
            <a:spLocks noGrp="1"/>
          </p:cNvSpPr>
          <p:nvPr>
            <p:ph type="sldNum" sz="quarter" idx="12"/>
          </p:nvPr>
        </p:nvSpPr>
        <p:spPr>
          <a:xfrm>
            <a:off x="8229600" y="6473825"/>
            <a:ext cx="758825" cy="247650"/>
          </a:xfrm>
        </p:spPr>
        <p:txBody>
          <a:bodyPr/>
          <a:lstStyle>
            <a:lvl1pPr>
              <a:defRPr/>
            </a:lvl1pPr>
          </a:lstStyle>
          <a:p>
            <a:fld id="{F2FFECF6-028E-4F5D-B173-950D43442DEA}" type="slidenum">
              <a:rPr lang="en-US" altLang="en-US"/>
              <a:pPr/>
              <a:t>‹#›</a:t>
            </a:fld>
            <a:endParaRPr lang="en-US" altLang="en-US"/>
          </a:p>
        </p:txBody>
      </p:sp>
    </p:spTree>
    <p:extLst>
      <p:ext uri="{BB962C8B-B14F-4D97-AF65-F5344CB8AC3E}">
        <p14:creationId xmlns:p14="http://schemas.microsoft.com/office/powerpoint/2010/main" val="777787703"/>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31FB3192-E159-48FA-8021-62612E90D2C4}"/>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823FA78B-D565-493C-BA06-A5750F35F1E5}"/>
              </a:ext>
            </a:extLst>
          </p:cNvPr>
          <p:cNvSpPr>
            <a:spLocks noGrp="1"/>
          </p:cNvSpPr>
          <p:nvPr>
            <p:ph type="dt" sz="half" idx="10"/>
          </p:nvPr>
        </p:nvSpPr>
        <p:spPr/>
        <p:txBody>
          <a:bodyPr/>
          <a:lstStyle>
            <a:lvl1pPr>
              <a:defRPr/>
            </a:lvl1pPr>
          </a:lstStyle>
          <a:p>
            <a:pPr>
              <a:defRPr/>
            </a:pPr>
            <a:endParaRPr lang="en-US"/>
          </a:p>
        </p:txBody>
      </p:sp>
      <p:sp>
        <p:nvSpPr>
          <p:cNvPr id="7" name="Footer Placeholder 10">
            <a:extLst>
              <a:ext uri="{FF2B5EF4-FFF2-40B4-BE49-F238E27FC236}">
                <a16:creationId xmlns:a16="http://schemas.microsoft.com/office/drawing/2014/main" id="{78620941-9599-47D5-8179-F08CB7241C2C}"/>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5">
            <a:extLst>
              <a:ext uri="{FF2B5EF4-FFF2-40B4-BE49-F238E27FC236}">
                <a16:creationId xmlns:a16="http://schemas.microsoft.com/office/drawing/2014/main" id="{13EBB9FA-41D3-4BBA-8D12-F1019941DAB2}"/>
              </a:ext>
            </a:extLst>
          </p:cNvPr>
          <p:cNvSpPr>
            <a:spLocks noGrp="1"/>
          </p:cNvSpPr>
          <p:nvPr>
            <p:ph type="sldNum" sz="quarter" idx="12"/>
          </p:nvPr>
        </p:nvSpPr>
        <p:spPr/>
        <p:txBody>
          <a:bodyPr/>
          <a:lstStyle>
            <a:lvl1pPr>
              <a:defRPr/>
            </a:lvl1pPr>
          </a:lstStyle>
          <a:p>
            <a:fld id="{C2AED710-FB42-4A3B-9ADE-07488CEAE78F}" type="slidenum">
              <a:rPr lang="en-US" altLang="en-US"/>
              <a:pPr/>
              <a:t>‹#›</a:t>
            </a:fld>
            <a:endParaRPr lang="en-US" altLang="en-US"/>
          </a:p>
        </p:txBody>
      </p:sp>
    </p:spTree>
    <p:extLst>
      <p:ext uri="{BB962C8B-B14F-4D97-AF65-F5344CB8AC3E}">
        <p14:creationId xmlns:p14="http://schemas.microsoft.com/office/powerpoint/2010/main" val="3404526330"/>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8B1AC839-DBA0-4005-95B7-5895D1E95D5A}"/>
              </a:ext>
            </a:extLst>
          </p:cNvPr>
          <p:cNvSpPr>
            <a:spLocks noGrp="1"/>
          </p:cNvSpPr>
          <p:nvPr>
            <p:ph type="dt" sz="half" idx="10"/>
          </p:nvPr>
        </p:nvSpPr>
        <p:spPr/>
        <p:txBody>
          <a:bodyPr/>
          <a:lstStyle>
            <a:lvl1pPr>
              <a:defRPr/>
            </a:lvl1pPr>
          </a:lstStyle>
          <a:p>
            <a:pPr>
              <a:defRPr/>
            </a:pPr>
            <a:endParaRPr lang="en-US"/>
          </a:p>
        </p:txBody>
      </p:sp>
      <p:sp>
        <p:nvSpPr>
          <p:cNvPr id="6" name="Footer Placeholder 27">
            <a:extLst>
              <a:ext uri="{FF2B5EF4-FFF2-40B4-BE49-F238E27FC236}">
                <a16:creationId xmlns:a16="http://schemas.microsoft.com/office/drawing/2014/main" id="{8B206257-6B71-4318-8432-68A3C5F2A58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4">
            <a:extLst>
              <a:ext uri="{FF2B5EF4-FFF2-40B4-BE49-F238E27FC236}">
                <a16:creationId xmlns:a16="http://schemas.microsoft.com/office/drawing/2014/main" id="{17A4BEA6-86A8-408F-A591-197CE1AFC3AC}"/>
              </a:ext>
            </a:extLst>
          </p:cNvPr>
          <p:cNvSpPr>
            <a:spLocks noGrp="1"/>
          </p:cNvSpPr>
          <p:nvPr>
            <p:ph type="sldNum" sz="quarter" idx="12"/>
          </p:nvPr>
        </p:nvSpPr>
        <p:spPr/>
        <p:txBody>
          <a:bodyPr/>
          <a:lstStyle>
            <a:lvl1pPr>
              <a:defRPr/>
            </a:lvl1pPr>
          </a:lstStyle>
          <a:p>
            <a:fld id="{8507BEFB-0422-400E-957D-19B9731BF507}" type="slidenum">
              <a:rPr lang="en-US" altLang="en-US"/>
              <a:pPr/>
              <a:t>‹#›</a:t>
            </a:fld>
            <a:endParaRPr lang="en-US" altLang="en-US"/>
          </a:p>
        </p:txBody>
      </p:sp>
    </p:spTree>
    <p:extLst>
      <p:ext uri="{BB962C8B-B14F-4D97-AF65-F5344CB8AC3E}">
        <p14:creationId xmlns:p14="http://schemas.microsoft.com/office/powerpoint/2010/main" val="1303332607"/>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E350E959-69E7-44F0-AA80-EC2A41916E02}"/>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A20699F7-3276-40BB-8F1B-E911776BF659}"/>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F2C9A724-8371-4CF4-8113-4C18D2F9CD35}"/>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9CDA22C5-9BD9-4878-8238-4A3EA872EA36}"/>
              </a:ext>
            </a:extLst>
          </p:cNvPr>
          <p:cNvSpPr>
            <a:spLocks noGrp="1"/>
          </p:cNvSpPr>
          <p:nvPr>
            <p:ph type="sldNum" sz="quarter" idx="12"/>
          </p:nvPr>
        </p:nvSpPr>
        <p:spPr>
          <a:xfrm>
            <a:off x="8229600" y="6477000"/>
            <a:ext cx="762000" cy="247650"/>
          </a:xfrm>
        </p:spPr>
        <p:txBody>
          <a:bodyPr/>
          <a:lstStyle>
            <a:lvl1pPr>
              <a:defRPr/>
            </a:lvl1pPr>
          </a:lstStyle>
          <a:p>
            <a:fld id="{62DB6822-2972-4083-BE83-CA022A9510F4}" type="slidenum">
              <a:rPr lang="en-US" altLang="en-US"/>
              <a:pPr/>
              <a:t>‹#›</a:t>
            </a:fld>
            <a:endParaRPr lang="en-US" altLang="en-US"/>
          </a:p>
        </p:txBody>
      </p:sp>
    </p:spTree>
    <p:extLst>
      <p:ext uri="{BB962C8B-B14F-4D97-AF65-F5344CB8AC3E}">
        <p14:creationId xmlns:p14="http://schemas.microsoft.com/office/powerpoint/2010/main" val="2495679279"/>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F717FA1F-DD63-49ED-8486-C5082A5D4D4F}"/>
              </a:ext>
            </a:extLst>
          </p:cNvPr>
          <p:cNvSpPr>
            <a:spLocks noGrp="1"/>
          </p:cNvSpPr>
          <p:nvPr>
            <p:ph type="dt" sz="half" idx="10"/>
          </p:nvPr>
        </p:nvSpPr>
        <p:spPr/>
        <p:txBody>
          <a:bodyPr/>
          <a:lstStyle>
            <a:lvl1pPr>
              <a:defRPr/>
            </a:lvl1pPr>
          </a:lstStyle>
          <a:p>
            <a:pPr>
              <a:defRPr/>
            </a:pPr>
            <a:endParaRPr lang="en-US"/>
          </a:p>
        </p:txBody>
      </p:sp>
      <p:sp>
        <p:nvSpPr>
          <p:cNvPr id="4" name="Footer Placeholder 27">
            <a:extLst>
              <a:ext uri="{FF2B5EF4-FFF2-40B4-BE49-F238E27FC236}">
                <a16:creationId xmlns:a16="http://schemas.microsoft.com/office/drawing/2014/main" id="{44720F1B-D977-48B8-87FD-382D23014350}"/>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C46411E2-4E5F-4BF9-BDFF-CA4AF2CA0924}"/>
              </a:ext>
            </a:extLst>
          </p:cNvPr>
          <p:cNvSpPr>
            <a:spLocks noGrp="1"/>
          </p:cNvSpPr>
          <p:nvPr>
            <p:ph type="sldNum" sz="quarter" idx="12"/>
          </p:nvPr>
        </p:nvSpPr>
        <p:spPr/>
        <p:txBody>
          <a:bodyPr/>
          <a:lstStyle>
            <a:lvl1pPr>
              <a:defRPr/>
            </a:lvl1pPr>
          </a:lstStyle>
          <a:p>
            <a:fld id="{665DE096-1FDD-4BB4-B09C-750CE610C48D}" type="slidenum">
              <a:rPr lang="en-US" altLang="en-US"/>
              <a:pPr/>
              <a:t>‹#›</a:t>
            </a:fld>
            <a:endParaRPr lang="en-US" altLang="en-US"/>
          </a:p>
        </p:txBody>
      </p:sp>
    </p:spTree>
    <p:extLst>
      <p:ext uri="{BB962C8B-B14F-4D97-AF65-F5344CB8AC3E}">
        <p14:creationId xmlns:p14="http://schemas.microsoft.com/office/powerpoint/2010/main" val="865676140"/>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52F6375B-711A-4D31-A4CD-C3E63EAEFD85}"/>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B391B5A0-543E-44CE-982C-F4C90F0505F7}"/>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3D70D10F-176E-48FF-AC9C-3D9BCD715C9E}"/>
              </a:ext>
            </a:extLst>
          </p:cNvPr>
          <p:cNvSpPr>
            <a:spLocks noGrp="1"/>
          </p:cNvSpPr>
          <p:nvPr>
            <p:ph type="sldNum" sz="quarter" idx="12"/>
          </p:nvPr>
        </p:nvSpPr>
        <p:spPr/>
        <p:txBody>
          <a:bodyPr/>
          <a:lstStyle>
            <a:lvl1pPr>
              <a:defRPr/>
            </a:lvl1pPr>
          </a:lstStyle>
          <a:p>
            <a:fld id="{E5E0BE06-E392-4615-B1A6-CF4B9350A85A}" type="slidenum">
              <a:rPr lang="en-US" altLang="en-US"/>
              <a:pPr/>
              <a:t>‹#›</a:t>
            </a:fld>
            <a:endParaRPr lang="en-US" altLang="en-US"/>
          </a:p>
        </p:txBody>
      </p:sp>
    </p:spTree>
    <p:extLst>
      <p:ext uri="{BB962C8B-B14F-4D97-AF65-F5344CB8AC3E}">
        <p14:creationId xmlns:p14="http://schemas.microsoft.com/office/powerpoint/2010/main" val="4177720432"/>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53F7B48F-EB49-4D27-A484-2B9CD77AEE8D}"/>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03E3686B-26A1-4D8A-975F-574A59BAFDDB}"/>
              </a:ext>
            </a:extLst>
          </p:cNvPr>
          <p:cNvSpPr>
            <a:spLocks noGrp="1"/>
          </p:cNvSpPr>
          <p:nvPr>
            <p:ph type="dt" sz="half" idx="10"/>
          </p:nvPr>
        </p:nvSpPr>
        <p:spPr/>
        <p:txBody>
          <a:bodyPr/>
          <a:lstStyle>
            <a:lvl1pPr>
              <a:defRPr/>
            </a:lvl1pPr>
          </a:lstStyle>
          <a:p>
            <a:pPr>
              <a:defRPr/>
            </a:pPr>
            <a:endParaRPr lang="en-US"/>
          </a:p>
        </p:txBody>
      </p:sp>
      <p:sp>
        <p:nvSpPr>
          <p:cNvPr id="7" name="Footer Placeholder 28">
            <a:extLst>
              <a:ext uri="{FF2B5EF4-FFF2-40B4-BE49-F238E27FC236}">
                <a16:creationId xmlns:a16="http://schemas.microsoft.com/office/drawing/2014/main" id="{46CA6246-D957-4517-BD8A-99647B83C255}"/>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49871590-44FF-41AC-ACEA-CCF8F0DB46C5}"/>
              </a:ext>
            </a:extLst>
          </p:cNvPr>
          <p:cNvSpPr>
            <a:spLocks noGrp="1"/>
          </p:cNvSpPr>
          <p:nvPr>
            <p:ph type="sldNum" sz="quarter" idx="12"/>
          </p:nvPr>
        </p:nvSpPr>
        <p:spPr/>
        <p:txBody>
          <a:bodyPr/>
          <a:lstStyle>
            <a:lvl1pPr>
              <a:defRPr/>
            </a:lvl1pPr>
          </a:lstStyle>
          <a:p>
            <a:fld id="{DDDDA674-0C62-4382-B0FE-6169D0A036EE}" type="slidenum">
              <a:rPr lang="en-US" altLang="en-US"/>
              <a:pPr/>
              <a:t>‹#›</a:t>
            </a:fld>
            <a:endParaRPr lang="en-US" altLang="en-US"/>
          </a:p>
        </p:txBody>
      </p:sp>
    </p:spTree>
    <p:extLst>
      <p:ext uri="{BB962C8B-B14F-4D97-AF65-F5344CB8AC3E}">
        <p14:creationId xmlns:p14="http://schemas.microsoft.com/office/powerpoint/2010/main" val="4067048362"/>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a:t>Click icon to add picture</a:t>
            </a:r>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43F47A19-3A59-462F-9D3C-AAD82541E0CA}"/>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A13E23E0-047C-4BCC-8FF6-89906855F0B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0">
            <a:extLst>
              <a:ext uri="{FF2B5EF4-FFF2-40B4-BE49-F238E27FC236}">
                <a16:creationId xmlns:a16="http://schemas.microsoft.com/office/drawing/2014/main" id="{CE6DC4E2-48A1-4B98-960B-E39B7BAD76B6}"/>
              </a:ext>
            </a:extLst>
          </p:cNvPr>
          <p:cNvSpPr>
            <a:spLocks noGrp="1"/>
          </p:cNvSpPr>
          <p:nvPr>
            <p:ph type="sldNum" sz="quarter" idx="12"/>
          </p:nvPr>
        </p:nvSpPr>
        <p:spPr/>
        <p:txBody>
          <a:bodyPr/>
          <a:lstStyle>
            <a:lvl1pPr>
              <a:defRPr/>
            </a:lvl1pPr>
          </a:lstStyle>
          <a:p>
            <a:fld id="{B67C15B3-26E4-4226-B499-4A11D185C8FA}" type="slidenum">
              <a:rPr lang="en-US" altLang="en-US"/>
              <a:pPr/>
              <a:t>‹#›</a:t>
            </a:fld>
            <a:endParaRPr lang="en-US" altLang="en-US"/>
          </a:p>
        </p:txBody>
      </p:sp>
    </p:spTree>
    <p:extLst>
      <p:ext uri="{BB962C8B-B14F-4D97-AF65-F5344CB8AC3E}">
        <p14:creationId xmlns:p14="http://schemas.microsoft.com/office/powerpoint/2010/main" val="1913235030"/>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04A59D3F-7856-49B8-8D7D-70C9A70B00BB}"/>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1029" name="Text Placeholder 7">
            <a:extLst>
              <a:ext uri="{FF2B5EF4-FFF2-40B4-BE49-F238E27FC236}">
                <a16:creationId xmlns:a16="http://schemas.microsoft.com/office/drawing/2014/main" id="{E902D51D-FD9D-429C-B8F4-2BDEF3BEA01D}"/>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7BCB6807-95B8-4029-9FC3-9C07551D8D87}"/>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a:extLst>
              <a:ext uri="{FF2B5EF4-FFF2-40B4-BE49-F238E27FC236}">
                <a16:creationId xmlns:a16="http://schemas.microsoft.com/office/drawing/2014/main" id="{733924DF-4B30-4B12-986F-0FEC67361E2D}"/>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E6B58A14-80F7-4150-AC72-CBD866DE55C0}"/>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a:defRPr sz="1200">
                <a:solidFill>
                  <a:srgbClr val="D38E27"/>
                </a:solidFill>
              </a:defRPr>
            </a:lvl1pPr>
          </a:lstStyle>
          <a:p>
            <a:fld id="{40B1524B-F149-435E-A7A3-59177970D1E7}" type="slidenum">
              <a:rPr lang="en-US" altLang="en-US"/>
              <a:pPr/>
              <a:t>‹#›</a:t>
            </a:fld>
            <a:endParaRPr lang="en-US" altLang="en-US"/>
          </a:p>
        </p:txBody>
      </p:sp>
      <p:sp>
        <p:nvSpPr>
          <p:cNvPr id="10" name="Title Placeholder 9">
            <a:extLst>
              <a:ext uri="{FF2B5EF4-FFF2-40B4-BE49-F238E27FC236}">
                <a16:creationId xmlns:a16="http://schemas.microsoft.com/office/drawing/2014/main" id="{6DD152C7-62E0-44A9-B9C0-10C8355DB5B6}"/>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B9C8E58B-8DA2-4C8C-9D93-A3BD437754C9}"/>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12" name="Straight Connector 11">
            <a:extLst>
              <a:ext uri="{FF2B5EF4-FFF2-40B4-BE49-F238E27FC236}">
                <a16:creationId xmlns:a16="http://schemas.microsoft.com/office/drawing/2014/main" id="{C295767A-33A6-4A83-A036-9E2855F8B8E3}"/>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5158" r:id="rId1"/>
    <p:sldLayoutId id="2147485159" r:id="rId2"/>
    <p:sldLayoutId id="2147485160" r:id="rId3"/>
    <p:sldLayoutId id="2147485155" r:id="rId4"/>
    <p:sldLayoutId id="2147485161" r:id="rId5"/>
    <p:sldLayoutId id="2147485156" r:id="rId6"/>
    <p:sldLayoutId id="2147485162" r:id="rId7"/>
    <p:sldLayoutId id="2147485163" r:id="rId8"/>
    <p:sldLayoutId id="2147485164" r:id="rId9"/>
    <p:sldLayoutId id="2147485157" r:id="rId10"/>
    <p:sldLayoutId id="2147485165"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CD73F1CD-8C76-48A5-8376-356590EE5379}"/>
              </a:ext>
            </a:extLst>
          </p:cNvPr>
          <p:cNvSpPr>
            <a:spLocks noGrp="1" noChangeArrowheads="1"/>
          </p:cNvSpPr>
          <p:nvPr>
            <p:ph type="title"/>
          </p:nvPr>
        </p:nvSpPr>
        <p:spPr>
          <a:xfrm>
            <a:off x="533400" y="1143000"/>
            <a:ext cx="7772400" cy="4800600"/>
          </a:xfrm>
        </p:spPr>
        <p:txBody>
          <a:bodyPr/>
          <a:lstStyle/>
          <a:p>
            <a:pPr algn="ctr" eaLnBrk="1" fontAlgn="auto" hangingPunct="1">
              <a:spcAft>
                <a:spcPts val="0"/>
              </a:spcAft>
              <a:defRPr/>
            </a:pPr>
            <a:r>
              <a:rPr lang="en-US" sz="6600" b="1" dirty="0">
                <a:solidFill>
                  <a:srgbClr val="002060"/>
                </a:solidFill>
                <a:effectLst>
                  <a:outerShdw blurRad="38100" dist="38100" dir="2700000" algn="tl">
                    <a:srgbClr val="000000">
                      <a:alpha val="43137"/>
                    </a:srgbClr>
                  </a:outerShdw>
                </a:effectLst>
              </a:rPr>
              <a:t>What is the new birth?</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82CA89D-19AB-490B-B414-34341BFE43F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F292E64-8667-4B9F-BF59-3089EB11DEC9}"/>
              </a:ext>
            </a:extLst>
          </p:cNvPr>
          <p:cNvSpPr>
            <a:spLocks noGrp="1" noChangeArrowheads="1"/>
          </p:cNvSpPr>
          <p:nvPr>
            <p:ph idx="1"/>
          </p:nvPr>
        </p:nvSpPr>
        <p:spPr>
          <a:xfrm>
            <a:off x="457200" y="1066800"/>
            <a:ext cx="8229600" cy="5257800"/>
          </a:xfrm>
        </p:spPr>
        <p:txBody>
          <a:bodyPr>
            <a:noAutofit/>
          </a:bodyPr>
          <a:lstStyle/>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3:4</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How can a man be born when he is old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Nicodemus asked. “Surely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he cannot enter a second time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into his mother’s womb to be born!”</a:t>
            </a:r>
            <a:endParaRPr lang="en-US" sz="2800" b="1" dirty="0">
              <a:solidFill>
                <a:srgbClr val="990033"/>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CBAF9763-2D06-4884-A00C-E051E14BBF6B}"/>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You Need to Be Reborn Spiritually.</a:t>
            </a:r>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B2ADDED-EC4B-4C43-9C02-1C5738B3BB1F}"/>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F53CED6-29B7-41E7-9A71-0323F3BB57C3}"/>
              </a:ext>
            </a:extLst>
          </p:cNvPr>
          <p:cNvSpPr>
            <a:spLocks noGrp="1" noChangeArrowheads="1"/>
          </p:cNvSpPr>
          <p:nvPr>
            <p:ph idx="1"/>
          </p:nvPr>
        </p:nvSpPr>
        <p:spPr>
          <a:xfrm>
            <a:off x="457200" y="10668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You Need to Be Reborn Spiritually</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 This Birth Begins as a Result of the Holy Spirit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tell you the truth, no one can enter the kingdom of God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unless he is born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of water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Spirit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v5</a:t>
            </a:r>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90F9FA3-B543-4A30-A9CA-C0FC903DA159}"/>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A4358F5-E6C9-4286-95A4-D9E83B95F92E}"/>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physical birth process.</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5E143475-1F67-401F-9434-55258D9FF45F}"/>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This Birth Begins as a Result of the Holy Spirit.</a:t>
            </a:r>
            <a:endParaRPr lang="en-US" dirty="0"/>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B988DBE-9D92-437B-8228-A777D1F56685}"/>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D2D7774-4F97-4AD1-A493-7BBA3E3F681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physical birth process.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In the plant arena.</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5F379F7B-27B9-4EF1-A830-B52F5B9BC267}"/>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This Birth Begins as a Result of the Holy Spirit.</a:t>
            </a:r>
            <a:endParaRPr lang="en-US" dirty="0"/>
          </a:p>
        </p:txBody>
      </p:sp>
      <p:pic>
        <p:nvPicPr>
          <p:cNvPr id="22533" name="Picture 4" descr="22a">
            <a:extLst>
              <a:ext uri="{FF2B5EF4-FFF2-40B4-BE49-F238E27FC236}">
                <a16:creationId xmlns:a16="http://schemas.microsoft.com/office/drawing/2014/main" id="{F84D467B-2A1C-4AAF-87E6-A271712FF0E8}"/>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124200" y="3581400"/>
            <a:ext cx="2600325" cy="247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448835C-4CBC-4701-B955-83A80C1D0F1E}"/>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D5895CC-CA3E-4F3B-9FE9-496A115561DB}"/>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physical birth process.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In the plant arena.</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EDC5406A-1CAF-4307-842D-534D675E753A}"/>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This Birth Begins as a Result of the Holy Spirit.</a:t>
            </a:r>
            <a:endParaRPr lang="en-US" dirty="0"/>
          </a:p>
        </p:txBody>
      </p:sp>
      <p:pic>
        <p:nvPicPr>
          <p:cNvPr id="23557" name="Picture 4" descr="22b">
            <a:extLst>
              <a:ext uri="{FF2B5EF4-FFF2-40B4-BE49-F238E27FC236}">
                <a16:creationId xmlns:a16="http://schemas.microsoft.com/office/drawing/2014/main" id="{C7E37A33-75AA-40E3-9E20-DED763712A70}"/>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505200" y="3657600"/>
            <a:ext cx="2305050" cy="232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3BC1CE0-0310-456A-A4EE-B9C6C079E210}"/>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34E5D8F-6ACC-471C-B583-9EACC5B1B76F}"/>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physical birth process.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In the plant arena.</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66B14E15-89EC-41FE-8BAF-A9352DCB1AF6}"/>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This Birth Begins as a Result of the Holy Spirit.</a:t>
            </a:r>
            <a:endParaRPr lang="en-US" dirty="0"/>
          </a:p>
        </p:txBody>
      </p:sp>
      <p:pic>
        <p:nvPicPr>
          <p:cNvPr id="24581" name="Picture 4" descr="22c">
            <a:extLst>
              <a:ext uri="{FF2B5EF4-FFF2-40B4-BE49-F238E27FC236}">
                <a16:creationId xmlns:a16="http://schemas.microsoft.com/office/drawing/2014/main" id="{94E567A1-509B-4974-AE82-2F5A3F31D039}"/>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657600" y="3581400"/>
            <a:ext cx="1866900" cy="245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C437BF8-E790-4484-9693-6DE8A591E777}"/>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8B53545-CB0F-47E0-AE5E-587D677389C2}"/>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physical birth process.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In the animal/human arena.</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1EA8AA85-1F05-4F43-822E-C665D5960AB7}"/>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This Birth Begins as a Result of the Holy Spirit.</a:t>
            </a:r>
            <a:endParaRPr lang="en-US" dirty="0"/>
          </a:p>
        </p:txBody>
      </p:sp>
      <p:pic>
        <p:nvPicPr>
          <p:cNvPr id="25605" name="Picture 4" descr="22d">
            <a:extLst>
              <a:ext uri="{FF2B5EF4-FFF2-40B4-BE49-F238E27FC236}">
                <a16:creationId xmlns:a16="http://schemas.microsoft.com/office/drawing/2014/main" id="{BCC4EA03-81CB-4490-9E9A-86A6CE98B219}"/>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48000" y="2895600"/>
            <a:ext cx="3076575" cy="315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0617F2D-BDFF-4426-8023-8EC7B40C84FE}"/>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0FE579A-47C3-4BA1-81FE-1048D47ABECD}"/>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physical birth process.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In the animal/human arena.</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2417D99D-04D9-4BB1-84D9-FB45AB3CD4D5}"/>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This Birth Begins as a Result of the Holy Spirit.</a:t>
            </a:r>
            <a:endParaRPr lang="en-US" dirty="0"/>
          </a:p>
        </p:txBody>
      </p:sp>
      <p:pic>
        <p:nvPicPr>
          <p:cNvPr id="26629" name="Picture 4" descr="22e">
            <a:extLst>
              <a:ext uri="{FF2B5EF4-FFF2-40B4-BE49-F238E27FC236}">
                <a16:creationId xmlns:a16="http://schemas.microsoft.com/office/drawing/2014/main" id="{9B9BDB5F-3A23-483A-AFC9-AED5BC6D1ADD}"/>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191000" y="3327400"/>
            <a:ext cx="1600200" cy="177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94242AB-9242-437A-B7BD-520E989DD8D8}"/>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9F82053-8AAF-4079-9314-D8D97D9A2507}"/>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physical birth process.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In the animal/human arena.</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E1BF7FD6-7761-42B0-B61A-4543BD48B701}"/>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This Birth Begins as a Result of the Holy Spirit.</a:t>
            </a:r>
            <a:endParaRPr lang="en-US" dirty="0"/>
          </a:p>
        </p:txBody>
      </p:sp>
      <p:pic>
        <p:nvPicPr>
          <p:cNvPr id="27653" name="Picture 4" descr="22f">
            <a:extLst>
              <a:ext uri="{FF2B5EF4-FFF2-40B4-BE49-F238E27FC236}">
                <a16:creationId xmlns:a16="http://schemas.microsoft.com/office/drawing/2014/main" id="{4E150E20-AD16-488F-814F-41494D927B5B}"/>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276600" y="3276600"/>
            <a:ext cx="2352675" cy="272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81056A9-E04B-448E-91A1-028D0A23EA23}"/>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D2614E3-50F7-49C4-B0BC-81F70651F50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 spiritual birth process.</a:t>
            </a:r>
          </a:p>
        </p:txBody>
      </p:sp>
      <p:sp>
        <p:nvSpPr>
          <p:cNvPr id="4" name="Rectangle 3">
            <a:extLst>
              <a:ext uri="{FF2B5EF4-FFF2-40B4-BE49-F238E27FC236}">
                <a16:creationId xmlns:a16="http://schemas.microsoft.com/office/drawing/2014/main" id="{EA751B1C-4F93-454B-8626-B01661B742E5}"/>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This Birth Begins as a Result of the Holy Spirit.</a:t>
            </a:r>
            <a:endParaRPr lang="en-US" dirty="0"/>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0A86261-D0CF-459C-B600-BCE7A1F8FA3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5949A2E-476A-4B34-8280-658918AD3CEA}"/>
              </a:ext>
            </a:extLst>
          </p:cNvPr>
          <p:cNvSpPr>
            <a:spLocks noGrp="1" noChangeArrowheads="1"/>
          </p:cNvSpPr>
          <p:nvPr>
            <p:ph idx="1"/>
          </p:nvPr>
        </p:nvSpPr>
        <p:spPr>
          <a:xfrm>
            <a:off x="457200" y="1219200"/>
            <a:ext cx="8229600" cy="5410200"/>
          </a:xfrm>
        </p:spPr>
        <p:txBody>
          <a:bodyPr>
            <a:normAutofit/>
          </a:bodyPr>
          <a:lstStyle/>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3:1-3</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Now there was a man of the Pharisees named Nicodemus, a member of the Jewish ruling council. He came to Jesus at night and said, “Rabbi, we know you are a teacher who has come from God. For no one could perform the miraculous signs you are doing if God were not with him.” In reply Jesus declared, “I tell you the truth, no one can see the kingdom of God unless he is born again.”</a:t>
            </a: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BF2E491-168E-4C89-8B0F-1FC126D9260E}"/>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D0200CF-DB41-41CA-BD0D-3DFADAC77BE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 spiritual birth process.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The father’s role in spiritual 	conception is played by the </a:t>
            </a:r>
            <a:r>
              <a:rPr lang="en-US" sz="4400" b="1" u="sng" dirty="0">
                <a:solidFill>
                  <a:srgbClr val="990033"/>
                </a:solidFill>
                <a:effectLst>
                  <a:outerShdw blurRad="38100" dist="38100" dir="2700000" algn="tl">
                    <a:srgbClr val="000000">
                      <a:alpha val="43137"/>
                    </a:srgbClr>
                  </a:outerShdw>
                </a:effectLst>
                <a:latin typeface="Arial Narrow" pitchFamily="34" charset="0"/>
              </a:rPr>
              <a:t>Holy</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Spirit</a:t>
            </a:r>
            <a:r>
              <a:rPr lang="en-US" sz="4400" b="1" dirty="0">
                <a:solidFill>
                  <a:srgbClr val="990033"/>
                </a:solidFill>
                <a:effectLst>
                  <a:outerShdw blurRad="38100" dist="38100" dir="2700000" algn="tl">
                    <a:srgbClr val="000000">
                      <a:alpha val="43137"/>
                    </a:srgbClr>
                  </a:outerShdw>
                </a:effectLst>
                <a:latin typeface="Arial Narrow" pitchFamily="34" charset="0"/>
              </a:rPr>
              <a:t> using the </a:t>
            </a:r>
            <a:r>
              <a:rPr lang="en-US" sz="4400" b="1" u="sng" dirty="0">
                <a:solidFill>
                  <a:srgbClr val="990033"/>
                </a:solidFill>
                <a:effectLst>
                  <a:outerShdw blurRad="38100" dist="38100" dir="2700000" algn="tl">
                    <a:srgbClr val="000000">
                      <a:alpha val="43137"/>
                    </a:srgbClr>
                  </a:outerShdw>
                </a:effectLst>
                <a:latin typeface="Arial Narrow" pitchFamily="34" charset="0"/>
              </a:rPr>
              <a:t>word</a:t>
            </a:r>
            <a:r>
              <a:rPr lang="en-US" sz="4400" b="1" dirty="0">
                <a:solidFill>
                  <a:srgbClr val="990033"/>
                </a:solidFill>
                <a:effectLst>
                  <a:outerShdw blurRad="38100" dist="38100" dir="2700000" algn="tl">
                    <a:srgbClr val="000000">
                      <a:alpha val="43137"/>
                    </a:srgbClr>
                  </a:outerShdw>
                </a:effectLst>
                <a:latin typeface="Arial Narrow" pitchFamily="34" charset="0"/>
              </a:rPr>
              <a:t> of </a:t>
            </a:r>
            <a:r>
              <a:rPr lang="en-US" sz="4400" b="1" u="sng" dirty="0">
                <a:solidFill>
                  <a:srgbClr val="990033"/>
                </a:solidFill>
                <a:effectLst>
                  <a:outerShdw blurRad="38100" dist="38100" dir="2700000" algn="tl">
                    <a:srgbClr val="000000">
                      <a:alpha val="43137"/>
                    </a:srgbClr>
                  </a:outerShdw>
                </a:effectLst>
                <a:latin typeface="Arial Narrow" pitchFamily="34" charset="0"/>
              </a:rPr>
              <a:t>God</a:t>
            </a:r>
            <a:r>
              <a:rPr lang="en-US" sz="4400" b="1" dirty="0">
                <a:solidFill>
                  <a:srgbClr val="990033"/>
                </a:solidFill>
                <a:effectLst>
                  <a:outerShdw blurRad="38100" dist="38100" dir="2700000" algn="tl">
                    <a:srgbClr val="000000">
                      <a:alpha val="43137"/>
                    </a:srgbClr>
                  </a:outerShdw>
                </a:effectLst>
                <a:latin typeface="Arial Narrow" pitchFamily="34" charset="0"/>
              </a:rPr>
              <a:t>.</a:t>
            </a:r>
          </a:p>
        </p:txBody>
      </p:sp>
      <p:sp>
        <p:nvSpPr>
          <p:cNvPr id="4" name="Rectangle 3">
            <a:extLst>
              <a:ext uri="{FF2B5EF4-FFF2-40B4-BE49-F238E27FC236}">
                <a16:creationId xmlns:a16="http://schemas.microsoft.com/office/drawing/2014/main" id="{8908D272-B24D-4A56-94F8-59AA90465D8D}"/>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This Birth Begins as a Result of the Holy Spirit.</a:t>
            </a:r>
            <a:endParaRPr lang="en-US" dirty="0"/>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4F895A3-2783-4731-ACD8-0E63377E5B95}"/>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D5303A1-EE0C-45D2-9638-201758B49BFE}"/>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 spiritual birth process.</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10:17 - Consequently, faith comes from hearing the message,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message is heard through the word of Christ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A527DA11-51B4-4204-BEA8-6E8940CEEAAA}"/>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This Birth Begins as a Result of the Holy Spirit.</a:t>
            </a:r>
            <a:endParaRPr lang="en-US" dirty="0"/>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095CCFE-C514-46ED-8E5F-37DEA351FAAB}"/>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EB9C2A7-644D-458D-922E-D84F8586A28F}"/>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 spiritual birth process.</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Corinthians 4:15 - Even though you have ten thousand guardians in Christ, you do not have many fathers, for in Christ Jesus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 became your father through the gospel</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King James Version: “We are begotten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conceived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through the gospel.”</a:t>
            </a:r>
          </a:p>
        </p:txBody>
      </p:sp>
      <p:sp>
        <p:nvSpPr>
          <p:cNvPr id="4" name="Rectangle 3">
            <a:extLst>
              <a:ext uri="{FF2B5EF4-FFF2-40B4-BE49-F238E27FC236}">
                <a16:creationId xmlns:a16="http://schemas.microsoft.com/office/drawing/2014/main" id="{94BA0A72-74E7-45D7-8527-24333AE6E8ED}"/>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This Birth Begins as a Result of the Holy Spirit.</a:t>
            </a:r>
            <a:endParaRPr lang="en-US" dirty="0"/>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3A5B558-2601-417E-9EA7-CC0F2E2F17D5}"/>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91E9ED7-4E9E-4621-ADF0-23CCECE7BCEF}"/>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 spiritual birth process.</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James 1:18 &amp; 21 - He chose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to give us birth through the word of truth</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that we might be a kind of first fruits of all he created. Therefore, get rid of all moral filth and the evil that is so prevalent and humbly accept the word planted in you,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which can save you</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KJV - “We are begotten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conceived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with the word . . . which is able to save your soul.”</a:t>
            </a:r>
          </a:p>
        </p:txBody>
      </p:sp>
      <p:sp>
        <p:nvSpPr>
          <p:cNvPr id="4" name="Rectangle 3">
            <a:extLst>
              <a:ext uri="{FF2B5EF4-FFF2-40B4-BE49-F238E27FC236}">
                <a16:creationId xmlns:a16="http://schemas.microsoft.com/office/drawing/2014/main" id="{9CDBA7DE-6AE2-402A-9FE1-30DBD98489D0}"/>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This Birth Begins as a Result of the Holy Spirit.</a:t>
            </a:r>
            <a:endParaRPr lang="en-US" dirty="0"/>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E1B6122-F5B3-4261-8412-21F783A5B322}"/>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BF442C0-5742-40F4-B537-C07D423CB46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The spiritual birth process.</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Peter 1:23-25 - For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 have been born again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not of perishable seed, but of imperishable, through the living and enduring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word of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For, “All men are like grass, and all their glory is like the flowers of the field; the grass withers and the flowers fall, but the word of 	the Lord stands forever.”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this is the word that was preached to you</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F9879AE8-EB28-4C0D-A779-11239AFFA066}"/>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This Birth Begins as a Result of the Holy Spirit.</a:t>
            </a:r>
            <a:endParaRPr lang="en-US" dirty="0"/>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E76F6FC-301E-4BAE-B269-39A2C2185214}"/>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FD64BC3-3E09-47EA-9C3A-DB409762BB6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How does this process work?</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B4614C3D-19D7-41B4-974C-A8A34E90C711}"/>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This Birth Begins as a Result of the Holy Spirit.</a:t>
            </a:r>
            <a:endParaRPr lang="en-US" dirty="0"/>
          </a:p>
        </p:txBody>
      </p:sp>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3DB96B2-1C68-4464-9404-81C1D8D04E29}"/>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0902AE6-45CA-4168-B6C7-B3C2FD0FBB0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How does this process work?</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You come in contact with the 	word of God.</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86428167-9512-4FE7-8F37-379E11444F85}"/>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This Birth Begins as a Result of the Holy Spirit.</a:t>
            </a:r>
            <a:endParaRPr lang="en-US" dirty="0"/>
          </a:p>
        </p:txBody>
      </p:sp>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7328342-E57D-43DE-A30E-24F077014283}"/>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C1C5E7D-064A-466D-AE3C-B57935E25FE5}"/>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How does this process work?</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You come in contact with the 	word of God.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The Holy Spirit uses the word 	to convict you.</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EF051D6A-6C51-4326-8EB6-7BB5721C702F}"/>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This Birth Begins as a Result of the Holy Spirit.</a:t>
            </a:r>
            <a:endParaRPr lang="en-US" dirty="0"/>
          </a:p>
        </p:txBody>
      </p:sp>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0966BAC-4621-44F1-A014-148C43A4D890}"/>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8D8B7F2-A78E-46EA-BAEC-D64DB7229DB0}"/>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How does this process work?</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You come in contact with the 	word of God.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The Holy Spirit uses the word 	to convict you.</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You make a decision - to be 	born or to be stillborn!</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EF67964C-EBA4-4738-82DE-5ADFDA9B8AED}"/>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This Birth Begins as a Result of the Holy Spirit.</a:t>
            </a:r>
            <a:endParaRPr lang="en-US" dirty="0"/>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EEA862D-358A-4BBE-B17F-A0F37393FF94}"/>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CE59D54-C845-4FBB-974B-34139EED8E6B}"/>
              </a:ext>
            </a:extLst>
          </p:cNvPr>
          <p:cNvSpPr>
            <a:spLocks noGrp="1" noChangeArrowheads="1"/>
          </p:cNvSpPr>
          <p:nvPr>
            <p:ph idx="1"/>
          </p:nvPr>
        </p:nvSpPr>
        <p:spPr>
          <a:xfrm>
            <a:off x="457200" y="1066800"/>
            <a:ext cx="8229600" cy="4648200"/>
          </a:xfrm>
        </p:spPr>
        <p:txBody>
          <a:bodyPr>
            <a:normAutofit lnSpcReduction="10000"/>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You Need to Be Reborn Spiritually</a:t>
            </a:r>
          </a:p>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II. This Birth Begins as a Result of the Holy Spirit</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III. This Birth is Completed in Christian Baptism</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tell you the truth, no one can enter the kingdom of God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unless he is born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of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water</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the Spirit. - v5</a:t>
            </a:r>
          </a:p>
          <a:p>
            <a:pPr marL="609600" indent="-609600" algn="just" eaLnBrk="1" fontAlgn="auto" hangingPunct="1">
              <a:spcAft>
                <a:spcPts val="0"/>
              </a:spcAft>
              <a:buFont typeface="Wingdings 2" panose="05020102010507070707" pitchFamily="18" charset="2"/>
              <a:buNone/>
              <a:defRPr/>
            </a:pPr>
            <a:endParaRPr lang="en-US" sz="4400" b="1" dirty="0">
              <a:solidFill>
                <a:srgbClr val="002060"/>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057FC98-7762-484D-B82D-16492F1C254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BBDD607-6BA4-46A5-A0EF-5D292CC72D06}"/>
              </a:ext>
            </a:extLst>
          </p:cNvPr>
          <p:cNvSpPr>
            <a:spLocks noGrp="1" noChangeArrowheads="1"/>
          </p:cNvSpPr>
          <p:nvPr>
            <p:ph idx="1"/>
          </p:nvPr>
        </p:nvSpPr>
        <p:spPr>
          <a:xfrm>
            <a:off x="457200" y="1219200"/>
            <a:ext cx="8229600" cy="5410200"/>
          </a:xfrm>
        </p:spPr>
        <p:txBody>
          <a:bodyPr>
            <a:normAutofit/>
          </a:bodyPr>
          <a:lstStyle/>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3:4-5</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“How can a man be born when he is old?” Nicodemus asked. “Surely he cannot enter a second time into his mother’s womb to be born!” </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Jesus answered, “I tell you the truth, no one can enter the kingdom of God unless he is born of water and the Spirit.</a:t>
            </a:r>
          </a:p>
          <a:p>
            <a:pPr algn="jus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EA0436A-4276-46A3-8DDE-DFE7A9CFA42A}"/>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E39EEFC-2E42-4E86-BA69-0183E627E87C}"/>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mother’s role in spiritual birth 	is played by the </a:t>
            </a:r>
            <a:r>
              <a:rPr lang="en-US" sz="4400" b="1" u="sng" dirty="0">
                <a:solidFill>
                  <a:srgbClr val="990033"/>
                </a:solidFill>
                <a:effectLst>
                  <a:outerShdw blurRad="38100" dist="38100" dir="2700000" algn="tl">
                    <a:srgbClr val="000000">
                      <a:alpha val="43137"/>
                    </a:srgbClr>
                  </a:outerShdw>
                </a:effectLst>
                <a:latin typeface="Arial Narrow" pitchFamily="34" charset="0"/>
              </a:rPr>
              <a:t>church</a:t>
            </a:r>
            <a:r>
              <a:rPr lang="en-US" sz="4400" b="1" dirty="0">
                <a:solidFill>
                  <a:srgbClr val="990033"/>
                </a:solidFill>
                <a:effectLst>
                  <a:outerShdw blurRad="38100" dist="38100" dir="2700000" algn="tl">
                    <a:srgbClr val="000000">
                      <a:alpha val="43137"/>
                    </a:srgbClr>
                  </a:outerShdw>
                </a:effectLst>
                <a:latin typeface="Arial Narrow" pitchFamily="34" charset="0"/>
              </a:rPr>
              <a:t> using 	the 	</a:t>
            </a:r>
            <a:r>
              <a:rPr lang="en-US" sz="4400" b="1" u="sng" dirty="0">
                <a:solidFill>
                  <a:srgbClr val="990033"/>
                </a:solidFill>
                <a:effectLst>
                  <a:outerShdw blurRad="38100" dist="38100" dir="2700000" algn="tl">
                    <a:srgbClr val="000000">
                      <a:alpha val="43137"/>
                    </a:srgbClr>
                  </a:outerShdw>
                </a:effectLst>
                <a:latin typeface="Arial Narrow" pitchFamily="34" charset="0"/>
              </a:rPr>
              <a:t>baptismal</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pool</a:t>
            </a:r>
            <a:r>
              <a:rPr lang="en-US" sz="4400" b="1" dirty="0">
                <a:solidFill>
                  <a:srgbClr val="990033"/>
                </a:solidFill>
                <a:effectLst>
                  <a:outerShdw blurRad="38100" dist="38100" dir="2700000" algn="tl">
                    <a:srgbClr val="000000">
                      <a:alpha val="43137"/>
                    </a:srgbClr>
                  </a:outerShdw>
                </a:effectLst>
                <a:latin typeface="Arial Narrow" pitchFamily="34" charset="0"/>
              </a:rPr>
              <a:t>.</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2B8FCE7C-4697-468C-A45C-A7EDADBB92C4}"/>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This Birth is Completed in Christian Baptism.</a:t>
            </a:r>
          </a:p>
        </p:txBody>
      </p:sp>
    </p:spTree>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65A319E-E673-4A8F-BF50-821CFEC22C9B}"/>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E2DCD13-5E45-4876-8369-D6B65E2C9CB2}"/>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mother’s role in spiritual birth 	is played by the </a:t>
            </a:r>
            <a:r>
              <a:rPr lang="en-US" sz="4400" b="1" u="sng" dirty="0">
                <a:solidFill>
                  <a:srgbClr val="990033"/>
                </a:solidFill>
                <a:effectLst>
                  <a:outerShdw blurRad="38100" dist="38100" dir="2700000" algn="tl">
                    <a:srgbClr val="000000">
                      <a:alpha val="43137"/>
                    </a:srgbClr>
                  </a:outerShdw>
                </a:effectLst>
                <a:latin typeface="Arial Narrow" pitchFamily="34" charset="0"/>
              </a:rPr>
              <a:t>church</a:t>
            </a:r>
            <a:r>
              <a:rPr lang="en-US" sz="4400" b="1" dirty="0">
                <a:solidFill>
                  <a:srgbClr val="990033"/>
                </a:solidFill>
                <a:effectLst>
                  <a:outerShdw blurRad="38100" dist="38100" dir="2700000" algn="tl">
                    <a:srgbClr val="000000">
                      <a:alpha val="43137"/>
                    </a:srgbClr>
                  </a:outerShdw>
                </a:effectLst>
                <a:latin typeface="Arial Narrow" pitchFamily="34" charset="0"/>
              </a:rPr>
              <a:t> using 	the 	</a:t>
            </a:r>
            <a:r>
              <a:rPr lang="en-US" sz="4400" b="1" u="sng" dirty="0">
                <a:solidFill>
                  <a:srgbClr val="990033"/>
                </a:solidFill>
                <a:effectLst>
                  <a:outerShdw blurRad="38100" dist="38100" dir="2700000" algn="tl">
                    <a:srgbClr val="000000">
                      <a:alpha val="43137"/>
                    </a:srgbClr>
                  </a:outerShdw>
                </a:effectLst>
                <a:latin typeface="Arial Narrow" pitchFamily="34" charset="0"/>
              </a:rPr>
              <a:t>baptismal</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pool</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Galatians 3:27 - all of you who were baptized into Christ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have clothed yourselves with Christ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KJV - For as many of you as have been baptized into Christ have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put on Christ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3E867B83-0C5E-4C9F-975B-8BD6A10EDA9F}"/>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This Birth is Completed in Christian Baptism.</a:t>
            </a:r>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18FC6C2-3D09-4F94-AA67-2FB8608DBF8B}"/>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2DF2BCC-808D-43BD-BF27-A609CEF11D0B}"/>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mother’s role in spiritual birth 	is played by the </a:t>
            </a:r>
            <a:r>
              <a:rPr lang="en-US" sz="4400" b="1" u="sng" dirty="0">
                <a:solidFill>
                  <a:srgbClr val="990033"/>
                </a:solidFill>
                <a:effectLst>
                  <a:outerShdw blurRad="38100" dist="38100" dir="2700000" algn="tl">
                    <a:srgbClr val="000000">
                      <a:alpha val="43137"/>
                    </a:srgbClr>
                  </a:outerShdw>
                </a:effectLst>
                <a:latin typeface="Arial Narrow" pitchFamily="34" charset="0"/>
              </a:rPr>
              <a:t>church</a:t>
            </a:r>
            <a:r>
              <a:rPr lang="en-US" sz="4400" b="1" dirty="0">
                <a:solidFill>
                  <a:srgbClr val="990033"/>
                </a:solidFill>
                <a:effectLst>
                  <a:outerShdw blurRad="38100" dist="38100" dir="2700000" algn="tl">
                    <a:srgbClr val="000000">
                      <a:alpha val="43137"/>
                    </a:srgbClr>
                  </a:outerShdw>
                </a:effectLst>
                <a:latin typeface="Arial Narrow" pitchFamily="34" charset="0"/>
              </a:rPr>
              <a:t> using 	the 	</a:t>
            </a:r>
            <a:r>
              <a:rPr lang="en-US" sz="4400" b="1" u="sng" dirty="0">
                <a:solidFill>
                  <a:srgbClr val="990033"/>
                </a:solidFill>
                <a:effectLst>
                  <a:outerShdw blurRad="38100" dist="38100" dir="2700000" algn="tl">
                    <a:srgbClr val="000000">
                      <a:alpha val="43137"/>
                    </a:srgbClr>
                  </a:outerShdw>
                </a:effectLst>
                <a:latin typeface="Arial Narrow" pitchFamily="34" charset="0"/>
              </a:rPr>
              <a:t>baptismal</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pool</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Ephesians 5:26 -  cleansing her by the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washing with water through the word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endParaRPr lang="en-US" sz="2800"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E03F1976-6AB2-4C0B-9C33-082B25DFC0B3}"/>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This Birth is Completed in Christian Baptism.</a:t>
            </a:r>
          </a:p>
        </p:txBody>
      </p:sp>
    </p:spTree>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D11CE78-A8A8-449E-B82B-670FC099D04C}"/>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503A2E1-8707-4CC5-9B6A-E60EE0B0EF21}"/>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mother’s role in spiritual birth 	is played by the </a:t>
            </a:r>
            <a:r>
              <a:rPr lang="en-US" sz="4400" b="1" u="sng" dirty="0">
                <a:solidFill>
                  <a:srgbClr val="990033"/>
                </a:solidFill>
                <a:effectLst>
                  <a:outerShdw blurRad="38100" dist="38100" dir="2700000" algn="tl">
                    <a:srgbClr val="000000">
                      <a:alpha val="43137"/>
                    </a:srgbClr>
                  </a:outerShdw>
                </a:effectLst>
                <a:latin typeface="Arial Narrow" pitchFamily="34" charset="0"/>
              </a:rPr>
              <a:t>church</a:t>
            </a:r>
            <a:r>
              <a:rPr lang="en-US" sz="4400" b="1" dirty="0">
                <a:solidFill>
                  <a:srgbClr val="990033"/>
                </a:solidFill>
                <a:effectLst>
                  <a:outerShdw blurRad="38100" dist="38100" dir="2700000" algn="tl">
                    <a:srgbClr val="000000">
                      <a:alpha val="43137"/>
                    </a:srgbClr>
                  </a:outerShdw>
                </a:effectLst>
                <a:latin typeface="Arial Narrow" pitchFamily="34" charset="0"/>
              </a:rPr>
              <a:t> using 	the 	</a:t>
            </a:r>
            <a:r>
              <a:rPr lang="en-US" sz="4400" b="1" u="sng" dirty="0">
                <a:solidFill>
                  <a:srgbClr val="990033"/>
                </a:solidFill>
                <a:effectLst>
                  <a:outerShdw blurRad="38100" dist="38100" dir="2700000" algn="tl">
                    <a:srgbClr val="000000">
                      <a:alpha val="43137"/>
                    </a:srgbClr>
                  </a:outerShdw>
                </a:effectLst>
                <a:latin typeface="Arial Narrow" pitchFamily="34" charset="0"/>
              </a:rPr>
              <a:t>baptismal</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pool</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Titus 3:5 - He saved us through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washing of rebirth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renewal by the Holy Spirit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DD8E88D7-5804-4965-984C-995706135549}"/>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This Birth is Completed in Christian Baptism.</a:t>
            </a:r>
          </a:p>
        </p:txBody>
      </p:sp>
    </p:spTree>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929166B-46EE-4C23-88B5-E1DC87C74FE1}"/>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2D3A9DF-2A61-4AC4-897E-148FFE84BD36}"/>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mother’s role in spiritual birth 	is played by the </a:t>
            </a:r>
            <a:r>
              <a:rPr lang="en-US" sz="4400" b="1" u="sng" dirty="0">
                <a:solidFill>
                  <a:srgbClr val="990033"/>
                </a:solidFill>
                <a:effectLst>
                  <a:outerShdw blurRad="38100" dist="38100" dir="2700000" algn="tl">
                    <a:srgbClr val="000000">
                      <a:alpha val="43137"/>
                    </a:srgbClr>
                  </a:outerShdw>
                </a:effectLst>
                <a:latin typeface="Arial Narrow" pitchFamily="34" charset="0"/>
              </a:rPr>
              <a:t>church</a:t>
            </a:r>
            <a:r>
              <a:rPr lang="en-US" sz="4400" b="1" dirty="0">
                <a:solidFill>
                  <a:srgbClr val="990033"/>
                </a:solidFill>
                <a:effectLst>
                  <a:outerShdw blurRad="38100" dist="38100" dir="2700000" algn="tl">
                    <a:srgbClr val="000000">
                      <a:alpha val="43137"/>
                    </a:srgbClr>
                  </a:outerShdw>
                </a:effectLst>
                <a:latin typeface="Arial Narrow" pitchFamily="34" charset="0"/>
              </a:rPr>
              <a:t> using 	the 	</a:t>
            </a:r>
            <a:r>
              <a:rPr lang="en-US" sz="4400" b="1" u="sng" dirty="0">
                <a:solidFill>
                  <a:srgbClr val="990033"/>
                </a:solidFill>
                <a:effectLst>
                  <a:outerShdw blurRad="38100" dist="38100" dir="2700000" algn="tl">
                    <a:srgbClr val="000000">
                      <a:alpha val="43137"/>
                    </a:srgbClr>
                  </a:outerShdw>
                </a:effectLst>
                <a:latin typeface="Arial Narrow" pitchFamily="34" charset="0"/>
              </a:rPr>
              <a:t>baptismal</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pool</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Acts 2:38 - Peter replied, “Repent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be baptized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every one of you, in the name of Jesus Christ for the forgiveness of your sins. And you will receive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gift of the Holy Spirit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endParaRPr lang="en-US" sz="2800"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3DE03DCC-309E-4BF2-9256-F9ACC735CC1F}"/>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This Birth is Completed in Christian Baptism.</a:t>
            </a:r>
          </a:p>
        </p:txBody>
      </p:sp>
    </p:spTree>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2320031-1A64-4F9B-B521-12588E8FFD8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DED0B42-79F4-4003-9339-80491BF9C07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mother’s role in spiritual birth 	is played by the </a:t>
            </a:r>
            <a:r>
              <a:rPr lang="en-US" sz="4400" b="1" u="sng" dirty="0">
                <a:solidFill>
                  <a:srgbClr val="990033"/>
                </a:solidFill>
                <a:effectLst>
                  <a:outerShdw blurRad="38100" dist="38100" dir="2700000" algn="tl">
                    <a:srgbClr val="000000">
                      <a:alpha val="43137"/>
                    </a:srgbClr>
                  </a:outerShdw>
                </a:effectLst>
                <a:latin typeface="Arial Narrow" pitchFamily="34" charset="0"/>
              </a:rPr>
              <a:t>church</a:t>
            </a:r>
            <a:r>
              <a:rPr lang="en-US" sz="4400" b="1" dirty="0">
                <a:solidFill>
                  <a:srgbClr val="990033"/>
                </a:solidFill>
                <a:effectLst>
                  <a:outerShdw blurRad="38100" dist="38100" dir="2700000" algn="tl">
                    <a:srgbClr val="000000">
                      <a:alpha val="43137"/>
                    </a:srgbClr>
                  </a:outerShdw>
                </a:effectLst>
                <a:latin typeface="Arial Narrow" pitchFamily="34" charset="0"/>
              </a:rPr>
              <a:t> using 	the 	</a:t>
            </a:r>
            <a:r>
              <a:rPr lang="en-US" sz="4400" b="1" u="sng" dirty="0">
                <a:solidFill>
                  <a:srgbClr val="990033"/>
                </a:solidFill>
                <a:effectLst>
                  <a:outerShdw blurRad="38100" dist="38100" dir="2700000" algn="tl">
                    <a:srgbClr val="000000">
                      <a:alpha val="43137"/>
                    </a:srgbClr>
                  </a:outerShdw>
                </a:effectLst>
                <a:latin typeface="Arial Narrow" pitchFamily="34" charset="0"/>
              </a:rPr>
              <a:t>baptismal</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pool</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Acts 22:16 - And now what are you waiting for? Get up,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baptized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wash your sins away</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calling on his name.</a:t>
            </a:r>
            <a:endParaRPr lang="en-US" sz="2800"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531EE8EC-6D7B-430C-8EF2-2DD32857A4C3}"/>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This Birth is Completed in Christian Baptism.</a:t>
            </a:r>
          </a:p>
        </p:txBody>
      </p:sp>
    </p:spTree>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889CDD0-342B-4412-ADA2-A0B5389040FA}"/>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C66769-5777-4E47-8538-DD0A8A9D5106}"/>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mother’s role in spiritual birth 	is played by the </a:t>
            </a:r>
            <a:r>
              <a:rPr lang="en-US" sz="4400" b="1" u="sng" dirty="0">
                <a:solidFill>
                  <a:srgbClr val="990033"/>
                </a:solidFill>
                <a:effectLst>
                  <a:outerShdw blurRad="38100" dist="38100" dir="2700000" algn="tl">
                    <a:srgbClr val="000000">
                      <a:alpha val="43137"/>
                    </a:srgbClr>
                  </a:outerShdw>
                </a:effectLst>
                <a:latin typeface="Arial Narrow" pitchFamily="34" charset="0"/>
              </a:rPr>
              <a:t>church</a:t>
            </a:r>
            <a:r>
              <a:rPr lang="en-US" sz="4400" b="1" dirty="0">
                <a:solidFill>
                  <a:srgbClr val="990033"/>
                </a:solidFill>
                <a:effectLst>
                  <a:outerShdw blurRad="38100" dist="38100" dir="2700000" algn="tl">
                    <a:srgbClr val="000000">
                      <a:alpha val="43137"/>
                    </a:srgbClr>
                  </a:outerShdw>
                </a:effectLst>
                <a:latin typeface="Arial Narrow" pitchFamily="34" charset="0"/>
              </a:rPr>
              <a:t> using 	the 	</a:t>
            </a:r>
            <a:r>
              <a:rPr lang="en-US" sz="4400" b="1" u="sng" dirty="0">
                <a:solidFill>
                  <a:srgbClr val="990033"/>
                </a:solidFill>
                <a:effectLst>
                  <a:outerShdw blurRad="38100" dist="38100" dir="2700000" algn="tl">
                    <a:srgbClr val="000000">
                      <a:alpha val="43137"/>
                    </a:srgbClr>
                  </a:outerShdw>
                </a:effectLst>
                <a:latin typeface="Arial Narrow" pitchFamily="34" charset="0"/>
              </a:rPr>
              <a:t>baptismal</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pool</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Peter 3:21 - this water symbolizes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baptism that now saves you</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also — not the removal of dirt from the body but the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pledge of a good conscience toward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It saves you by the resurrection of Jesus Christ.</a:t>
            </a:r>
            <a:endParaRPr lang="en-US" sz="2800"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0C1842B8-8A54-465D-98B3-D23A6FB9B569}"/>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This Birth is Completed in Christian Baptism.</a:t>
            </a:r>
          </a:p>
        </p:txBody>
      </p:sp>
    </p:spTree>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9F6AF1E-53BE-4A3B-9592-A978EC487D47}"/>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A7570BF-099E-4967-807E-8E1DFC58F41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The mother’s role in spiritual birth 	is played by the </a:t>
            </a:r>
            <a:r>
              <a:rPr lang="en-US" sz="4400" b="1" u="sng" dirty="0">
                <a:solidFill>
                  <a:srgbClr val="990033"/>
                </a:solidFill>
                <a:effectLst>
                  <a:outerShdw blurRad="38100" dist="38100" dir="2700000" algn="tl">
                    <a:srgbClr val="000000">
                      <a:alpha val="43137"/>
                    </a:srgbClr>
                  </a:outerShdw>
                </a:effectLst>
                <a:latin typeface="Arial Narrow" pitchFamily="34" charset="0"/>
              </a:rPr>
              <a:t>church</a:t>
            </a:r>
            <a:r>
              <a:rPr lang="en-US" sz="4400" b="1" dirty="0">
                <a:solidFill>
                  <a:srgbClr val="990033"/>
                </a:solidFill>
                <a:effectLst>
                  <a:outerShdw blurRad="38100" dist="38100" dir="2700000" algn="tl">
                    <a:srgbClr val="000000">
                      <a:alpha val="43137"/>
                    </a:srgbClr>
                  </a:outerShdw>
                </a:effectLst>
                <a:latin typeface="Arial Narrow" pitchFamily="34" charset="0"/>
              </a:rPr>
              <a:t> using 	the 	</a:t>
            </a:r>
            <a:r>
              <a:rPr lang="en-US" sz="4400" b="1" u="sng" dirty="0">
                <a:solidFill>
                  <a:srgbClr val="990033"/>
                </a:solidFill>
                <a:effectLst>
                  <a:outerShdw blurRad="38100" dist="38100" dir="2700000" algn="tl">
                    <a:srgbClr val="000000">
                      <a:alpha val="43137"/>
                    </a:srgbClr>
                  </a:outerShdw>
                </a:effectLst>
                <a:latin typeface="Arial Narrow" pitchFamily="34" charset="0"/>
              </a:rPr>
              <a:t>baptismal</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pool</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Mark 16:15-16 - He said to them, “Go into all the world and preach the good news to all creation. </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Whoever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believes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is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baptized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will be saved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but whoever does not believe will be condemned.</a:t>
            </a:r>
            <a:endParaRPr lang="en-US" sz="2800"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4044E61D-B64A-4193-B014-CAC397647AA2}"/>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This Birth is Completed in Christian Baptism.</a:t>
            </a:r>
          </a:p>
        </p:txBody>
      </p:sp>
    </p:spTree>
  </p:cSld>
  <p:clrMapOvr>
    <a:masterClrMapping/>
  </p:clrMapOvr>
  <p:transition>
    <p:dissolv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D3781B3-63A0-4AA6-8DFC-E2D034A93A9B}"/>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D013DAC-14FA-49BB-BEF8-82009EF0CC7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drama do we find 	symbolized in Romans 6?</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Or don’t you know that all of us who were baptized into Christ Jesus were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baptized into his death</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We were therefore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buried with him</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through baptism into death in order that, just as Christ was raised from the dead through the glory of the Father,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we too may live a new life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If we have been united with him like this in his death, we will certainly also be united with him in his resurrection. - Romans 6:3-5.</a:t>
            </a:r>
          </a:p>
        </p:txBody>
      </p:sp>
      <p:sp>
        <p:nvSpPr>
          <p:cNvPr id="4" name="Rectangle 3">
            <a:extLst>
              <a:ext uri="{FF2B5EF4-FFF2-40B4-BE49-F238E27FC236}">
                <a16:creationId xmlns:a16="http://schemas.microsoft.com/office/drawing/2014/main" id="{DE4E0F81-0CD0-47FF-A862-24464EE4834C}"/>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This Birth is Completed in Christian Baptism.</a:t>
            </a:r>
          </a:p>
        </p:txBody>
      </p:sp>
    </p:spTree>
  </p:cSld>
  <p:clrMapOvr>
    <a:masterClrMapping/>
  </p:clrMapOvr>
  <p:transition>
    <p:dissolv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2EA421E-CE00-4B71-A727-058B6F2E0C5C}"/>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38A072A-780E-4943-B2AA-249077389C72}"/>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drama do we find 	symbolized in Romans 6?</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II Corinthians 5:17 - Therefore, if anyone is in Christ,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he is a new creation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the old has gone, the new has come! </a:t>
            </a:r>
          </a:p>
        </p:txBody>
      </p:sp>
      <p:sp>
        <p:nvSpPr>
          <p:cNvPr id="4" name="Rectangle 3">
            <a:extLst>
              <a:ext uri="{FF2B5EF4-FFF2-40B4-BE49-F238E27FC236}">
                <a16:creationId xmlns:a16="http://schemas.microsoft.com/office/drawing/2014/main" id="{53DB9DEE-64B6-4821-AE1D-3068D52FC19A}"/>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This Birth is Completed in Christian Baptism.</a:t>
            </a: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63ED04D-8177-43DF-BCA4-C280CD097CD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A72E776-CA2F-420C-8404-5B97DC5F5FA8}"/>
              </a:ext>
            </a:extLst>
          </p:cNvPr>
          <p:cNvSpPr>
            <a:spLocks noGrp="1" noChangeArrowheads="1"/>
          </p:cNvSpPr>
          <p:nvPr>
            <p:ph idx="1"/>
          </p:nvPr>
        </p:nvSpPr>
        <p:spPr>
          <a:xfrm>
            <a:off x="457200" y="1219200"/>
            <a:ext cx="8229600" cy="5410200"/>
          </a:xfrm>
        </p:spPr>
        <p:txBody>
          <a:bodyPr>
            <a:normAutofit/>
          </a:bodyPr>
          <a:lstStyle/>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2:18</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Then the Jews demanded of him, “What miraculous sign can you show us to prove your authority to do all this?”</a:t>
            </a:r>
          </a:p>
        </p:txBody>
      </p:sp>
    </p:spTree>
  </p:cSld>
  <p:clrMapOvr>
    <a:masterClrMapping/>
  </p:clrMapOvr>
  <p:transition>
    <p:dissolv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BB18B2F-4C1B-4736-AD3C-BD5C75D94EC1}"/>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00455C8-0A2B-4C85-B811-D89E4AEF7355}"/>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drama do we find 	symbolized in Romans 6?</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Colossians 3:9-10 - Do not lie to each other, since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 have taken off your old self</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with its practices</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have put on the new self</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which is being renewed in knowledge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in the image of its Creator</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5BDD692B-D69C-4E0D-B95C-D3BB5037A60C}"/>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This Birth is Completed in Christian Baptism.</a:t>
            </a:r>
          </a:p>
        </p:txBody>
      </p:sp>
    </p:spTree>
  </p:cSld>
  <p:clrMapOvr>
    <a:masterClrMapping/>
  </p:clrMapOvr>
  <p:transition>
    <p:dissolv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85DBDC9-FF65-47D3-AFC7-F303AE735689}"/>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B6B392F-49BD-4A4C-A1D8-26C1801F99F8}"/>
              </a:ext>
            </a:extLst>
          </p:cNvPr>
          <p:cNvSpPr>
            <a:spLocks noGrp="1" noChangeArrowheads="1"/>
          </p:cNvSpPr>
          <p:nvPr>
            <p:ph idx="1"/>
          </p:nvPr>
        </p:nvSpPr>
        <p:spPr>
          <a:xfrm>
            <a:off x="457200" y="1066800"/>
            <a:ext cx="8229600" cy="4648200"/>
          </a:xfrm>
        </p:spPr>
        <p:txBody>
          <a:bodyPr>
            <a:normAutofit fontScale="92500" lnSpcReduction="10000"/>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You Need to Be Reborn Spiritually</a:t>
            </a:r>
          </a:p>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II. This Birth Begins as a Result of the Holy Spirit</a:t>
            </a:r>
          </a:p>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III. This Birth is Completed in Christian Baptism</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IV. What are the Results of This New Birth? - I John</a:t>
            </a:r>
          </a:p>
        </p:txBody>
      </p:sp>
    </p:spTree>
  </p:cSld>
  <p:clrMapOvr>
    <a:masterClrMapping/>
  </p:clrMapOvr>
  <p:transition>
    <p:dissolv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1009416-A4A5-43B1-B382-86691102CE19}"/>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401F4E8-A9C9-435A-9985-FE6F38F6D229}"/>
              </a:ext>
            </a:extLst>
          </p:cNvPr>
          <p:cNvSpPr>
            <a:spLocks noGrp="1" noChangeArrowheads="1"/>
          </p:cNvSpPr>
          <p:nvPr>
            <p:ph idx="1"/>
          </p:nvPr>
        </p:nvSpPr>
        <p:spPr>
          <a:xfrm>
            <a:off x="457200" y="10668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You begin </a:t>
            </a:r>
            <a:r>
              <a:rPr lang="en-US" sz="4400" b="1" u="sng" dirty="0">
                <a:solidFill>
                  <a:srgbClr val="990033"/>
                </a:solidFill>
                <a:effectLst>
                  <a:outerShdw blurRad="38100" dist="38100" dir="2700000" algn="tl">
                    <a:srgbClr val="000000">
                      <a:alpha val="43137"/>
                    </a:srgbClr>
                  </a:outerShdw>
                </a:effectLst>
                <a:latin typeface="Arial Narrow" pitchFamily="34" charset="0"/>
              </a:rPr>
              <a:t>doing</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righteousness</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John 2:29 - If you know that he is righteous, you know that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everyone who does what is right has been born of him</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FFCBF2BB-7B92-4D2F-B208-5BA94E76886F}"/>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IV. What are the Results of This New Birth?</a:t>
            </a:r>
          </a:p>
        </p:txBody>
      </p:sp>
    </p:spTree>
  </p:cSld>
  <p:clrMapOvr>
    <a:masterClrMapping/>
  </p:clrMapOvr>
  <p:transition>
    <p:dissolv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CCA06ED-0F35-45F2-AD7E-960EFBDC67F2}"/>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909FEB0-0532-4458-ACDF-427C7243B5BE}"/>
              </a:ext>
            </a:extLst>
          </p:cNvPr>
          <p:cNvSpPr>
            <a:spLocks noGrp="1" noChangeArrowheads="1"/>
          </p:cNvSpPr>
          <p:nvPr>
            <p:ph idx="1"/>
          </p:nvPr>
        </p:nvSpPr>
        <p:spPr>
          <a:xfrm>
            <a:off x="457200" y="10668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You will not continue in the </a:t>
            </a:r>
            <a:r>
              <a:rPr lang="en-US" sz="4400" b="1" u="sng" dirty="0">
                <a:solidFill>
                  <a:srgbClr val="990033"/>
                </a:solidFill>
                <a:effectLst>
                  <a:outerShdw blurRad="38100" dist="38100" dir="2700000" algn="tl">
                    <a:srgbClr val="000000">
                      <a:alpha val="43137"/>
                    </a:srgbClr>
                  </a:outerShdw>
                </a:effectLst>
                <a:latin typeface="Arial Narrow" pitchFamily="34" charset="0"/>
              </a:rPr>
              <a:t>sin</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oriented</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life</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John 3:9 - No one who is born of God will continue to sin, because God’s seed remains in him;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he cannot go on sinning, because he has been born of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John 5:18 - We know that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anyone born of God does not continue to sin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a:t>
            </a:r>
          </a:p>
        </p:txBody>
      </p:sp>
      <p:sp>
        <p:nvSpPr>
          <p:cNvPr id="4" name="Rectangle 3">
            <a:extLst>
              <a:ext uri="{FF2B5EF4-FFF2-40B4-BE49-F238E27FC236}">
                <a16:creationId xmlns:a16="http://schemas.microsoft.com/office/drawing/2014/main" id="{E25946E0-9C0C-42BB-B3A1-32AC6A565B3B}"/>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IV. What are the Results of This New Birth?</a:t>
            </a:r>
          </a:p>
        </p:txBody>
      </p:sp>
    </p:spTree>
  </p:cSld>
  <p:clrMapOvr>
    <a:masterClrMapping/>
  </p:clrMapOvr>
  <p:transition>
    <p:dissolv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8AB1EF5-BF11-4EB7-9E85-C422AD58AB9A}"/>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90F83B6-13BA-42C9-BA98-514BDF0028ED}"/>
              </a:ext>
            </a:extLst>
          </p:cNvPr>
          <p:cNvSpPr>
            <a:spLocks noGrp="1" noChangeArrowheads="1"/>
          </p:cNvSpPr>
          <p:nvPr>
            <p:ph idx="1"/>
          </p:nvPr>
        </p:nvSpPr>
        <p:spPr>
          <a:xfrm>
            <a:off x="457200" y="10668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You will </a:t>
            </a:r>
            <a:r>
              <a:rPr lang="en-US" sz="4400" b="1" u="sng" dirty="0">
                <a:solidFill>
                  <a:srgbClr val="990033"/>
                </a:solidFill>
                <a:effectLst>
                  <a:outerShdw blurRad="38100" dist="38100" dir="2700000" algn="tl">
                    <a:srgbClr val="000000">
                      <a:alpha val="43137"/>
                    </a:srgbClr>
                  </a:outerShdw>
                </a:effectLst>
                <a:latin typeface="Arial Narrow" pitchFamily="34" charset="0"/>
              </a:rPr>
              <a:t>love</a:t>
            </a:r>
            <a:r>
              <a:rPr lang="en-US" sz="4400" b="1" dirty="0">
                <a:solidFill>
                  <a:srgbClr val="990033"/>
                </a:solidFill>
                <a:effectLst>
                  <a:outerShdw blurRad="38100" dist="38100" dir="2700000" algn="tl">
                    <a:srgbClr val="000000">
                      <a:alpha val="43137"/>
                    </a:srgbClr>
                  </a:outerShdw>
                </a:effectLst>
                <a:latin typeface="Arial Narrow" pitchFamily="34" charset="0"/>
              </a:rPr>
              <a:t> one another.</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John 4:7 -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Everyone who loves has been born of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knows God.</a:t>
            </a:r>
          </a:p>
        </p:txBody>
      </p:sp>
      <p:sp>
        <p:nvSpPr>
          <p:cNvPr id="4" name="Rectangle 3">
            <a:extLst>
              <a:ext uri="{FF2B5EF4-FFF2-40B4-BE49-F238E27FC236}">
                <a16:creationId xmlns:a16="http://schemas.microsoft.com/office/drawing/2014/main" id="{DA19C052-7A27-41FE-A4CF-1C7DE5E37820}"/>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IV. What are the Results of This New Birth?</a:t>
            </a:r>
          </a:p>
        </p:txBody>
      </p:sp>
    </p:spTree>
  </p:cSld>
  <p:clrMapOvr>
    <a:masterClrMapping/>
  </p:clrMapOvr>
  <p:transition>
    <p:dissolv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B1E91AE-1FE0-4775-9A43-4CDA41067613}"/>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87B863E-5E28-498A-9E60-FD513E3F8E31}"/>
              </a:ext>
            </a:extLst>
          </p:cNvPr>
          <p:cNvSpPr>
            <a:spLocks noGrp="1" noChangeArrowheads="1"/>
          </p:cNvSpPr>
          <p:nvPr>
            <p:ph idx="1"/>
          </p:nvPr>
        </p:nvSpPr>
        <p:spPr>
          <a:xfrm>
            <a:off x="457200" y="10668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You will hold to your </a:t>
            </a:r>
            <a:r>
              <a:rPr lang="en-US" sz="4400" b="1" u="sng" dirty="0">
                <a:solidFill>
                  <a:srgbClr val="990033"/>
                </a:solidFill>
                <a:effectLst>
                  <a:outerShdw blurRad="38100" dist="38100" dir="2700000" algn="tl">
                    <a:srgbClr val="000000">
                      <a:alpha val="43137"/>
                    </a:srgbClr>
                  </a:outerShdw>
                </a:effectLst>
                <a:latin typeface="Arial Narrow" pitchFamily="34" charset="0"/>
              </a:rPr>
              <a:t>Good</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Confession</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John 5:1 - Everyone who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believes that Jesus is the Christ is born of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a:t>
            </a:r>
          </a:p>
        </p:txBody>
      </p:sp>
      <p:sp>
        <p:nvSpPr>
          <p:cNvPr id="4" name="Rectangle 3">
            <a:extLst>
              <a:ext uri="{FF2B5EF4-FFF2-40B4-BE49-F238E27FC236}">
                <a16:creationId xmlns:a16="http://schemas.microsoft.com/office/drawing/2014/main" id="{221B6CEE-B6D1-470C-B7A4-B4C652C0A70D}"/>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IV. What are the Results of This New Birth?</a:t>
            </a:r>
          </a:p>
        </p:txBody>
      </p:sp>
    </p:spTree>
  </p:cSld>
  <p:clrMapOvr>
    <a:masterClrMapping/>
  </p:clrMapOvr>
  <p:transition>
    <p:dissolv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8C9C508-BB79-45EA-8B62-3210AA0B5492}"/>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A330809-05BF-4802-A46B-BDB888A5A1FD}"/>
              </a:ext>
            </a:extLst>
          </p:cNvPr>
          <p:cNvSpPr>
            <a:spLocks noGrp="1" noChangeArrowheads="1"/>
          </p:cNvSpPr>
          <p:nvPr>
            <p:ph idx="1"/>
          </p:nvPr>
        </p:nvSpPr>
        <p:spPr>
          <a:xfrm>
            <a:off x="457200" y="10668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E. You will </a:t>
            </a:r>
            <a:r>
              <a:rPr lang="en-US" sz="4400" b="1" u="sng" dirty="0">
                <a:solidFill>
                  <a:srgbClr val="990033"/>
                </a:solidFill>
                <a:effectLst>
                  <a:outerShdw blurRad="38100" dist="38100" dir="2700000" algn="tl">
                    <a:srgbClr val="000000">
                      <a:alpha val="43137"/>
                    </a:srgbClr>
                  </a:outerShdw>
                </a:effectLst>
                <a:latin typeface="Arial Narrow" pitchFamily="34" charset="0"/>
              </a:rPr>
              <a:t>overcome</a:t>
            </a:r>
            <a:r>
              <a:rPr lang="en-US" sz="4400" b="1" dirty="0">
                <a:solidFill>
                  <a:srgbClr val="990033"/>
                </a:solidFill>
                <a:effectLst>
                  <a:outerShdw blurRad="38100" dist="38100" dir="2700000" algn="tl">
                    <a:srgbClr val="000000">
                      <a:alpha val="43137"/>
                    </a:srgbClr>
                  </a:outerShdw>
                </a:effectLst>
                <a:latin typeface="Arial Narrow" pitchFamily="34" charset="0"/>
              </a:rPr>
              <a:t> the world.</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John 5:4 - Everyone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born of God overcomes the world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8F05B054-D40D-488F-84B3-E4F8F9362791}"/>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IV. What are the Results of This New Birth?</a:t>
            </a:r>
          </a:p>
        </p:txBody>
      </p:sp>
    </p:spTree>
  </p:cSld>
  <p:clrMapOvr>
    <a:masterClrMapping/>
  </p:clrMapOvr>
  <p:transition>
    <p:dissolv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A60CC4C-6956-44A6-8940-2D71BF06D302}"/>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0C7B7EB-59E9-488F-8792-77DE03BE2918}"/>
              </a:ext>
            </a:extLst>
          </p:cNvPr>
          <p:cNvSpPr>
            <a:spLocks noGrp="1" noChangeArrowheads="1"/>
          </p:cNvSpPr>
          <p:nvPr>
            <p:ph idx="1"/>
          </p:nvPr>
        </p:nvSpPr>
        <p:spPr>
          <a:xfrm>
            <a:off x="457200" y="1066800"/>
            <a:ext cx="8229600" cy="5334000"/>
          </a:xfrm>
        </p:spPr>
        <p:txBody>
          <a:bodyPr>
            <a:normAutofit/>
          </a:bodyPr>
          <a:lstStyle/>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New Birth means commitment:</a:t>
            </a:r>
          </a:p>
          <a:p>
            <a:pPr marL="609600" indent="-609600"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1. To a new Lord . . .</a:t>
            </a:r>
          </a:p>
          <a:p>
            <a:pPr marL="609600" indent="-609600"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2. To a new life . . .</a:t>
            </a:r>
          </a:p>
          <a:p>
            <a:pPr marL="609600" indent="-609600"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3. To a new relationship . . .</a:t>
            </a:r>
          </a:p>
          <a:p>
            <a:pPr marL="609600" indent="-609600"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What birth do you have?</a:t>
            </a: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D11D41E-214D-45DD-996C-2C78B17C978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1C18E0A-2187-4D2B-A6E1-74A683842AE7}"/>
              </a:ext>
            </a:extLst>
          </p:cNvPr>
          <p:cNvSpPr>
            <a:spLocks noGrp="1" noChangeArrowheads="1"/>
          </p:cNvSpPr>
          <p:nvPr>
            <p:ph idx="1"/>
          </p:nvPr>
        </p:nvSpPr>
        <p:spPr>
          <a:xfrm>
            <a:off x="457200" y="1219200"/>
            <a:ext cx="8229600" cy="5410200"/>
          </a:xfrm>
        </p:spPr>
        <p:txBody>
          <a:bodyPr>
            <a:normAutofit/>
          </a:bodyPr>
          <a:lstStyle/>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3:1-3</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Now there was a man of the Pharisees named Nicodemus, a member of the Jewish ruling council. He came to Jesus at night and said,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Rabbi, we know you are a teacher who has come from God. For no one could perform the miraculous signs you are doing if God were not with him</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In reply Jesus declared, “I tell you the truth, no one can see the kingdom of God unless he is born again.”</a:t>
            </a: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336C3C2-3C5C-4B0C-BD89-AEBA8BFF4F01}"/>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A06F635-CD34-4694-90AA-88C3AFD969E4}"/>
              </a:ext>
            </a:extLst>
          </p:cNvPr>
          <p:cNvSpPr>
            <a:spLocks noGrp="1" noChangeArrowheads="1"/>
          </p:cNvSpPr>
          <p:nvPr>
            <p:ph idx="1"/>
          </p:nvPr>
        </p:nvSpPr>
        <p:spPr>
          <a:xfrm>
            <a:off x="457200" y="10668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  You Need to Be Reborn Spiritually</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tell you the truth, no one can see the kingdom of God unless he is born again. - v3</a:t>
            </a: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6EF8459-8436-4A7B-B795-5C41C591A75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F8A17D5-71EA-4F2C-8D3A-95AB86C0620D}"/>
              </a:ext>
            </a:extLst>
          </p:cNvPr>
          <p:cNvSpPr>
            <a:spLocks noGrp="1" noChangeArrowheads="1"/>
          </p:cNvSpPr>
          <p:nvPr>
            <p:ph idx="1"/>
          </p:nvPr>
        </p:nvSpPr>
        <p:spPr>
          <a:xfrm>
            <a:off x="457200" y="1066800"/>
            <a:ext cx="8229600" cy="5257800"/>
          </a:xfrm>
        </p:spPr>
        <p:txBody>
          <a:bodyPr>
            <a:no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Why did the Lord use the word “birth”?</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So we would think about</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physical birth!</a:t>
            </a:r>
          </a:p>
        </p:txBody>
      </p:sp>
      <p:sp>
        <p:nvSpPr>
          <p:cNvPr id="4" name="Rectangle 3">
            <a:extLst>
              <a:ext uri="{FF2B5EF4-FFF2-40B4-BE49-F238E27FC236}">
                <a16:creationId xmlns:a16="http://schemas.microsoft.com/office/drawing/2014/main" id="{ECC3EC66-5031-4F3A-BA45-5E92EC9AFD44}"/>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You Need to Be Reborn Spiritually.</a:t>
            </a:r>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F8378FB-6516-418D-8F10-2DF6EE18A69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284C12D-25C8-4F8B-98B7-596D65A82C9D}"/>
              </a:ext>
            </a:extLst>
          </p:cNvPr>
          <p:cNvSpPr>
            <a:spLocks noGrp="1" noChangeArrowheads="1"/>
          </p:cNvSpPr>
          <p:nvPr>
            <p:ph idx="1"/>
          </p:nvPr>
        </p:nvSpPr>
        <p:spPr>
          <a:xfrm>
            <a:off x="457200" y="1066800"/>
            <a:ext cx="8229600" cy="5257800"/>
          </a:xfrm>
        </p:spPr>
        <p:txBody>
          <a:bodyPr>
            <a:no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tell you the truth, no one can see the kingdom of God unless he is born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again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v3</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a:t>
            </a:r>
            <a:r>
              <a:rPr lang="en-US" sz="4400" b="1" dirty="0">
                <a:solidFill>
                  <a:srgbClr val="339966"/>
                </a:solidFill>
                <a:effectLst>
                  <a:outerShdw blurRad="38100" dist="38100" dir="2700000" algn="tl">
                    <a:srgbClr val="000000">
                      <a:alpha val="43137"/>
                    </a:srgbClr>
                  </a:outerShdw>
                </a:effectLst>
                <a:latin typeface="Arial Narrow" pitchFamily="34" charset="0"/>
              </a:rPr>
              <a:t>Again</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3600" b="1" dirty="0">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rPr>
              <a:t>a</a:t>
            </a:r>
            <a:r>
              <a:rPr lang="el-GR" sz="3600" b="1" dirty="0">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rPr>
              <a:t>νωθεν</a:t>
            </a:r>
            <a:r>
              <a:rPr lang="en-US" sz="4400" b="1" dirty="0">
                <a:solidFill>
                  <a:srgbClr val="990033"/>
                </a:solidFill>
                <a:effectLst>
                  <a:outerShdw blurRad="38100" dist="38100" dir="2700000" algn="tl">
                    <a:srgbClr val="000000">
                      <a:alpha val="43137"/>
                    </a:srgbClr>
                  </a:outerShdw>
                </a:effectLst>
                <a:latin typeface="Arial Narrow" pitchFamily="34" charset="0"/>
              </a:rPr>
              <a:t>) =</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a:t>
            </a:r>
            <a:r>
              <a:rPr lang="en-US" sz="4400" b="1" u="sng" dirty="0">
                <a:solidFill>
                  <a:srgbClr val="990033"/>
                </a:solidFill>
                <a:effectLst>
                  <a:outerShdw blurRad="38100" dist="38100" dir="2700000" algn="tl">
                    <a:srgbClr val="000000">
                      <a:alpha val="43137"/>
                    </a:srgbClr>
                  </a:outerShdw>
                </a:effectLst>
                <a:latin typeface="Arial Narrow" pitchFamily="34" charset="0"/>
              </a:rPr>
              <a:t>Again</a:t>
            </a:r>
            <a:r>
              <a:rPr lang="en-US" sz="4400" b="1" dirty="0">
                <a:solidFill>
                  <a:srgbClr val="990033"/>
                </a:solidFill>
                <a:effectLst>
                  <a:outerShdw blurRad="38100" dist="38100" dir="2700000" algn="tl">
                    <a:srgbClr val="000000">
                      <a:alpha val="43137"/>
                    </a:srgbClr>
                  </a:outerShdw>
                </a:effectLst>
                <a:latin typeface="Arial Narrow" pitchFamily="34" charset="0"/>
              </a:rPr>
              <a:t>: you need to start 	another life.</a:t>
            </a:r>
          </a:p>
        </p:txBody>
      </p:sp>
      <p:sp>
        <p:nvSpPr>
          <p:cNvPr id="4" name="Rectangle 3">
            <a:extLst>
              <a:ext uri="{FF2B5EF4-FFF2-40B4-BE49-F238E27FC236}">
                <a16:creationId xmlns:a16="http://schemas.microsoft.com/office/drawing/2014/main" id="{85B13EBB-4116-4A21-AE2F-730E684CE02D}"/>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You Need to Be Reborn Spiritually.</a:t>
            </a:r>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C0C1500-1D17-4BF1-A408-D3E0083F0B5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6DE9973-9606-451D-BED5-4EBAC9C4A126}"/>
              </a:ext>
            </a:extLst>
          </p:cNvPr>
          <p:cNvSpPr>
            <a:spLocks noGrp="1" noChangeArrowheads="1"/>
          </p:cNvSpPr>
          <p:nvPr>
            <p:ph idx="1"/>
          </p:nvPr>
        </p:nvSpPr>
        <p:spPr>
          <a:xfrm>
            <a:off x="457200" y="1066800"/>
            <a:ext cx="8229600" cy="5257800"/>
          </a:xfrm>
        </p:spPr>
        <p:txBody>
          <a:bodyPr>
            <a:no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tell you the truth, no one can see the kingdom of God unless he is born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again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v3</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a:t>
            </a:r>
            <a:r>
              <a:rPr lang="en-US" sz="4400" b="1" dirty="0">
                <a:solidFill>
                  <a:srgbClr val="339966"/>
                </a:solidFill>
                <a:effectLst>
                  <a:outerShdw blurRad="38100" dist="38100" dir="2700000" algn="tl">
                    <a:srgbClr val="000000">
                      <a:alpha val="43137"/>
                    </a:srgbClr>
                  </a:outerShdw>
                </a:effectLst>
                <a:latin typeface="Arial Narrow" pitchFamily="34" charset="0"/>
              </a:rPr>
              <a:t>Again</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3600" b="1" dirty="0">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rPr>
              <a:t>a</a:t>
            </a:r>
            <a:r>
              <a:rPr lang="el-GR" sz="3600" b="1" dirty="0">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rPr>
              <a:t>νωθεν</a:t>
            </a:r>
            <a:r>
              <a:rPr lang="en-US" sz="4400" b="1" dirty="0">
                <a:solidFill>
                  <a:srgbClr val="990033"/>
                </a:solidFill>
                <a:effectLst>
                  <a:outerShdw blurRad="38100" dist="38100" dir="2700000" algn="tl">
                    <a:srgbClr val="000000">
                      <a:alpha val="43137"/>
                    </a:srgbClr>
                  </a:outerShdw>
                </a:effectLst>
                <a:latin typeface="Arial Narrow" pitchFamily="34" charset="0"/>
              </a:rPr>
              <a:t>) =</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a:t>
            </a:r>
            <a:r>
              <a:rPr lang="en-US" sz="4400" b="1" u="sng" dirty="0">
                <a:solidFill>
                  <a:srgbClr val="990033"/>
                </a:solidFill>
                <a:effectLst>
                  <a:outerShdw blurRad="38100" dist="38100" dir="2700000" algn="tl">
                    <a:srgbClr val="000000">
                      <a:alpha val="43137"/>
                    </a:srgbClr>
                  </a:outerShdw>
                </a:effectLst>
                <a:latin typeface="Arial Narrow" pitchFamily="34" charset="0"/>
              </a:rPr>
              <a:t>Again</a:t>
            </a:r>
            <a:r>
              <a:rPr lang="en-US" sz="4400" b="1" dirty="0">
                <a:solidFill>
                  <a:srgbClr val="990033"/>
                </a:solidFill>
                <a:effectLst>
                  <a:outerShdw blurRad="38100" dist="38100" dir="2700000" algn="tl">
                    <a:srgbClr val="000000">
                      <a:alpha val="43137"/>
                    </a:srgbClr>
                  </a:outerShdw>
                </a:effectLst>
                <a:latin typeface="Arial Narrow" pitchFamily="34" charset="0"/>
              </a:rPr>
              <a:t>: you need to start 	another life.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a:t>
            </a:r>
            <a:r>
              <a:rPr lang="en-US" sz="4400" b="1" u="sng" dirty="0">
                <a:solidFill>
                  <a:srgbClr val="990033"/>
                </a:solidFill>
                <a:effectLst>
                  <a:outerShdw blurRad="38100" dist="38100" dir="2700000" algn="tl">
                    <a:srgbClr val="000000">
                      <a:alpha val="43137"/>
                    </a:srgbClr>
                  </a:outerShdw>
                </a:effectLst>
                <a:latin typeface="Arial Narrow" pitchFamily="34" charset="0"/>
              </a:rPr>
              <a:t>From</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above</a:t>
            </a:r>
            <a:r>
              <a:rPr lang="en-US" sz="4400" b="1" dirty="0">
                <a:solidFill>
                  <a:srgbClr val="990033"/>
                </a:solidFill>
                <a:effectLst>
                  <a:outerShdw blurRad="38100" dist="38100" dir="2700000" algn="tl">
                    <a:srgbClr val="000000">
                      <a:alpha val="43137"/>
                    </a:srgbClr>
                  </a:outerShdw>
                </a:effectLst>
                <a:latin typeface="Arial Narrow" pitchFamily="34" charset="0"/>
              </a:rPr>
              <a:t>: your life must 	have a spiritual orientation 	this time.</a:t>
            </a:r>
          </a:p>
        </p:txBody>
      </p:sp>
      <p:sp>
        <p:nvSpPr>
          <p:cNvPr id="4" name="Rectangle 3">
            <a:extLst>
              <a:ext uri="{FF2B5EF4-FFF2-40B4-BE49-F238E27FC236}">
                <a16:creationId xmlns:a16="http://schemas.microsoft.com/office/drawing/2014/main" id="{486238E7-E1D8-429A-B8CA-A2992C5AF91C}"/>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You Need to Be Reborn Spiritually.</a:t>
            </a:r>
          </a:p>
        </p:txBody>
      </p:sp>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28981</TotalTime>
  <Words>2431</Words>
  <Application>Microsoft Office PowerPoint</Application>
  <PresentationFormat>On-screen Show (4:3)</PresentationFormat>
  <Paragraphs>242</Paragraphs>
  <Slides>47</Slides>
  <Notes>47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47</vt:i4>
      </vt:variant>
    </vt:vector>
  </HeadingPairs>
  <TitlesOfParts>
    <vt:vector size="56" baseType="lpstr">
      <vt:lpstr>Arial</vt:lpstr>
      <vt:lpstr>Arial Narrow</vt:lpstr>
      <vt:lpstr>Calibri</vt:lpstr>
      <vt:lpstr>Franklin Gothic Medium</vt:lpstr>
      <vt:lpstr>Lucida Sans Unicode</vt:lpstr>
      <vt:lpstr>Segoe UI Symbol</vt:lpstr>
      <vt:lpstr>Times New Roman</vt:lpstr>
      <vt:lpstr>Wingdings 2</vt:lpstr>
      <vt:lpstr>Trek</vt:lpstr>
      <vt:lpstr>What is the new birth?</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1456</cp:revision>
  <dcterms:created xsi:type="dcterms:W3CDTF">2005-04-23T22:37:40Z</dcterms:created>
  <dcterms:modified xsi:type="dcterms:W3CDTF">2024-06-18T19:49:47Z</dcterms:modified>
</cp:coreProperties>
</file>