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9"/>
  </p:notesMasterIdLst>
  <p:handoutMasterIdLst>
    <p:handoutMasterId r:id="rId50"/>
  </p:handoutMasterIdLst>
  <p:sldIdLst>
    <p:sldId id="398" r:id="rId2"/>
    <p:sldId id="3115" r:id="rId3"/>
    <p:sldId id="3232" r:id="rId4"/>
    <p:sldId id="3233" r:id="rId5"/>
    <p:sldId id="3234" r:id="rId6"/>
    <p:sldId id="3190" r:id="rId7"/>
    <p:sldId id="1362" r:id="rId8"/>
    <p:sldId id="3192" r:id="rId9"/>
    <p:sldId id="3235" r:id="rId10"/>
    <p:sldId id="3236" r:id="rId11"/>
    <p:sldId id="3237" r:id="rId12"/>
    <p:sldId id="3238" r:id="rId13"/>
    <p:sldId id="3239" r:id="rId14"/>
    <p:sldId id="3240" r:id="rId15"/>
    <p:sldId id="3241" r:id="rId16"/>
    <p:sldId id="3242" r:id="rId17"/>
    <p:sldId id="3243" r:id="rId18"/>
    <p:sldId id="3244" r:id="rId19"/>
    <p:sldId id="3245" r:id="rId20"/>
    <p:sldId id="3246" r:id="rId21"/>
    <p:sldId id="3247" r:id="rId22"/>
    <p:sldId id="3248" r:id="rId23"/>
    <p:sldId id="3269" r:id="rId24"/>
    <p:sldId id="3249" r:id="rId25"/>
    <p:sldId id="3250" r:id="rId26"/>
    <p:sldId id="3251" r:id="rId27"/>
    <p:sldId id="3252" r:id="rId28"/>
    <p:sldId id="2871" r:id="rId29"/>
    <p:sldId id="3253" r:id="rId30"/>
    <p:sldId id="3254" r:id="rId31"/>
    <p:sldId id="3255" r:id="rId32"/>
    <p:sldId id="3256" r:id="rId33"/>
    <p:sldId id="3257" r:id="rId34"/>
    <p:sldId id="3218" r:id="rId35"/>
    <p:sldId id="3271" r:id="rId36"/>
    <p:sldId id="3270" r:id="rId37"/>
    <p:sldId id="3258" r:id="rId38"/>
    <p:sldId id="3259" r:id="rId39"/>
    <p:sldId id="3266" r:id="rId40"/>
    <p:sldId id="3260" r:id="rId41"/>
    <p:sldId id="3261" r:id="rId42"/>
    <p:sldId id="3268" r:id="rId43"/>
    <p:sldId id="3267" r:id="rId44"/>
    <p:sldId id="3263" r:id="rId45"/>
    <p:sldId id="3264" r:id="rId46"/>
    <p:sldId id="3265" r:id="rId47"/>
    <p:sldId id="3029" r:id="rId48"/>
  </p:sldIdLst>
  <p:sldSz cx="9144000" cy="6858000" type="screen4x3"/>
  <p:notesSz cx="7023100" cy="9309100"/>
  <p:defaultTextStyle>
    <a:defPPr>
      <a:defRPr lang="en-US"/>
    </a:defPPr>
    <a:lvl1pPr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1pPr>
    <a:lvl2pPr marL="4572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2pPr>
    <a:lvl3pPr marL="9144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3pPr>
    <a:lvl4pPr marL="13716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4pPr>
    <a:lvl5pPr marL="18288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5pPr>
    <a:lvl6pPr marL="2286000" algn="l" defTabSz="914400" rtl="0" eaLnBrk="1" latinLnBrk="0" hangingPunct="1">
      <a:defRPr sz="2800" b="1" kern="1200">
        <a:solidFill>
          <a:srgbClr val="990033"/>
        </a:solidFill>
        <a:latin typeface="Arial Narrow" panose="020B0606020202030204" pitchFamily="34" charset="0"/>
        <a:ea typeface="+mn-ea"/>
        <a:cs typeface="+mn-cs"/>
      </a:defRPr>
    </a:lvl6pPr>
    <a:lvl7pPr marL="2743200" algn="l" defTabSz="914400" rtl="0" eaLnBrk="1" latinLnBrk="0" hangingPunct="1">
      <a:defRPr sz="2800" b="1" kern="1200">
        <a:solidFill>
          <a:srgbClr val="990033"/>
        </a:solidFill>
        <a:latin typeface="Arial Narrow" panose="020B0606020202030204" pitchFamily="34" charset="0"/>
        <a:ea typeface="+mn-ea"/>
        <a:cs typeface="+mn-cs"/>
      </a:defRPr>
    </a:lvl7pPr>
    <a:lvl8pPr marL="3200400" algn="l" defTabSz="914400" rtl="0" eaLnBrk="1" latinLnBrk="0" hangingPunct="1">
      <a:defRPr sz="2800" b="1" kern="1200">
        <a:solidFill>
          <a:srgbClr val="990033"/>
        </a:solidFill>
        <a:latin typeface="Arial Narrow" panose="020B0606020202030204" pitchFamily="34" charset="0"/>
        <a:ea typeface="+mn-ea"/>
        <a:cs typeface="+mn-cs"/>
      </a:defRPr>
    </a:lvl8pPr>
    <a:lvl9pPr marL="3657600" algn="l" defTabSz="914400" rtl="0" eaLnBrk="1" latinLnBrk="0" hangingPunct="1">
      <a:defRPr sz="2800" b="1" kern="1200">
        <a:solidFill>
          <a:srgbClr val="990033"/>
        </a:solidFill>
        <a:latin typeface="Arial Narrow" panose="020B0606020202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990033"/>
    <a:srgbClr val="339966"/>
    <a:srgbClr val="006600"/>
    <a:srgbClr val="FF00FF"/>
    <a:srgbClr val="CC0066"/>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2645" autoAdjust="0"/>
    <p:restoredTop sz="90279" autoAdjust="0"/>
  </p:normalViewPr>
  <p:slideViewPr>
    <p:cSldViewPr>
      <p:cViewPr varScale="1">
        <p:scale>
          <a:sx n="101" d="100"/>
          <a:sy n="101" d="100"/>
        </p:scale>
        <p:origin x="1512" y="102"/>
      </p:cViewPr>
      <p:guideLst>
        <p:guide orient="horz" pos="2160"/>
        <p:guide pos="2880"/>
      </p:guideLst>
    </p:cSldViewPr>
  </p:slideViewPr>
  <p:outlineViewPr>
    <p:cViewPr>
      <p:scale>
        <a:sx n="33" d="100"/>
        <a:sy n="33" d="100"/>
      </p:scale>
      <p:origin x="48" y="1764"/>
    </p:cViewPr>
  </p:outlineViewPr>
  <p:notesTextViewPr>
    <p:cViewPr>
      <p:scale>
        <a:sx n="100" d="100"/>
        <a:sy n="100" d="100"/>
      </p:scale>
      <p:origin x="0" y="0"/>
    </p:cViewPr>
  </p:notesTextViewPr>
  <p:sorterViewPr>
    <p:cViewPr>
      <p:scale>
        <a:sx n="66" d="100"/>
        <a:sy n="66" d="100"/>
      </p:scale>
      <p:origin x="0" y="834"/>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1314" name="Rectangle 2">
            <a:extLst>
              <a:ext uri="{FF2B5EF4-FFF2-40B4-BE49-F238E27FC236}">
                <a16:creationId xmlns:a16="http://schemas.microsoft.com/office/drawing/2014/main" id="{B77B90F7-3782-4D43-BE71-D8B014938CA9}"/>
              </a:ext>
            </a:extLst>
          </p:cNvPr>
          <p:cNvSpPr>
            <a:spLocks noGrp="1" noChangeArrowheads="1"/>
          </p:cNvSpPr>
          <p:nvPr>
            <p:ph type="hdr" sz="quarter"/>
          </p:nvPr>
        </p:nvSpPr>
        <p:spPr bwMode="auto">
          <a:xfrm>
            <a:off x="0" y="0"/>
            <a:ext cx="3043238" cy="465138"/>
          </a:xfrm>
          <a:prstGeom prst="rect">
            <a:avLst/>
          </a:prstGeom>
          <a:noFill/>
          <a:ln w="9525">
            <a:noFill/>
            <a:miter lim="800000"/>
            <a:headEnd/>
            <a:tailEnd/>
          </a:ln>
          <a:effectLst/>
        </p:spPr>
        <p:txBody>
          <a:bodyPr vert="horz" wrap="square" lIns="93479" tIns="46740" rIns="93479" bIns="46740" numCol="1" anchor="t" anchorCtr="0" compatLnSpc="1">
            <a:prstTxWarp prst="textNoShape">
              <a:avLst/>
            </a:prstTxWarp>
          </a:bodyPr>
          <a:lstStyle>
            <a:lvl1pPr eaLnBrk="1" hangingPunct="1">
              <a:defRPr sz="1200" b="0">
                <a:solidFill>
                  <a:schemeClr val="tx1"/>
                </a:solidFill>
                <a:latin typeface="Times New Roman" pitchFamily="18" charset="0"/>
              </a:defRPr>
            </a:lvl1pPr>
          </a:lstStyle>
          <a:p>
            <a:pPr>
              <a:defRPr/>
            </a:pPr>
            <a:endParaRPr lang="en-US"/>
          </a:p>
        </p:txBody>
      </p:sp>
      <p:sp>
        <p:nvSpPr>
          <p:cNvPr id="141315" name="Rectangle 3">
            <a:extLst>
              <a:ext uri="{FF2B5EF4-FFF2-40B4-BE49-F238E27FC236}">
                <a16:creationId xmlns:a16="http://schemas.microsoft.com/office/drawing/2014/main" id="{356D7130-4784-435D-B314-8D899526414D}"/>
              </a:ext>
            </a:extLst>
          </p:cNvPr>
          <p:cNvSpPr>
            <a:spLocks noGrp="1" noChangeArrowheads="1"/>
          </p:cNvSpPr>
          <p:nvPr>
            <p:ph type="dt" sz="quarter" idx="1"/>
          </p:nvPr>
        </p:nvSpPr>
        <p:spPr bwMode="auto">
          <a:xfrm>
            <a:off x="3979863" y="0"/>
            <a:ext cx="3043237" cy="465138"/>
          </a:xfrm>
          <a:prstGeom prst="rect">
            <a:avLst/>
          </a:prstGeom>
          <a:noFill/>
          <a:ln w="9525">
            <a:noFill/>
            <a:miter lim="800000"/>
            <a:headEnd/>
            <a:tailEnd/>
          </a:ln>
          <a:effectLst/>
        </p:spPr>
        <p:txBody>
          <a:bodyPr vert="horz" wrap="square" lIns="93479" tIns="46740" rIns="93479" bIns="46740" numCol="1" anchor="t" anchorCtr="0" compatLnSpc="1">
            <a:prstTxWarp prst="textNoShape">
              <a:avLst/>
            </a:prstTxWarp>
          </a:bodyPr>
          <a:lstStyle>
            <a:lvl1pPr algn="r" eaLnBrk="1" hangingPunct="1">
              <a:defRPr sz="1200" b="0">
                <a:solidFill>
                  <a:schemeClr val="tx1"/>
                </a:solidFill>
                <a:latin typeface="Times New Roman" pitchFamily="18" charset="0"/>
              </a:defRPr>
            </a:lvl1pPr>
          </a:lstStyle>
          <a:p>
            <a:pPr>
              <a:defRPr/>
            </a:pPr>
            <a:endParaRPr lang="en-US"/>
          </a:p>
        </p:txBody>
      </p:sp>
      <p:sp>
        <p:nvSpPr>
          <p:cNvPr id="141316" name="Rectangle 4">
            <a:extLst>
              <a:ext uri="{FF2B5EF4-FFF2-40B4-BE49-F238E27FC236}">
                <a16:creationId xmlns:a16="http://schemas.microsoft.com/office/drawing/2014/main" id="{7B61F153-3429-4F65-9371-3EE493E7E3ED}"/>
              </a:ext>
            </a:extLst>
          </p:cNvPr>
          <p:cNvSpPr>
            <a:spLocks noGrp="1" noChangeArrowheads="1"/>
          </p:cNvSpPr>
          <p:nvPr>
            <p:ph type="ftr" sz="quarter" idx="2"/>
          </p:nvPr>
        </p:nvSpPr>
        <p:spPr bwMode="auto">
          <a:xfrm>
            <a:off x="0" y="8843963"/>
            <a:ext cx="3043238" cy="465137"/>
          </a:xfrm>
          <a:prstGeom prst="rect">
            <a:avLst/>
          </a:prstGeom>
          <a:noFill/>
          <a:ln w="9525">
            <a:noFill/>
            <a:miter lim="800000"/>
            <a:headEnd/>
            <a:tailEnd/>
          </a:ln>
          <a:effectLst/>
        </p:spPr>
        <p:txBody>
          <a:bodyPr vert="horz" wrap="square" lIns="93479" tIns="46740" rIns="93479" bIns="46740" numCol="1" anchor="b" anchorCtr="0" compatLnSpc="1">
            <a:prstTxWarp prst="textNoShape">
              <a:avLst/>
            </a:prstTxWarp>
          </a:bodyPr>
          <a:lstStyle>
            <a:lvl1pPr eaLnBrk="1" hangingPunct="1">
              <a:defRPr sz="1200" b="0">
                <a:solidFill>
                  <a:schemeClr val="tx1"/>
                </a:solidFill>
                <a:latin typeface="Times New Roman" pitchFamily="18" charset="0"/>
              </a:defRPr>
            </a:lvl1pPr>
          </a:lstStyle>
          <a:p>
            <a:pPr>
              <a:defRPr/>
            </a:pPr>
            <a:endParaRPr lang="en-US"/>
          </a:p>
        </p:txBody>
      </p:sp>
      <p:sp>
        <p:nvSpPr>
          <p:cNvPr id="141317" name="Rectangle 5">
            <a:extLst>
              <a:ext uri="{FF2B5EF4-FFF2-40B4-BE49-F238E27FC236}">
                <a16:creationId xmlns:a16="http://schemas.microsoft.com/office/drawing/2014/main" id="{752C932A-1C9D-4FA0-BD80-7F533263B991}"/>
              </a:ext>
            </a:extLst>
          </p:cNvPr>
          <p:cNvSpPr>
            <a:spLocks noGrp="1" noChangeArrowheads="1"/>
          </p:cNvSpPr>
          <p:nvPr>
            <p:ph type="sldNum" sz="quarter" idx="3"/>
          </p:nvPr>
        </p:nvSpPr>
        <p:spPr bwMode="auto">
          <a:xfrm>
            <a:off x="3979863" y="8843963"/>
            <a:ext cx="3043237" cy="465137"/>
          </a:xfrm>
          <a:prstGeom prst="rect">
            <a:avLst/>
          </a:prstGeom>
          <a:noFill/>
          <a:ln w="9525">
            <a:noFill/>
            <a:miter lim="800000"/>
            <a:headEnd/>
            <a:tailEnd/>
          </a:ln>
          <a:effectLst/>
        </p:spPr>
        <p:txBody>
          <a:bodyPr vert="horz" wrap="square" lIns="93479" tIns="46740" rIns="93479" bIns="46740" numCol="1" anchor="b" anchorCtr="0" compatLnSpc="1">
            <a:prstTxWarp prst="textNoShape">
              <a:avLst/>
            </a:prstTxWarp>
          </a:bodyPr>
          <a:lstStyle>
            <a:lvl1pPr algn="r" eaLnBrk="1" hangingPunct="1">
              <a:defRPr sz="1200" b="0" smtClean="0">
                <a:solidFill>
                  <a:schemeClr val="tx1"/>
                </a:solidFill>
                <a:latin typeface="Times New Roman" panose="02020603050405020304" pitchFamily="18" charset="0"/>
              </a:defRPr>
            </a:lvl1pPr>
          </a:lstStyle>
          <a:p>
            <a:pPr>
              <a:defRPr/>
            </a:pPr>
            <a:fld id="{E26CF837-4828-40DF-86B3-0057F40FAC32}" type="slidenum">
              <a:rPr lang="en-US" altLang="en-US"/>
              <a:pPr>
                <a:defRPr/>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F3F21BC-BB43-4BBD-90F9-8876CE98AB06}"/>
              </a:ext>
            </a:extLst>
          </p:cNvPr>
          <p:cNvSpPr>
            <a:spLocks noGrp="1"/>
          </p:cNvSpPr>
          <p:nvPr>
            <p:ph type="hdr" sz="quarter"/>
          </p:nvPr>
        </p:nvSpPr>
        <p:spPr>
          <a:xfrm>
            <a:off x="0" y="0"/>
            <a:ext cx="3043238" cy="465138"/>
          </a:xfrm>
          <a:prstGeom prst="rect">
            <a:avLst/>
          </a:prstGeom>
        </p:spPr>
        <p:txBody>
          <a:bodyPr vert="horz" lIns="93479" tIns="46740" rIns="93479" bIns="46740" rtlCol="0"/>
          <a:lstStyle>
            <a:lvl1pPr algn="l" eaLnBrk="1" hangingPunct="1">
              <a:defRPr sz="1200"/>
            </a:lvl1pPr>
          </a:lstStyle>
          <a:p>
            <a:pPr>
              <a:defRPr/>
            </a:pPr>
            <a:endParaRPr lang="en-US"/>
          </a:p>
        </p:txBody>
      </p:sp>
      <p:sp>
        <p:nvSpPr>
          <p:cNvPr id="3" name="Date Placeholder 2">
            <a:extLst>
              <a:ext uri="{FF2B5EF4-FFF2-40B4-BE49-F238E27FC236}">
                <a16:creationId xmlns:a16="http://schemas.microsoft.com/office/drawing/2014/main" id="{BA639877-309E-4BC4-9AAF-8CD49DF9964D}"/>
              </a:ext>
            </a:extLst>
          </p:cNvPr>
          <p:cNvSpPr>
            <a:spLocks noGrp="1"/>
          </p:cNvSpPr>
          <p:nvPr>
            <p:ph type="dt" idx="1"/>
          </p:nvPr>
        </p:nvSpPr>
        <p:spPr>
          <a:xfrm>
            <a:off x="3978275" y="0"/>
            <a:ext cx="3043238" cy="465138"/>
          </a:xfrm>
          <a:prstGeom prst="rect">
            <a:avLst/>
          </a:prstGeom>
        </p:spPr>
        <p:txBody>
          <a:bodyPr vert="horz" lIns="93479" tIns="46740" rIns="93479" bIns="46740" rtlCol="0"/>
          <a:lstStyle>
            <a:lvl1pPr algn="r" eaLnBrk="1" hangingPunct="1">
              <a:defRPr sz="1200"/>
            </a:lvl1pPr>
          </a:lstStyle>
          <a:p>
            <a:pPr>
              <a:defRPr/>
            </a:pPr>
            <a:fld id="{0D1BFD1E-7832-4C2F-874A-264CA06774A8}" type="datetimeFigureOut">
              <a:rPr lang="en-US"/>
              <a:pPr>
                <a:defRPr/>
              </a:pPr>
              <a:t>6/18/2024</a:t>
            </a:fld>
            <a:endParaRPr lang="en-US" dirty="0"/>
          </a:p>
        </p:txBody>
      </p:sp>
      <p:sp>
        <p:nvSpPr>
          <p:cNvPr id="4" name="Slide Image Placeholder 3">
            <a:extLst>
              <a:ext uri="{FF2B5EF4-FFF2-40B4-BE49-F238E27FC236}">
                <a16:creationId xmlns:a16="http://schemas.microsoft.com/office/drawing/2014/main" id="{A2FF59A0-2275-477D-A569-7A3E1D62221D}"/>
              </a:ext>
            </a:extLst>
          </p:cNvPr>
          <p:cNvSpPr>
            <a:spLocks noGrp="1" noRot="1" noChangeAspect="1"/>
          </p:cNvSpPr>
          <p:nvPr>
            <p:ph type="sldImg" idx="2"/>
          </p:nvPr>
        </p:nvSpPr>
        <p:spPr>
          <a:xfrm>
            <a:off x="1185863" y="698500"/>
            <a:ext cx="4651375" cy="3489325"/>
          </a:xfrm>
          <a:prstGeom prst="rect">
            <a:avLst/>
          </a:prstGeom>
          <a:noFill/>
          <a:ln w="12700">
            <a:solidFill>
              <a:prstClr val="black"/>
            </a:solidFill>
          </a:ln>
        </p:spPr>
        <p:txBody>
          <a:bodyPr vert="horz" lIns="93479" tIns="46740" rIns="93479" bIns="46740" rtlCol="0" anchor="ctr"/>
          <a:lstStyle/>
          <a:p>
            <a:pPr lvl="0"/>
            <a:endParaRPr lang="en-US" noProof="0" dirty="0"/>
          </a:p>
        </p:txBody>
      </p:sp>
      <p:sp>
        <p:nvSpPr>
          <p:cNvPr id="5" name="Notes Placeholder 4">
            <a:extLst>
              <a:ext uri="{FF2B5EF4-FFF2-40B4-BE49-F238E27FC236}">
                <a16:creationId xmlns:a16="http://schemas.microsoft.com/office/drawing/2014/main" id="{AD66943F-DA48-453B-8933-2B3BBFD2D984}"/>
              </a:ext>
            </a:extLst>
          </p:cNvPr>
          <p:cNvSpPr>
            <a:spLocks noGrp="1"/>
          </p:cNvSpPr>
          <p:nvPr>
            <p:ph type="body" sz="quarter" idx="3"/>
          </p:nvPr>
        </p:nvSpPr>
        <p:spPr>
          <a:xfrm>
            <a:off x="701675" y="4421188"/>
            <a:ext cx="5619750" cy="4189412"/>
          </a:xfrm>
          <a:prstGeom prst="rect">
            <a:avLst/>
          </a:prstGeom>
        </p:spPr>
        <p:txBody>
          <a:bodyPr vert="horz" lIns="93479" tIns="46740" rIns="93479" bIns="4674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6FD6C2A6-9FA6-46DE-B150-8522A6BAAAC7}"/>
              </a:ext>
            </a:extLst>
          </p:cNvPr>
          <p:cNvSpPr>
            <a:spLocks noGrp="1"/>
          </p:cNvSpPr>
          <p:nvPr>
            <p:ph type="ftr" sz="quarter" idx="4"/>
          </p:nvPr>
        </p:nvSpPr>
        <p:spPr>
          <a:xfrm>
            <a:off x="0" y="8842375"/>
            <a:ext cx="3043238" cy="465138"/>
          </a:xfrm>
          <a:prstGeom prst="rect">
            <a:avLst/>
          </a:prstGeom>
        </p:spPr>
        <p:txBody>
          <a:bodyPr vert="horz" lIns="93479" tIns="46740" rIns="93479" bIns="46740" rtlCol="0" anchor="b"/>
          <a:lstStyle>
            <a:lvl1pPr algn="l" eaLnBrk="1" hangingPunct="1">
              <a:defRPr sz="1200"/>
            </a:lvl1pPr>
          </a:lstStyle>
          <a:p>
            <a:pPr>
              <a:defRPr/>
            </a:pPr>
            <a:endParaRPr lang="en-US"/>
          </a:p>
        </p:txBody>
      </p:sp>
      <p:sp>
        <p:nvSpPr>
          <p:cNvPr id="7" name="Slide Number Placeholder 6">
            <a:extLst>
              <a:ext uri="{FF2B5EF4-FFF2-40B4-BE49-F238E27FC236}">
                <a16:creationId xmlns:a16="http://schemas.microsoft.com/office/drawing/2014/main" id="{71AE3781-E737-4A53-8A71-8E6BA0B9D250}"/>
              </a:ext>
            </a:extLst>
          </p:cNvPr>
          <p:cNvSpPr>
            <a:spLocks noGrp="1"/>
          </p:cNvSpPr>
          <p:nvPr>
            <p:ph type="sldNum" sz="quarter" idx="5"/>
          </p:nvPr>
        </p:nvSpPr>
        <p:spPr>
          <a:xfrm>
            <a:off x="3978275" y="8842375"/>
            <a:ext cx="3043238" cy="465138"/>
          </a:xfrm>
          <a:prstGeom prst="rect">
            <a:avLst/>
          </a:prstGeom>
        </p:spPr>
        <p:txBody>
          <a:bodyPr vert="horz" wrap="square" lIns="93479" tIns="46740" rIns="93479" bIns="46740" numCol="1" anchor="b" anchorCtr="0" compatLnSpc="1">
            <a:prstTxWarp prst="textNoShape">
              <a:avLst/>
            </a:prstTxWarp>
          </a:bodyPr>
          <a:lstStyle>
            <a:lvl1pPr algn="r" eaLnBrk="1" hangingPunct="1">
              <a:defRPr sz="1200" smtClean="0"/>
            </a:lvl1pPr>
          </a:lstStyle>
          <a:p>
            <a:pPr>
              <a:defRPr/>
            </a:pPr>
            <a:fld id="{EA8B29A1-405B-40A0-B9AB-C13AECE27723}"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a:extLst>
              <a:ext uri="{FF2B5EF4-FFF2-40B4-BE49-F238E27FC236}">
                <a16:creationId xmlns:a16="http://schemas.microsoft.com/office/drawing/2014/main" id="{59AC99AF-8BA5-473D-BFA7-C4C1F067A44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a:extLst>
              <a:ext uri="{FF2B5EF4-FFF2-40B4-BE49-F238E27FC236}">
                <a16:creationId xmlns:a16="http://schemas.microsoft.com/office/drawing/2014/main" id="{C9CFAB11-AB31-4665-9A69-D4624405A27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3316" name="Slide Number Placeholder 3">
            <a:extLst>
              <a:ext uri="{FF2B5EF4-FFF2-40B4-BE49-F238E27FC236}">
                <a16:creationId xmlns:a16="http://schemas.microsoft.com/office/drawing/2014/main" id="{A54DA290-5AB9-47C5-8C6E-222DF877E88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B9CE767-BC95-41B1-A159-69D4EE9F42BD}" type="slidenum">
              <a:rPr lang="en-US" altLang="en-US">
                <a:solidFill>
                  <a:srgbClr val="990033"/>
                </a:solidFill>
                <a:latin typeface="Arial Narrow" panose="020B0606020202030204" pitchFamily="34" charset="0"/>
              </a:rPr>
              <a:pPr>
                <a:spcBef>
                  <a:spcPct val="0"/>
                </a:spcBef>
              </a:pPr>
              <a:t>1</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a:extLst>
              <a:ext uri="{FF2B5EF4-FFF2-40B4-BE49-F238E27FC236}">
                <a16:creationId xmlns:a16="http://schemas.microsoft.com/office/drawing/2014/main" id="{C8BD9E8B-257C-4FDD-B3A0-9E8FE5DE048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a:extLst>
              <a:ext uri="{FF2B5EF4-FFF2-40B4-BE49-F238E27FC236}">
                <a16:creationId xmlns:a16="http://schemas.microsoft.com/office/drawing/2014/main" id="{7FEC665F-BA38-4006-8A45-449537AF14F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1748" name="Slide Number Placeholder 3">
            <a:extLst>
              <a:ext uri="{FF2B5EF4-FFF2-40B4-BE49-F238E27FC236}">
                <a16:creationId xmlns:a16="http://schemas.microsoft.com/office/drawing/2014/main" id="{80A4FF66-987A-4B52-A476-B2F6154EC48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2FD6025-46F8-4201-AAD6-32ADBE761ECE}" type="slidenum">
              <a:rPr lang="en-US" altLang="en-US">
                <a:solidFill>
                  <a:srgbClr val="990033"/>
                </a:solidFill>
                <a:latin typeface="Arial Narrow" panose="020B0606020202030204" pitchFamily="34" charset="0"/>
              </a:rPr>
              <a:pPr>
                <a:spcBef>
                  <a:spcPct val="0"/>
                </a:spcBef>
              </a:pPr>
              <a:t>10</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1D3F23CD-7E1E-4466-A8D2-7AFC313323F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a:extLst>
              <a:ext uri="{FF2B5EF4-FFF2-40B4-BE49-F238E27FC236}">
                <a16:creationId xmlns:a16="http://schemas.microsoft.com/office/drawing/2014/main" id="{B53D6C47-4977-4A94-9DAA-C9533F3FF2F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3796" name="Slide Number Placeholder 3">
            <a:extLst>
              <a:ext uri="{FF2B5EF4-FFF2-40B4-BE49-F238E27FC236}">
                <a16:creationId xmlns:a16="http://schemas.microsoft.com/office/drawing/2014/main" id="{57F68E0A-157C-4886-9CF3-5AB733FC924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5BDE215-05EC-416B-BFE1-D37D28CC444E}" type="slidenum">
              <a:rPr lang="en-US" altLang="en-US">
                <a:solidFill>
                  <a:srgbClr val="990033"/>
                </a:solidFill>
                <a:latin typeface="Arial Narrow" panose="020B0606020202030204" pitchFamily="34" charset="0"/>
              </a:rPr>
              <a:pPr>
                <a:spcBef>
                  <a:spcPct val="0"/>
                </a:spcBef>
              </a:pPr>
              <a:t>11</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a:extLst>
              <a:ext uri="{FF2B5EF4-FFF2-40B4-BE49-F238E27FC236}">
                <a16:creationId xmlns:a16="http://schemas.microsoft.com/office/drawing/2014/main" id="{77757AFE-6864-4CD1-B9B9-3548294A074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a:extLst>
              <a:ext uri="{FF2B5EF4-FFF2-40B4-BE49-F238E27FC236}">
                <a16:creationId xmlns:a16="http://schemas.microsoft.com/office/drawing/2014/main" id="{DA9AF030-27CA-4E55-9788-EAA1A9DAA5F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5844" name="Slide Number Placeholder 3">
            <a:extLst>
              <a:ext uri="{FF2B5EF4-FFF2-40B4-BE49-F238E27FC236}">
                <a16:creationId xmlns:a16="http://schemas.microsoft.com/office/drawing/2014/main" id="{F7A3ACD0-514B-4C16-9710-320E84DBB69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5EF9017-345B-42E5-A70D-91E90F2FF2D8}" type="slidenum">
              <a:rPr lang="en-US" altLang="en-US">
                <a:solidFill>
                  <a:srgbClr val="990033"/>
                </a:solidFill>
                <a:latin typeface="Arial Narrow" panose="020B0606020202030204" pitchFamily="34" charset="0"/>
              </a:rPr>
              <a:pPr>
                <a:spcBef>
                  <a:spcPct val="0"/>
                </a:spcBef>
              </a:pPr>
              <a:t>12</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a:extLst>
              <a:ext uri="{FF2B5EF4-FFF2-40B4-BE49-F238E27FC236}">
                <a16:creationId xmlns:a16="http://schemas.microsoft.com/office/drawing/2014/main" id="{3F675BE9-EB80-490D-BD6E-A4F0F8B9C65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a:extLst>
              <a:ext uri="{FF2B5EF4-FFF2-40B4-BE49-F238E27FC236}">
                <a16:creationId xmlns:a16="http://schemas.microsoft.com/office/drawing/2014/main" id="{367C5AB2-DB6F-4F7C-BCF3-21D84E98538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7892" name="Slide Number Placeholder 3">
            <a:extLst>
              <a:ext uri="{FF2B5EF4-FFF2-40B4-BE49-F238E27FC236}">
                <a16:creationId xmlns:a16="http://schemas.microsoft.com/office/drawing/2014/main" id="{6E67A6A2-50D3-4AE6-A7C6-77C32211250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A756C3A-CFF8-4ADD-87F9-4D63879DFD9D}" type="slidenum">
              <a:rPr lang="en-US" altLang="en-US">
                <a:solidFill>
                  <a:srgbClr val="990033"/>
                </a:solidFill>
                <a:latin typeface="Arial Narrow" panose="020B0606020202030204" pitchFamily="34" charset="0"/>
              </a:rPr>
              <a:pPr>
                <a:spcBef>
                  <a:spcPct val="0"/>
                </a:spcBef>
              </a:pPr>
              <a:t>13</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564D6E45-6983-4B5D-8903-9C44EEB8A40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E075E335-DCA5-4F13-81CC-E4348C99B72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9940" name="Slide Number Placeholder 3">
            <a:extLst>
              <a:ext uri="{FF2B5EF4-FFF2-40B4-BE49-F238E27FC236}">
                <a16:creationId xmlns:a16="http://schemas.microsoft.com/office/drawing/2014/main" id="{20030221-A86C-4589-BED5-0B8C484BB4E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4B69D88-C176-484C-AADE-2626D3974BEF}" type="slidenum">
              <a:rPr lang="en-US" altLang="en-US">
                <a:solidFill>
                  <a:srgbClr val="990033"/>
                </a:solidFill>
                <a:latin typeface="Arial Narrow" panose="020B0606020202030204" pitchFamily="34" charset="0"/>
              </a:rPr>
              <a:pPr>
                <a:spcBef>
                  <a:spcPct val="0"/>
                </a:spcBef>
              </a:pPr>
              <a:t>14</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a:extLst>
              <a:ext uri="{FF2B5EF4-FFF2-40B4-BE49-F238E27FC236}">
                <a16:creationId xmlns:a16="http://schemas.microsoft.com/office/drawing/2014/main" id="{EB071EAA-3CEB-4BD0-8136-E4F848619E2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a:extLst>
              <a:ext uri="{FF2B5EF4-FFF2-40B4-BE49-F238E27FC236}">
                <a16:creationId xmlns:a16="http://schemas.microsoft.com/office/drawing/2014/main" id="{C7A62F26-03F3-44D5-8852-4E225FCCBEF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1988" name="Slide Number Placeholder 3">
            <a:extLst>
              <a:ext uri="{FF2B5EF4-FFF2-40B4-BE49-F238E27FC236}">
                <a16:creationId xmlns:a16="http://schemas.microsoft.com/office/drawing/2014/main" id="{7C7804AB-E615-4D14-B2F0-DCFAB84C2E4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2D44E8B-73C4-4410-AA4A-1E7FE947B45A}" type="slidenum">
              <a:rPr lang="en-US" altLang="en-US">
                <a:solidFill>
                  <a:srgbClr val="990033"/>
                </a:solidFill>
                <a:latin typeface="Arial Narrow" panose="020B0606020202030204" pitchFamily="34" charset="0"/>
              </a:rPr>
              <a:pPr>
                <a:spcBef>
                  <a:spcPct val="0"/>
                </a:spcBef>
              </a:pPr>
              <a:t>15</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a:extLst>
              <a:ext uri="{FF2B5EF4-FFF2-40B4-BE49-F238E27FC236}">
                <a16:creationId xmlns:a16="http://schemas.microsoft.com/office/drawing/2014/main" id="{7D78C5DE-415C-4EEE-87AE-0DD37010F82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a:extLst>
              <a:ext uri="{FF2B5EF4-FFF2-40B4-BE49-F238E27FC236}">
                <a16:creationId xmlns:a16="http://schemas.microsoft.com/office/drawing/2014/main" id="{141B25BF-7A4C-4B10-8CBB-796B730E9D8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4036" name="Slide Number Placeholder 3">
            <a:extLst>
              <a:ext uri="{FF2B5EF4-FFF2-40B4-BE49-F238E27FC236}">
                <a16:creationId xmlns:a16="http://schemas.microsoft.com/office/drawing/2014/main" id="{F0DBCDA5-B74B-4641-B519-F5EB3D00DEB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7989E18-F94B-444C-9E2E-86D9EEDF3764}" type="slidenum">
              <a:rPr lang="en-US" altLang="en-US">
                <a:solidFill>
                  <a:srgbClr val="990033"/>
                </a:solidFill>
                <a:latin typeface="Arial Narrow" panose="020B0606020202030204" pitchFamily="34" charset="0"/>
              </a:rPr>
              <a:pPr>
                <a:spcBef>
                  <a:spcPct val="0"/>
                </a:spcBef>
              </a:pPr>
              <a:t>16</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a:extLst>
              <a:ext uri="{FF2B5EF4-FFF2-40B4-BE49-F238E27FC236}">
                <a16:creationId xmlns:a16="http://schemas.microsoft.com/office/drawing/2014/main" id="{5BF56AF8-BC83-4BFC-A589-B65336B44E2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a:extLst>
              <a:ext uri="{FF2B5EF4-FFF2-40B4-BE49-F238E27FC236}">
                <a16:creationId xmlns:a16="http://schemas.microsoft.com/office/drawing/2014/main" id="{22FA871D-1C32-444B-B124-708806F939C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6084" name="Slide Number Placeholder 3">
            <a:extLst>
              <a:ext uri="{FF2B5EF4-FFF2-40B4-BE49-F238E27FC236}">
                <a16:creationId xmlns:a16="http://schemas.microsoft.com/office/drawing/2014/main" id="{9E45DB64-15D2-4C45-BFCB-935A009C369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2355C70-5EFE-42B0-BB08-3980B5340CAA}" type="slidenum">
              <a:rPr lang="en-US" altLang="en-US">
                <a:solidFill>
                  <a:srgbClr val="990033"/>
                </a:solidFill>
                <a:latin typeface="Arial Narrow" panose="020B0606020202030204" pitchFamily="34" charset="0"/>
              </a:rPr>
              <a:pPr>
                <a:spcBef>
                  <a:spcPct val="0"/>
                </a:spcBef>
              </a:pPr>
              <a:t>17</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a:extLst>
              <a:ext uri="{FF2B5EF4-FFF2-40B4-BE49-F238E27FC236}">
                <a16:creationId xmlns:a16="http://schemas.microsoft.com/office/drawing/2014/main" id="{B85BACD4-21C3-48D3-9612-2158646181F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es Placeholder 2">
            <a:extLst>
              <a:ext uri="{FF2B5EF4-FFF2-40B4-BE49-F238E27FC236}">
                <a16:creationId xmlns:a16="http://schemas.microsoft.com/office/drawing/2014/main" id="{1971005A-FDF9-46EB-BDA8-ED5D6DA795B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8132" name="Slide Number Placeholder 3">
            <a:extLst>
              <a:ext uri="{FF2B5EF4-FFF2-40B4-BE49-F238E27FC236}">
                <a16:creationId xmlns:a16="http://schemas.microsoft.com/office/drawing/2014/main" id="{13390580-F034-4428-A22B-BD8E233659C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4B21EDD-89CA-46C9-B07B-CEC9D9CD8F2E}" type="slidenum">
              <a:rPr lang="en-US" altLang="en-US">
                <a:solidFill>
                  <a:srgbClr val="990033"/>
                </a:solidFill>
                <a:latin typeface="Arial Narrow" panose="020B0606020202030204" pitchFamily="34" charset="0"/>
              </a:rPr>
              <a:pPr>
                <a:spcBef>
                  <a:spcPct val="0"/>
                </a:spcBef>
              </a:pPr>
              <a:t>18</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a:extLst>
              <a:ext uri="{FF2B5EF4-FFF2-40B4-BE49-F238E27FC236}">
                <a16:creationId xmlns:a16="http://schemas.microsoft.com/office/drawing/2014/main" id="{5855CCA7-5AE0-4964-A383-B217D132424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Notes Placeholder 2">
            <a:extLst>
              <a:ext uri="{FF2B5EF4-FFF2-40B4-BE49-F238E27FC236}">
                <a16:creationId xmlns:a16="http://schemas.microsoft.com/office/drawing/2014/main" id="{840B40E1-A854-49D0-9916-96C239A22A1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0180" name="Slide Number Placeholder 3">
            <a:extLst>
              <a:ext uri="{FF2B5EF4-FFF2-40B4-BE49-F238E27FC236}">
                <a16:creationId xmlns:a16="http://schemas.microsoft.com/office/drawing/2014/main" id="{D909EE45-1820-4DEA-B19A-2045C81A2FD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D41595C-A2B6-4582-9226-FDA78E932EFC}" type="slidenum">
              <a:rPr lang="en-US" altLang="en-US">
                <a:solidFill>
                  <a:srgbClr val="990033"/>
                </a:solidFill>
                <a:latin typeface="Arial Narrow" panose="020B0606020202030204" pitchFamily="34" charset="0"/>
              </a:rPr>
              <a:pPr>
                <a:spcBef>
                  <a:spcPct val="0"/>
                </a:spcBef>
              </a:pPr>
              <a:t>19</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a:extLst>
              <a:ext uri="{FF2B5EF4-FFF2-40B4-BE49-F238E27FC236}">
                <a16:creationId xmlns:a16="http://schemas.microsoft.com/office/drawing/2014/main" id="{979A4CF0-A397-4FED-92DC-3AACB9FE6E8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a:extLst>
              <a:ext uri="{FF2B5EF4-FFF2-40B4-BE49-F238E27FC236}">
                <a16:creationId xmlns:a16="http://schemas.microsoft.com/office/drawing/2014/main" id="{4DB2905D-3F30-4909-994A-7676888E708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5364" name="Slide Number Placeholder 3">
            <a:extLst>
              <a:ext uri="{FF2B5EF4-FFF2-40B4-BE49-F238E27FC236}">
                <a16:creationId xmlns:a16="http://schemas.microsoft.com/office/drawing/2014/main" id="{6174D57D-E3BA-4B65-A5F4-BE72D051979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779B691-6139-45F3-BC9E-8691B52B9805}" type="slidenum">
              <a:rPr lang="en-US" altLang="en-US">
                <a:solidFill>
                  <a:srgbClr val="990033"/>
                </a:solidFill>
                <a:latin typeface="Arial Narrow" panose="020B0606020202030204" pitchFamily="34" charset="0"/>
              </a:rPr>
              <a:pPr>
                <a:spcBef>
                  <a:spcPct val="0"/>
                </a:spcBef>
              </a:pPr>
              <a:t>2</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a:extLst>
              <a:ext uri="{FF2B5EF4-FFF2-40B4-BE49-F238E27FC236}">
                <a16:creationId xmlns:a16="http://schemas.microsoft.com/office/drawing/2014/main" id="{66128EA5-BDDC-43E4-9258-A34D3A7B637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a:extLst>
              <a:ext uri="{FF2B5EF4-FFF2-40B4-BE49-F238E27FC236}">
                <a16:creationId xmlns:a16="http://schemas.microsoft.com/office/drawing/2014/main" id="{633D4832-4C0C-4E46-9282-47174F9ECAB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2228" name="Slide Number Placeholder 3">
            <a:extLst>
              <a:ext uri="{FF2B5EF4-FFF2-40B4-BE49-F238E27FC236}">
                <a16:creationId xmlns:a16="http://schemas.microsoft.com/office/drawing/2014/main" id="{44AD5B8D-ABBF-4023-89E1-BA0FC453F27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8FFD623-D056-494C-8B3A-B9D904CA7FB7}" type="slidenum">
              <a:rPr lang="en-US" altLang="en-US">
                <a:solidFill>
                  <a:srgbClr val="990033"/>
                </a:solidFill>
                <a:latin typeface="Arial Narrow" panose="020B0606020202030204" pitchFamily="34" charset="0"/>
              </a:rPr>
              <a:pPr>
                <a:spcBef>
                  <a:spcPct val="0"/>
                </a:spcBef>
              </a:pPr>
              <a:t>20</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a:extLst>
              <a:ext uri="{FF2B5EF4-FFF2-40B4-BE49-F238E27FC236}">
                <a16:creationId xmlns:a16="http://schemas.microsoft.com/office/drawing/2014/main" id="{3FFC4FFE-5F11-468D-BF4A-DC97993A61C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es Placeholder 2">
            <a:extLst>
              <a:ext uri="{FF2B5EF4-FFF2-40B4-BE49-F238E27FC236}">
                <a16:creationId xmlns:a16="http://schemas.microsoft.com/office/drawing/2014/main" id="{88800211-BF6E-4D7E-BA36-91059C0E229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4276" name="Slide Number Placeholder 3">
            <a:extLst>
              <a:ext uri="{FF2B5EF4-FFF2-40B4-BE49-F238E27FC236}">
                <a16:creationId xmlns:a16="http://schemas.microsoft.com/office/drawing/2014/main" id="{C19FE712-23CF-41D2-89FA-0357A658E46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1C58B2F-D6FF-47F4-9288-4217550DD7D6}" type="slidenum">
              <a:rPr lang="en-US" altLang="en-US">
                <a:solidFill>
                  <a:srgbClr val="990033"/>
                </a:solidFill>
                <a:latin typeface="Arial Narrow" panose="020B0606020202030204" pitchFamily="34" charset="0"/>
              </a:rPr>
              <a:pPr>
                <a:spcBef>
                  <a:spcPct val="0"/>
                </a:spcBef>
              </a:pPr>
              <a:t>21</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a:extLst>
              <a:ext uri="{FF2B5EF4-FFF2-40B4-BE49-F238E27FC236}">
                <a16:creationId xmlns:a16="http://schemas.microsoft.com/office/drawing/2014/main" id="{6902DDB5-E0D0-4098-8B05-A67ECE4D140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a:extLst>
              <a:ext uri="{FF2B5EF4-FFF2-40B4-BE49-F238E27FC236}">
                <a16:creationId xmlns:a16="http://schemas.microsoft.com/office/drawing/2014/main" id="{2827D4C5-5680-4038-9A9D-17E99062D57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6324" name="Slide Number Placeholder 3">
            <a:extLst>
              <a:ext uri="{FF2B5EF4-FFF2-40B4-BE49-F238E27FC236}">
                <a16:creationId xmlns:a16="http://schemas.microsoft.com/office/drawing/2014/main" id="{3CB7BA74-9FA9-457C-83AE-5A613755B6D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941F731-A81C-4462-9FF2-787522B9EC74}" type="slidenum">
              <a:rPr lang="en-US" altLang="en-US">
                <a:solidFill>
                  <a:srgbClr val="990033"/>
                </a:solidFill>
                <a:latin typeface="Arial Narrow" panose="020B0606020202030204" pitchFamily="34" charset="0"/>
              </a:rPr>
              <a:pPr>
                <a:spcBef>
                  <a:spcPct val="0"/>
                </a:spcBef>
              </a:pPr>
              <a:t>22</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a:extLst>
              <a:ext uri="{FF2B5EF4-FFF2-40B4-BE49-F238E27FC236}">
                <a16:creationId xmlns:a16="http://schemas.microsoft.com/office/drawing/2014/main" id="{7913479A-50C1-4B24-BC93-AF8297DBB92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a:extLst>
              <a:ext uri="{FF2B5EF4-FFF2-40B4-BE49-F238E27FC236}">
                <a16:creationId xmlns:a16="http://schemas.microsoft.com/office/drawing/2014/main" id="{518F6288-3B43-42AA-BB9D-D0F981E8565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8372" name="Slide Number Placeholder 3">
            <a:extLst>
              <a:ext uri="{FF2B5EF4-FFF2-40B4-BE49-F238E27FC236}">
                <a16:creationId xmlns:a16="http://schemas.microsoft.com/office/drawing/2014/main" id="{A304A10A-B9C5-4C3D-939B-F084CD11D4D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2E9D4EF-8F44-4763-972D-2FAEE1DE4B35}" type="slidenum">
              <a:rPr lang="en-US" altLang="en-US">
                <a:solidFill>
                  <a:srgbClr val="990033"/>
                </a:solidFill>
                <a:latin typeface="Arial Narrow" panose="020B0606020202030204" pitchFamily="34" charset="0"/>
              </a:rPr>
              <a:pPr>
                <a:spcBef>
                  <a:spcPct val="0"/>
                </a:spcBef>
              </a:pPr>
              <a:t>23</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a:extLst>
              <a:ext uri="{FF2B5EF4-FFF2-40B4-BE49-F238E27FC236}">
                <a16:creationId xmlns:a16="http://schemas.microsoft.com/office/drawing/2014/main" id="{90F8AAEA-3D61-4913-8693-5B9A3897F3E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9" name="Notes Placeholder 2">
            <a:extLst>
              <a:ext uri="{FF2B5EF4-FFF2-40B4-BE49-F238E27FC236}">
                <a16:creationId xmlns:a16="http://schemas.microsoft.com/office/drawing/2014/main" id="{B201392F-B467-41BD-BBE5-9A0356010C5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0420" name="Slide Number Placeholder 3">
            <a:extLst>
              <a:ext uri="{FF2B5EF4-FFF2-40B4-BE49-F238E27FC236}">
                <a16:creationId xmlns:a16="http://schemas.microsoft.com/office/drawing/2014/main" id="{0D31802C-FA88-4F5A-8984-12E336A19CB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44891C4-6753-4CDD-ADF0-98D50EDDF368}" type="slidenum">
              <a:rPr lang="en-US" altLang="en-US">
                <a:solidFill>
                  <a:srgbClr val="990033"/>
                </a:solidFill>
                <a:latin typeface="Arial Narrow" panose="020B0606020202030204" pitchFamily="34" charset="0"/>
              </a:rPr>
              <a:pPr>
                <a:spcBef>
                  <a:spcPct val="0"/>
                </a:spcBef>
              </a:pPr>
              <a:t>24</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a:extLst>
              <a:ext uri="{FF2B5EF4-FFF2-40B4-BE49-F238E27FC236}">
                <a16:creationId xmlns:a16="http://schemas.microsoft.com/office/drawing/2014/main" id="{14BC6625-6248-47B2-88F4-FC260AFE236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Notes Placeholder 2">
            <a:extLst>
              <a:ext uri="{FF2B5EF4-FFF2-40B4-BE49-F238E27FC236}">
                <a16:creationId xmlns:a16="http://schemas.microsoft.com/office/drawing/2014/main" id="{292AF200-33A4-4B64-BEE4-947F65D960B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2468" name="Slide Number Placeholder 3">
            <a:extLst>
              <a:ext uri="{FF2B5EF4-FFF2-40B4-BE49-F238E27FC236}">
                <a16:creationId xmlns:a16="http://schemas.microsoft.com/office/drawing/2014/main" id="{B757EE9F-FEC4-47AB-8E70-A0651E398B8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7FC550F-A51F-4E94-A013-14BDBFFAEDC1}" type="slidenum">
              <a:rPr lang="en-US" altLang="en-US">
                <a:solidFill>
                  <a:srgbClr val="990033"/>
                </a:solidFill>
                <a:latin typeface="Arial Narrow" panose="020B0606020202030204" pitchFamily="34" charset="0"/>
              </a:rPr>
              <a:pPr>
                <a:spcBef>
                  <a:spcPct val="0"/>
                </a:spcBef>
              </a:pPr>
              <a:t>25</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a:extLst>
              <a:ext uri="{FF2B5EF4-FFF2-40B4-BE49-F238E27FC236}">
                <a16:creationId xmlns:a16="http://schemas.microsoft.com/office/drawing/2014/main" id="{9DC6F0C1-FB5C-4CE7-A9CF-D9069D5DB3F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a:extLst>
              <a:ext uri="{FF2B5EF4-FFF2-40B4-BE49-F238E27FC236}">
                <a16:creationId xmlns:a16="http://schemas.microsoft.com/office/drawing/2014/main" id="{E1613E59-B07D-4346-8790-0EDF7D63F1E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4516" name="Slide Number Placeholder 3">
            <a:extLst>
              <a:ext uri="{FF2B5EF4-FFF2-40B4-BE49-F238E27FC236}">
                <a16:creationId xmlns:a16="http://schemas.microsoft.com/office/drawing/2014/main" id="{8FE744C3-61CD-435B-B27D-5B24DB46F0A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9C51B19-1CD1-4427-B78F-FB6A2540E0FE}" type="slidenum">
              <a:rPr lang="en-US" altLang="en-US">
                <a:solidFill>
                  <a:srgbClr val="990033"/>
                </a:solidFill>
                <a:latin typeface="Arial Narrow" panose="020B0606020202030204" pitchFamily="34" charset="0"/>
              </a:rPr>
              <a:pPr>
                <a:spcBef>
                  <a:spcPct val="0"/>
                </a:spcBef>
              </a:pPr>
              <a:t>26</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a:extLst>
              <a:ext uri="{FF2B5EF4-FFF2-40B4-BE49-F238E27FC236}">
                <a16:creationId xmlns:a16="http://schemas.microsoft.com/office/drawing/2014/main" id="{A50D8AD6-1EEC-4008-AD4E-E65C852A527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Notes Placeholder 2">
            <a:extLst>
              <a:ext uri="{FF2B5EF4-FFF2-40B4-BE49-F238E27FC236}">
                <a16:creationId xmlns:a16="http://schemas.microsoft.com/office/drawing/2014/main" id="{09EEF93A-43D9-4F12-8195-F1F841B8953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6564" name="Slide Number Placeholder 3">
            <a:extLst>
              <a:ext uri="{FF2B5EF4-FFF2-40B4-BE49-F238E27FC236}">
                <a16:creationId xmlns:a16="http://schemas.microsoft.com/office/drawing/2014/main" id="{AF97FF90-39D1-464E-ACC7-EA14FA22051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DBDBF14-C22B-454E-AFE3-879725C486C9}" type="slidenum">
              <a:rPr lang="en-US" altLang="en-US">
                <a:solidFill>
                  <a:srgbClr val="990033"/>
                </a:solidFill>
                <a:latin typeface="Arial Narrow" panose="020B0606020202030204" pitchFamily="34" charset="0"/>
              </a:rPr>
              <a:pPr>
                <a:spcBef>
                  <a:spcPct val="0"/>
                </a:spcBef>
              </a:pPr>
              <a:t>27</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a:extLst>
              <a:ext uri="{FF2B5EF4-FFF2-40B4-BE49-F238E27FC236}">
                <a16:creationId xmlns:a16="http://schemas.microsoft.com/office/drawing/2014/main" id="{C91541B3-65C7-4E0B-96EA-B9B44EFE603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a:extLst>
              <a:ext uri="{FF2B5EF4-FFF2-40B4-BE49-F238E27FC236}">
                <a16:creationId xmlns:a16="http://schemas.microsoft.com/office/drawing/2014/main" id="{7E694BFF-B998-4033-BD1B-45EAB02EE6D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8612" name="Slide Number Placeholder 3">
            <a:extLst>
              <a:ext uri="{FF2B5EF4-FFF2-40B4-BE49-F238E27FC236}">
                <a16:creationId xmlns:a16="http://schemas.microsoft.com/office/drawing/2014/main" id="{405700F6-9889-41F2-A93A-BAE31465BED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8D98354-E5F3-4566-9033-352CBCEAE23D}" type="slidenum">
              <a:rPr lang="en-US" altLang="en-US">
                <a:solidFill>
                  <a:srgbClr val="990033"/>
                </a:solidFill>
                <a:latin typeface="Arial Narrow" panose="020B0606020202030204" pitchFamily="34" charset="0"/>
              </a:rPr>
              <a:pPr>
                <a:spcBef>
                  <a:spcPct val="0"/>
                </a:spcBef>
              </a:pPr>
              <a:t>28</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a:extLst>
              <a:ext uri="{FF2B5EF4-FFF2-40B4-BE49-F238E27FC236}">
                <a16:creationId xmlns:a16="http://schemas.microsoft.com/office/drawing/2014/main" id="{53AE8516-AB44-4F23-B470-5355DCF7B3D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9" name="Notes Placeholder 2">
            <a:extLst>
              <a:ext uri="{FF2B5EF4-FFF2-40B4-BE49-F238E27FC236}">
                <a16:creationId xmlns:a16="http://schemas.microsoft.com/office/drawing/2014/main" id="{D2DE043B-24FC-455E-B606-F043C0BB502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0660" name="Slide Number Placeholder 3">
            <a:extLst>
              <a:ext uri="{FF2B5EF4-FFF2-40B4-BE49-F238E27FC236}">
                <a16:creationId xmlns:a16="http://schemas.microsoft.com/office/drawing/2014/main" id="{A05DC2CA-73CE-4753-BCAB-3C47C53BE34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BA189D9-27C7-4308-AC46-C3DCA8DD2D89}" type="slidenum">
              <a:rPr lang="en-US" altLang="en-US">
                <a:solidFill>
                  <a:srgbClr val="990033"/>
                </a:solidFill>
                <a:latin typeface="Arial Narrow" panose="020B0606020202030204" pitchFamily="34" charset="0"/>
              </a:rPr>
              <a:pPr>
                <a:spcBef>
                  <a:spcPct val="0"/>
                </a:spcBef>
              </a:pPr>
              <a:t>29</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a:extLst>
              <a:ext uri="{FF2B5EF4-FFF2-40B4-BE49-F238E27FC236}">
                <a16:creationId xmlns:a16="http://schemas.microsoft.com/office/drawing/2014/main" id="{B450825A-76CF-4095-9165-F2923E5EBF0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Notes Placeholder 2">
            <a:extLst>
              <a:ext uri="{FF2B5EF4-FFF2-40B4-BE49-F238E27FC236}">
                <a16:creationId xmlns:a16="http://schemas.microsoft.com/office/drawing/2014/main" id="{CA285613-7CCB-439F-9912-86D29925541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7412" name="Slide Number Placeholder 3">
            <a:extLst>
              <a:ext uri="{FF2B5EF4-FFF2-40B4-BE49-F238E27FC236}">
                <a16:creationId xmlns:a16="http://schemas.microsoft.com/office/drawing/2014/main" id="{4A8E396B-33BD-4CC6-AF5F-16C33E14EC7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DC54AF8-232F-45FE-8B3B-1732F1D7CB22}" type="slidenum">
              <a:rPr lang="en-US" altLang="en-US">
                <a:solidFill>
                  <a:srgbClr val="990033"/>
                </a:solidFill>
                <a:latin typeface="Arial Narrow" panose="020B0606020202030204" pitchFamily="34" charset="0"/>
              </a:rPr>
              <a:pPr>
                <a:spcBef>
                  <a:spcPct val="0"/>
                </a:spcBef>
              </a:pPr>
              <a:t>3</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a:extLst>
              <a:ext uri="{FF2B5EF4-FFF2-40B4-BE49-F238E27FC236}">
                <a16:creationId xmlns:a16="http://schemas.microsoft.com/office/drawing/2014/main" id="{8DDFA676-DCDA-4E6E-ACF6-701D8DAE7D3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2707" name="Notes Placeholder 2">
            <a:extLst>
              <a:ext uri="{FF2B5EF4-FFF2-40B4-BE49-F238E27FC236}">
                <a16:creationId xmlns:a16="http://schemas.microsoft.com/office/drawing/2014/main" id="{D3041DAE-BC02-4645-83E4-20C2CD3C5B5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2708" name="Slide Number Placeholder 3">
            <a:extLst>
              <a:ext uri="{FF2B5EF4-FFF2-40B4-BE49-F238E27FC236}">
                <a16:creationId xmlns:a16="http://schemas.microsoft.com/office/drawing/2014/main" id="{61F6D43D-89F6-4D5B-A741-69FEA0C5D46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A5CBA22-D458-4282-86B3-F3083F0B4747}" type="slidenum">
              <a:rPr lang="en-US" altLang="en-US">
                <a:solidFill>
                  <a:srgbClr val="990033"/>
                </a:solidFill>
                <a:latin typeface="Arial Narrow" panose="020B0606020202030204" pitchFamily="34" charset="0"/>
              </a:rPr>
              <a:pPr>
                <a:spcBef>
                  <a:spcPct val="0"/>
                </a:spcBef>
              </a:pPr>
              <a:t>30</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a:extLst>
              <a:ext uri="{FF2B5EF4-FFF2-40B4-BE49-F238E27FC236}">
                <a16:creationId xmlns:a16="http://schemas.microsoft.com/office/drawing/2014/main" id="{E4FE68B2-7A03-4C38-8B41-74CA6FE165B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5" name="Notes Placeholder 2">
            <a:extLst>
              <a:ext uri="{FF2B5EF4-FFF2-40B4-BE49-F238E27FC236}">
                <a16:creationId xmlns:a16="http://schemas.microsoft.com/office/drawing/2014/main" id="{9EFCF2D2-D3CC-42DA-9FA4-5C97B81641C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4756" name="Slide Number Placeholder 3">
            <a:extLst>
              <a:ext uri="{FF2B5EF4-FFF2-40B4-BE49-F238E27FC236}">
                <a16:creationId xmlns:a16="http://schemas.microsoft.com/office/drawing/2014/main" id="{9FD1C526-4CB2-4F13-B3EB-44B09092605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6D5124B-BC48-4ECE-A333-5318740EE59D}" type="slidenum">
              <a:rPr lang="en-US" altLang="en-US">
                <a:solidFill>
                  <a:srgbClr val="990033"/>
                </a:solidFill>
                <a:latin typeface="Arial Narrow" panose="020B0606020202030204" pitchFamily="34" charset="0"/>
              </a:rPr>
              <a:pPr>
                <a:spcBef>
                  <a:spcPct val="0"/>
                </a:spcBef>
              </a:pPr>
              <a:t>31</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a:extLst>
              <a:ext uri="{FF2B5EF4-FFF2-40B4-BE49-F238E27FC236}">
                <a16:creationId xmlns:a16="http://schemas.microsoft.com/office/drawing/2014/main" id="{2D8F4A3A-3B47-456A-BC90-C4A99D52B41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6803" name="Notes Placeholder 2">
            <a:extLst>
              <a:ext uri="{FF2B5EF4-FFF2-40B4-BE49-F238E27FC236}">
                <a16:creationId xmlns:a16="http://schemas.microsoft.com/office/drawing/2014/main" id="{453623AC-F4CA-42CF-AD64-B457F13B1A6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6804" name="Slide Number Placeholder 3">
            <a:extLst>
              <a:ext uri="{FF2B5EF4-FFF2-40B4-BE49-F238E27FC236}">
                <a16:creationId xmlns:a16="http://schemas.microsoft.com/office/drawing/2014/main" id="{F0571689-9E44-4036-B0AA-336C88DEA37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972958B-0119-43B9-AB7E-9492BD7E63E6}" type="slidenum">
              <a:rPr lang="en-US" altLang="en-US">
                <a:solidFill>
                  <a:srgbClr val="990033"/>
                </a:solidFill>
                <a:latin typeface="Arial Narrow" panose="020B0606020202030204" pitchFamily="34" charset="0"/>
              </a:rPr>
              <a:pPr>
                <a:spcBef>
                  <a:spcPct val="0"/>
                </a:spcBef>
              </a:pPr>
              <a:t>32</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a:extLst>
              <a:ext uri="{FF2B5EF4-FFF2-40B4-BE49-F238E27FC236}">
                <a16:creationId xmlns:a16="http://schemas.microsoft.com/office/drawing/2014/main" id="{DB62DD69-D216-4AC5-897F-44C0EACD801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8851" name="Notes Placeholder 2">
            <a:extLst>
              <a:ext uri="{FF2B5EF4-FFF2-40B4-BE49-F238E27FC236}">
                <a16:creationId xmlns:a16="http://schemas.microsoft.com/office/drawing/2014/main" id="{71F815D4-2D7A-4408-88F9-3ED3F1F25EA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8852" name="Slide Number Placeholder 3">
            <a:extLst>
              <a:ext uri="{FF2B5EF4-FFF2-40B4-BE49-F238E27FC236}">
                <a16:creationId xmlns:a16="http://schemas.microsoft.com/office/drawing/2014/main" id="{E6FF7DA9-67CE-422D-BF07-858858F7641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8902010-6E6F-4336-A2CC-CFB00FB51BC5}" type="slidenum">
              <a:rPr lang="en-US" altLang="en-US">
                <a:solidFill>
                  <a:srgbClr val="990033"/>
                </a:solidFill>
                <a:latin typeface="Arial Narrow" panose="020B0606020202030204" pitchFamily="34" charset="0"/>
              </a:rPr>
              <a:pPr>
                <a:spcBef>
                  <a:spcPct val="0"/>
                </a:spcBef>
              </a:pPr>
              <a:t>33</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a:extLst>
              <a:ext uri="{FF2B5EF4-FFF2-40B4-BE49-F238E27FC236}">
                <a16:creationId xmlns:a16="http://schemas.microsoft.com/office/drawing/2014/main" id="{EDD60CCE-EC13-4BE3-81F0-E26CDB3E5A0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0899" name="Notes Placeholder 2">
            <a:extLst>
              <a:ext uri="{FF2B5EF4-FFF2-40B4-BE49-F238E27FC236}">
                <a16:creationId xmlns:a16="http://schemas.microsoft.com/office/drawing/2014/main" id="{6F679662-D317-461E-8752-18EDAD047FC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0900" name="Slide Number Placeholder 3">
            <a:extLst>
              <a:ext uri="{FF2B5EF4-FFF2-40B4-BE49-F238E27FC236}">
                <a16:creationId xmlns:a16="http://schemas.microsoft.com/office/drawing/2014/main" id="{8419D049-F525-4DC3-8A33-B0EB2F5D449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D2EFB03-FDBC-4250-A5E3-104F55728E50}" type="slidenum">
              <a:rPr lang="en-US" altLang="en-US">
                <a:solidFill>
                  <a:srgbClr val="990033"/>
                </a:solidFill>
                <a:latin typeface="Arial Narrow" panose="020B0606020202030204" pitchFamily="34" charset="0"/>
              </a:rPr>
              <a:pPr>
                <a:spcBef>
                  <a:spcPct val="0"/>
                </a:spcBef>
              </a:pPr>
              <a:t>34</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a:extLst>
              <a:ext uri="{FF2B5EF4-FFF2-40B4-BE49-F238E27FC236}">
                <a16:creationId xmlns:a16="http://schemas.microsoft.com/office/drawing/2014/main" id="{280E4116-AA75-4117-B5FE-4F5E460DE18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2947" name="Notes Placeholder 2">
            <a:extLst>
              <a:ext uri="{FF2B5EF4-FFF2-40B4-BE49-F238E27FC236}">
                <a16:creationId xmlns:a16="http://schemas.microsoft.com/office/drawing/2014/main" id="{69723006-46E3-4436-AABA-4836EAF7B16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2948" name="Slide Number Placeholder 3">
            <a:extLst>
              <a:ext uri="{FF2B5EF4-FFF2-40B4-BE49-F238E27FC236}">
                <a16:creationId xmlns:a16="http://schemas.microsoft.com/office/drawing/2014/main" id="{514D52C0-642A-4DCE-AB5B-C07779313E9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AB55569-4775-46F7-9067-2168344CABF2}" type="slidenum">
              <a:rPr lang="en-US" altLang="en-US">
                <a:solidFill>
                  <a:srgbClr val="990033"/>
                </a:solidFill>
                <a:latin typeface="Arial Narrow" panose="020B0606020202030204" pitchFamily="34" charset="0"/>
              </a:rPr>
              <a:pPr>
                <a:spcBef>
                  <a:spcPct val="0"/>
                </a:spcBef>
              </a:pPr>
              <a:t>35</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a:extLst>
              <a:ext uri="{FF2B5EF4-FFF2-40B4-BE49-F238E27FC236}">
                <a16:creationId xmlns:a16="http://schemas.microsoft.com/office/drawing/2014/main" id="{5236CF40-8428-49D0-881D-4BAF07583BC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4995" name="Notes Placeholder 2">
            <a:extLst>
              <a:ext uri="{FF2B5EF4-FFF2-40B4-BE49-F238E27FC236}">
                <a16:creationId xmlns:a16="http://schemas.microsoft.com/office/drawing/2014/main" id="{17D7526E-8B83-4CB3-A132-4A476937DB9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4996" name="Slide Number Placeholder 3">
            <a:extLst>
              <a:ext uri="{FF2B5EF4-FFF2-40B4-BE49-F238E27FC236}">
                <a16:creationId xmlns:a16="http://schemas.microsoft.com/office/drawing/2014/main" id="{7041544F-ADE7-430E-8363-D84263D742C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35AF9ED-3534-4CF6-A5AF-AF4C38CE8F51}" type="slidenum">
              <a:rPr lang="en-US" altLang="en-US">
                <a:solidFill>
                  <a:srgbClr val="990033"/>
                </a:solidFill>
                <a:latin typeface="Arial Narrow" panose="020B0606020202030204" pitchFamily="34" charset="0"/>
              </a:rPr>
              <a:pPr>
                <a:spcBef>
                  <a:spcPct val="0"/>
                </a:spcBef>
              </a:pPr>
              <a:t>36</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a:extLst>
              <a:ext uri="{FF2B5EF4-FFF2-40B4-BE49-F238E27FC236}">
                <a16:creationId xmlns:a16="http://schemas.microsoft.com/office/drawing/2014/main" id="{94E2CE11-0490-45BB-939F-C7D87BF001E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7043" name="Notes Placeholder 2">
            <a:extLst>
              <a:ext uri="{FF2B5EF4-FFF2-40B4-BE49-F238E27FC236}">
                <a16:creationId xmlns:a16="http://schemas.microsoft.com/office/drawing/2014/main" id="{CF72535C-21F4-48C9-ADC9-965C57F8954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7044" name="Slide Number Placeholder 3">
            <a:extLst>
              <a:ext uri="{FF2B5EF4-FFF2-40B4-BE49-F238E27FC236}">
                <a16:creationId xmlns:a16="http://schemas.microsoft.com/office/drawing/2014/main" id="{EC8B6FAE-62D9-4710-A420-AE92DFBD4CA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2FC8AEE-4EB3-4747-BBC3-3A64831552B9}" type="slidenum">
              <a:rPr lang="en-US" altLang="en-US">
                <a:solidFill>
                  <a:srgbClr val="990033"/>
                </a:solidFill>
                <a:latin typeface="Arial Narrow" panose="020B0606020202030204" pitchFamily="34" charset="0"/>
              </a:rPr>
              <a:pPr>
                <a:spcBef>
                  <a:spcPct val="0"/>
                </a:spcBef>
              </a:pPr>
              <a:t>37</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a:extLst>
              <a:ext uri="{FF2B5EF4-FFF2-40B4-BE49-F238E27FC236}">
                <a16:creationId xmlns:a16="http://schemas.microsoft.com/office/drawing/2014/main" id="{4EE9636A-210A-4DB5-ADA1-FC7F3911AF5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9091" name="Notes Placeholder 2">
            <a:extLst>
              <a:ext uri="{FF2B5EF4-FFF2-40B4-BE49-F238E27FC236}">
                <a16:creationId xmlns:a16="http://schemas.microsoft.com/office/drawing/2014/main" id="{B0B53EFC-F8DF-4B0C-A049-083070BEBAC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9092" name="Slide Number Placeholder 3">
            <a:extLst>
              <a:ext uri="{FF2B5EF4-FFF2-40B4-BE49-F238E27FC236}">
                <a16:creationId xmlns:a16="http://schemas.microsoft.com/office/drawing/2014/main" id="{E7A3B24E-4956-47DB-9C14-E1B61B908CA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6745D92-1AE2-446B-B7B8-9B4FA8FA587B}" type="slidenum">
              <a:rPr lang="en-US" altLang="en-US">
                <a:solidFill>
                  <a:srgbClr val="990033"/>
                </a:solidFill>
                <a:latin typeface="Arial Narrow" panose="020B0606020202030204" pitchFamily="34" charset="0"/>
              </a:rPr>
              <a:pPr>
                <a:spcBef>
                  <a:spcPct val="0"/>
                </a:spcBef>
              </a:pPr>
              <a:t>38</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a:extLst>
              <a:ext uri="{FF2B5EF4-FFF2-40B4-BE49-F238E27FC236}">
                <a16:creationId xmlns:a16="http://schemas.microsoft.com/office/drawing/2014/main" id="{89387C83-C5A0-4D68-8238-A1582F3AFD1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1139" name="Notes Placeholder 2">
            <a:extLst>
              <a:ext uri="{FF2B5EF4-FFF2-40B4-BE49-F238E27FC236}">
                <a16:creationId xmlns:a16="http://schemas.microsoft.com/office/drawing/2014/main" id="{F183751A-8970-4DC9-9E20-0B035EC0250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1140" name="Slide Number Placeholder 3">
            <a:extLst>
              <a:ext uri="{FF2B5EF4-FFF2-40B4-BE49-F238E27FC236}">
                <a16:creationId xmlns:a16="http://schemas.microsoft.com/office/drawing/2014/main" id="{96190216-279C-48AD-8F45-E4D3DA4BFE8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5E08014-F722-4A8C-95DF-B6EC0F40B569}" type="slidenum">
              <a:rPr lang="en-US" altLang="en-US">
                <a:solidFill>
                  <a:srgbClr val="990033"/>
                </a:solidFill>
                <a:latin typeface="Arial Narrow" panose="020B0606020202030204" pitchFamily="34" charset="0"/>
              </a:rPr>
              <a:pPr>
                <a:spcBef>
                  <a:spcPct val="0"/>
                </a:spcBef>
              </a:pPr>
              <a:t>39</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a:extLst>
              <a:ext uri="{FF2B5EF4-FFF2-40B4-BE49-F238E27FC236}">
                <a16:creationId xmlns:a16="http://schemas.microsoft.com/office/drawing/2014/main" id="{23F12073-7915-40ED-B23C-4F7D269F781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a:extLst>
              <a:ext uri="{FF2B5EF4-FFF2-40B4-BE49-F238E27FC236}">
                <a16:creationId xmlns:a16="http://schemas.microsoft.com/office/drawing/2014/main" id="{0D52FCA8-BD31-4C31-8D42-03F60C93C4B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9460" name="Slide Number Placeholder 3">
            <a:extLst>
              <a:ext uri="{FF2B5EF4-FFF2-40B4-BE49-F238E27FC236}">
                <a16:creationId xmlns:a16="http://schemas.microsoft.com/office/drawing/2014/main" id="{FCBFC27B-F62E-4190-8484-BE94C561747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7E66209-45EF-488F-90C3-B7F8D3EABDDC}" type="slidenum">
              <a:rPr lang="en-US" altLang="en-US">
                <a:solidFill>
                  <a:srgbClr val="990033"/>
                </a:solidFill>
                <a:latin typeface="Arial Narrow" panose="020B0606020202030204" pitchFamily="34" charset="0"/>
              </a:rPr>
              <a:pPr>
                <a:spcBef>
                  <a:spcPct val="0"/>
                </a:spcBef>
              </a:pPr>
              <a:t>4</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lide Image Placeholder 1">
            <a:extLst>
              <a:ext uri="{FF2B5EF4-FFF2-40B4-BE49-F238E27FC236}">
                <a16:creationId xmlns:a16="http://schemas.microsoft.com/office/drawing/2014/main" id="{2431D820-2C97-4F1C-BC47-EAC8390BD48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3187" name="Notes Placeholder 2">
            <a:extLst>
              <a:ext uri="{FF2B5EF4-FFF2-40B4-BE49-F238E27FC236}">
                <a16:creationId xmlns:a16="http://schemas.microsoft.com/office/drawing/2014/main" id="{63A1E619-EE7F-4138-B30F-1E59FE75979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3188" name="Slide Number Placeholder 3">
            <a:extLst>
              <a:ext uri="{FF2B5EF4-FFF2-40B4-BE49-F238E27FC236}">
                <a16:creationId xmlns:a16="http://schemas.microsoft.com/office/drawing/2014/main" id="{A1398CF2-7AEE-44CD-9516-9E1DE929CB9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43192C7-4B17-4865-BD80-F7A8BFD9F904}" type="slidenum">
              <a:rPr lang="en-US" altLang="en-US">
                <a:solidFill>
                  <a:srgbClr val="990033"/>
                </a:solidFill>
                <a:latin typeface="Arial Narrow" panose="020B0606020202030204" pitchFamily="34" charset="0"/>
              </a:rPr>
              <a:pPr>
                <a:spcBef>
                  <a:spcPct val="0"/>
                </a:spcBef>
              </a:pPr>
              <a:t>40</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Slide Image Placeholder 1">
            <a:extLst>
              <a:ext uri="{FF2B5EF4-FFF2-40B4-BE49-F238E27FC236}">
                <a16:creationId xmlns:a16="http://schemas.microsoft.com/office/drawing/2014/main" id="{C66561C8-F0C5-4148-83F2-FF26CC2E3BB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5235" name="Notes Placeholder 2">
            <a:extLst>
              <a:ext uri="{FF2B5EF4-FFF2-40B4-BE49-F238E27FC236}">
                <a16:creationId xmlns:a16="http://schemas.microsoft.com/office/drawing/2014/main" id="{B7743E74-CBC4-4600-B75D-E84CA98A9AB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5236" name="Slide Number Placeholder 3">
            <a:extLst>
              <a:ext uri="{FF2B5EF4-FFF2-40B4-BE49-F238E27FC236}">
                <a16:creationId xmlns:a16="http://schemas.microsoft.com/office/drawing/2014/main" id="{7A743E74-6AD4-4315-A886-EFFF44271FD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34336D9-D25D-4C8E-9C5E-4A943925E8FB}" type="slidenum">
              <a:rPr lang="en-US" altLang="en-US">
                <a:solidFill>
                  <a:srgbClr val="990033"/>
                </a:solidFill>
                <a:latin typeface="Arial Narrow" panose="020B0606020202030204" pitchFamily="34" charset="0"/>
              </a:rPr>
              <a:pPr>
                <a:spcBef>
                  <a:spcPct val="0"/>
                </a:spcBef>
              </a:pPr>
              <a:t>41</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Slide Image Placeholder 1">
            <a:extLst>
              <a:ext uri="{FF2B5EF4-FFF2-40B4-BE49-F238E27FC236}">
                <a16:creationId xmlns:a16="http://schemas.microsoft.com/office/drawing/2014/main" id="{B9559DA4-8E33-4CD6-84CB-73BAF6A6F26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7283" name="Notes Placeholder 2">
            <a:extLst>
              <a:ext uri="{FF2B5EF4-FFF2-40B4-BE49-F238E27FC236}">
                <a16:creationId xmlns:a16="http://schemas.microsoft.com/office/drawing/2014/main" id="{307F2057-B42A-40A4-BFCE-8C200E6D564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7284" name="Slide Number Placeholder 3">
            <a:extLst>
              <a:ext uri="{FF2B5EF4-FFF2-40B4-BE49-F238E27FC236}">
                <a16:creationId xmlns:a16="http://schemas.microsoft.com/office/drawing/2014/main" id="{26A9EB15-6CAE-4072-A2CA-7F83DE83092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31171D2-98CA-4B10-A3BF-D23B48ED1B1A}" type="slidenum">
              <a:rPr lang="en-US" altLang="en-US">
                <a:solidFill>
                  <a:srgbClr val="990033"/>
                </a:solidFill>
                <a:latin typeface="Arial Narrow" panose="020B0606020202030204" pitchFamily="34" charset="0"/>
              </a:rPr>
              <a:pPr>
                <a:spcBef>
                  <a:spcPct val="0"/>
                </a:spcBef>
              </a:pPr>
              <a:t>42</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Slide Image Placeholder 1">
            <a:extLst>
              <a:ext uri="{FF2B5EF4-FFF2-40B4-BE49-F238E27FC236}">
                <a16:creationId xmlns:a16="http://schemas.microsoft.com/office/drawing/2014/main" id="{B47A836B-82F6-49C3-A63F-8AB9EF62BD2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9331" name="Notes Placeholder 2">
            <a:extLst>
              <a:ext uri="{FF2B5EF4-FFF2-40B4-BE49-F238E27FC236}">
                <a16:creationId xmlns:a16="http://schemas.microsoft.com/office/drawing/2014/main" id="{035C956C-642A-4245-B22E-D2E2B3BAC13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9332" name="Slide Number Placeholder 3">
            <a:extLst>
              <a:ext uri="{FF2B5EF4-FFF2-40B4-BE49-F238E27FC236}">
                <a16:creationId xmlns:a16="http://schemas.microsoft.com/office/drawing/2014/main" id="{5151B882-4D25-406A-AB95-5829E40A8A0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637FBF0-F353-434E-8B93-2FD328403C60}" type="slidenum">
              <a:rPr lang="en-US" altLang="en-US">
                <a:solidFill>
                  <a:srgbClr val="990033"/>
                </a:solidFill>
                <a:latin typeface="Arial Narrow" panose="020B0606020202030204" pitchFamily="34" charset="0"/>
              </a:rPr>
              <a:pPr>
                <a:spcBef>
                  <a:spcPct val="0"/>
                </a:spcBef>
              </a:pPr>
              <a:t>43</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lide Image Placeholder 1">
            <a:extLst>
              <a:ext uri="{FF2B5EF4-FFF2-40B4-BE49-F238E27FC236}">
                <a16:creationId xmlns:a16="http://schemas.microsoft.com/office/drawing/2014/main" id="{77CB7823-1D93-4550-BE39-61B4817C305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1379" name="Notes Placeholder 2">
            <a:extLst>
              <a:ext uri="{FF2B5EF4-FFF2-40B4-BE49-F238E27FC236}">
                <a16:creationId xmlns:a16="http://schemas.microsoft.com/office/drawing/2014/main" id="{E56C1496-54B2-4945-8B39-0A21F282F25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01380" name="Slide Number Placeholder 3">
            <a:extLst>
              <a:ext uri="{FF2B5EF4-FFF2-40B4-BE49-F238E27FC236}">
                <a16:creationId xmlns:a16="http://schemas.microsoft.com/office/drawing/2014/main" id="{A401D98D-F8E8-4BB7-A629-D994D9550D2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1BBD835-C445-423C-A359-6DFE76F15628}" type="slidenum">
              <a:rPr lang="en-US" altLang="en-US">
                <a:solidFill>
                  <a:srgbClr val="990033"/>
                </a:solidFill>
                <a:latin typeface="Arial Narrow" panose="020B0606020202030204" pitchFamily="34" charset="0"/>
              </a:rPr>
              <a:pPr>
                <a:spcBef>
                  <a:spcPct val="0"/>
                </a:spcBef>
              </a:pPr>
              <a:t>44</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Slide Image Placeholder 1">
            <a:extLst>
              <a:ext uri="{FF2B5EF4-FFF2-40B4-BE49-F238E27FC236}">
                <a16:creationId xmlns:a16="http://schemas.microsoft.com/office/drawing/2014/main" id="{F79D21CF-CBE2-4A06-8EEF-AF4D8C058A6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3427" name="Notes Placeholder 2">
            <a:extLst>
              <a:ext uri="{FF2B5EF4-FFF2-40B4-BE49-F238E27FC236}">
                <a16:creationId xmlns:a16="http://schemas.microsoft.com/office/drawing/2014/main" id="{30B88F1A-1238-4F85-B39F-F9378F0B9C3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03428" name="Slide Number Placeholder 3">
            <a:extLst>
              <a:ext uri="{FF2B5EF4-FFF2-40B4-BE49-F238E27FC236}">
                <a16:creationId xmlns:a16="http://schemas.microsoft.com/office/drawing/2014/main" id="{C8D204C9-1080-4AFA-825E-F290E8E5137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491F9D3-A45A-4A26-BD6B-15B5D29B14A1}" type="slidenum">
              <a:rPr lang="en-US" altLang="en-US">
                <a:solidFill>
                  <a:srgbClr val="990033"/>
                </a:solidFill>
                <a:latin typeface="Arial Narrow" panose="020B0606020202030204" pitchFamily="34" charset="0"/>
              </a:rPr>
              <a:pPr>
                <a:spcBef>
                  <a:spcPct val="0"/>
                </a:spcBef>
              </a:pPr>
              <a:t>45</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Slide Image Placeholder 1">
            <a:extLst>
              <a:ext uri="{FF2B5EF4-FFF2-40B4-BE49-F238E27FC236}">
                <a16:creationId xmlns:a16="http://schemas.microsoft.com/office/drawing/2014/main" id="{9E060BDB-414E-401C-86BC-1976330DAB7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5475" name="Notes Placeholder 2">
            <a:extLst>
              <a:ext uri="{FF2B5EF4-FFF2-40B4-BE49-F238E27FC236}">
                <a16:creationId xmlns:a16="http://schemas.microsoft.com/office/drawing/2014/main" id="{47B1CF6C-D486-40EE-AE7A-BC06C26DF7C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05476" name="Slide Number Placeholder 3">
            <a:extLst>
              <a:ext uri="{FF2B5EF4-FFF2-40B4-BE49-F238E27FC236}">
                <a16:creationId xmlns:a16="http://schemas.microsoft.com/office/drawing/2014/main" id="{6A89B764-AF7A-4933-96E2-5A6480CCC17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55916F2-27F6-4F72-BBF6-AF519144B00D}" type="slidenum">
              <a:rPr lang="en-US" altLang="en-US">
                <a:solidFill>
                  <a:srgbClr val="990033"/>
                </a:solidFill>
                <a:latin typeface="Arial Narrow" panose="020B0606020202030204" pitchFamily="34" charset="0"/>
              </a:rPr>
              <a:pPr>
                <a:spcBef>
                  <a:spcPct val="0"/>
                </a:spcBef>
              </a:pPr>
              <a:t>46</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Slide Image Placeholder 1">
            <a:extLst>
              <a:ext uri="{FF2B5EF4-FFF2-40B4-BE49-F238E27FC236}">
                <a16:creationId xmlns:a16="http://schemas.microsoft.com/office/drawing/2014/main" id="{F67F5709-735B-49E1-B3D4-261867D7512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7523" name="Notes Placeholder 2">
            <a:extLst>
              <a:ext uri="{FF2B5EF4-FFF2-40B4-BE49-F238E27FC236}">
                <a16:creationId xmlns:a16="http://schemas.microsoft.com/office/drawing/2014/main" id="{DA958323-9BB6-4BFE-B5F2-1EDA36862F7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07524" name="Slide Number Placeholder 3">
            <a:extLst>
              <a:ext uri="{FF2B5EF4-FFF2-40B4-BE49-F238E27FC236}">
                <a16:creationId xmlns:a16="http://schemas.microsoft.com/office/drawing/2014/main" id="{FB2945C0-85EA-47E8-A23B-7B94D849E03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C979C7E-753C-4F52-8F9A-57C1C658C82D}" type="slidenum">
              <a:rPr lang="en-US" altLang="en-US">
                <a:solidFill>
                  <a:srgbClr val="990033"/>
                </a:solidFill>
                <a:latin typeface="Arial Narrow" panose="020B0606020202030204" pitchFamily="34" charset="0"/>
              </a:rPr>
              <a:pPr>
                <a:spcBef>
                  <a:spcPct val="0"/>
                </a:spcBef>
              </a:pPr>
              <a:t>47</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a:extLst>
              <a:ext uri="{FF2B5EF4-FFF2-40B4-BE49-F238E27FC236}">
                <a16:creationId xmlns:a16="http://schemas.microsoft.com/office/drawing/2014/main" id="{308770C9-D403-402D-AD17-2D9CF5F4048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a:extLst>
              <a:ext uri="{FF2B5EF4-FFF2-40B4-BE49-F238E27FC236}">
                <a16:creationId xmlns:a16="http://schemas.microsoft.com/office/drawing/2014/main" id="{8C15DAAA-6512-425C-953B-8FAC68815F2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1508" name="Slide Number Placeholder 3">
            <a:extLst>
              <a:ext uri="{FF2B5EF4-FFF2-40B4-BE49-F238E27FC236}">
                <a16:creationId xmlns:a16="http://schemas.microsoft.com/office/drawing/2014/main" id="{A65C6E52-EC4E-492F-BB37-08F69595F5C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BD3B956-5DDD-4154-A833-839DF8D29B75}" type="slidenum">
              <a:rPr lang="en-US" altLang="en-US">
                <a:solidFill>
                  <a:srgbClr val="990033"/>
                </a:solidFill>
                <a:latin typeface="Arial Narrow" panose="020B0606020202030204" pitchFamily="34" charset="0"/>
              </a:rPr>
              <a:pPr>
                <a:spcBef>
                  <a:spcPct val="0"/>
                </a:spcBef>
              </a:pPr>
              <a:t>5</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a:extLst>
              <a:ext uri="{FF2B5EF4-FFF2-40B4-BE49-F238E27FC236}">
                <a16:creationId xmlns:a16="http://schemas.microsoft.com/office/drawing/2014/main" id="{1E0264A5-8CC6-408D-8D28-B568E2EE3C5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a:extLst>
              <a:ext uri="{FF2B5EF4-FFF2-40B4-BE49-F238E27FC236}">
                <a16:creationId xmlns:a16="http://schemas.microsoft.com/office/drawing/2014/main" id="{FB896851-0F0A-4DD4-ADAD-14D1AE046DA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3556" name="Slide Number Placeholder 3">
            <a:extLst>
              <a:ext uri="{FF2B5EF4-FFF2-40B4-BE49-F238E27FC236}">
                <a16:creationId xmlns:a16="http://schemas.microsoft.com/office/drawing/2014/main" id="{C7972ADE-0ECA-466B-A997-B6EA585F742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2E4C8AD-6AD7-4F89-B5AF-030A85CA09D5}" type="slidenum">
              <a:rPr lang="en-US" altLang="en-US">
                <a:solidFill>
                  <a:srgbClr val="990033"/>
                </a:solidFill>
                <a:latin typeface="Arial Narrow" panose="020B0606020202030204" pitchFamily="34" charset="0"/>
              </a:rPr>
              <a:pPr>
                <a:spcBef>
                  <a:spcPct val="0"/>
                </a:spcBef>
              </a:pPr>
              <a:t>6</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a:extLst>
              <a:ext uri="{FF2B5EF4-FFF2-40B4-BE49-F238E27FC236}">
                <a16:creationId xmlns:a16="http://schemas.microsoft.com/office/drawing/2014/main" id="{862653DA-BB69-47E3-9874-27CC7A627EB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a:extLst>
              <a:ext uri="{FF2B5EF4-FFF2-40B4-BE49-F238E27FC236}">
                <a16:creationId xmlns:a16="http://schemas.microsoft.com/office/drawing/2014/main" id="{26C5CFCD-6A9D-4A6F-9F9B-EA4BEFF7B21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5604" name="Slide Number Placeholder 3">
            <a:extLst>
              <a:ext uri="{FF2B5EF4-FFF2-40B4-BE49-F238E27FC236}">
                <a16:creationId xmlns:a16="http://schemas.microsoft.com/office/drawing/2014/main" id="{41A6AA7A-6DD1-4876-9380-8C29A5CE925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6DEB5E4-9BB1-45D3-A76B-07875221FF19}" type="slidenum">
              <a:rPr lang="en-US" altLang="en-US">
                <a:solidFill>
                  <a:srgbClr val="990033"/>
                </a:solidFill>
                <a:latin typeface="Arial Narrow" panose="020B0606020202030204" pitchFamily="34" charset="0"/>
              </a:rPr>
              <a:pPr>
                <a:spcBef>
                  <a:spcPct val="0"/>
                </a:spcBef>
              </a:pPr>
              <a:t>7</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837443C2-4C2E-4720-9590-28E5B7AE3E3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323A7EF9-B3C7-4F8D-958F-C374E18DFCC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7652" name="Slide Number Placeholder 3">
            <a:extLst>
              <a:ext uri="{FF2B5EF4-FFF2-40B4-BE49-F238E27FC236}">
                <a16:creationId xmlns:a16="http://schemas.microsoft.com/office/drawing/2014/main" id="{1E4335C3-D5A1-40B6-A892-2A720C83F3C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FD00540-8BC3-49ED-9094-97BF59F4C320}" type="slidenum">
              <a:rPr lang="en-US" altLang="en-US">
                <a:solidFill>
                  <a:srgbClr val="990033"/>
                </a:solidFill>
                <a:latin typeface="Arial Narrow" panose="020B0606020202030204" pitchFamily="34" charset="0"/>
              </a:rPr>
              <a:pPr>
                <a:spcBef>
                  <a:spcPct val="0"/>
                </a:spcBef>
              </a:pPr>
              <a:t>8</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30A58254-E6BE-4857-A897-47A63417323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a:extLst>
              <a:ext uri="{FF2B5EF4-FFF2-40B4-BE49-F238E27FC236}">
                <a16:creationId xmlns:a16="http://schemas.microsoft.com/office/drawing/2014/main" id="{A668225D-B035-4B12-93C6-DA2985670E4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9700" name="Slide Number Placeholder 3">
            <a:extLst>
              <a:ext uri="{FF2B5EF4-FFF2-40B4-BE49-F238E27FC236}">
                <a16:creationId xmlns:a16="http://schemas.microsoft.com/office/drawing/2014/main" id="{9B84D18B-E89D-4316-964B-472AD949586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533700F-BB64-4B02-B546-868173C6CB9B}" type="slidenum">
              <a:rPr lang="en-US" altLang="en-US">
                <a:solidFill>
                  <a:srgbClr val="990033"/>
                </a:solidFill>
                <a:latin typeface="Arial Narrow" panose="020B0606020202030204" pitchFamily="34" charset="0"/>
              </a:rPr>
              <a:pPr>
                <a:spcBef>
                  <a:spcPct val="0"/>
                </a:spcBef>
              </a:pPr>
              <a:t>9</a:t>
            </a:fld>
            <a:endParaRPr lang="en-US" altLang="en-US">
              <a:solidFill>
                <a:srgbClr val="990033"/>
              </a:solidFill>
              <a:latin typeface="Arial Narrow" panose="020B060602020203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Straight Connector 3">
            <a:extLst>
              <a:ext uri="{FF2B5EF4-FFF2-40B4-BE49-F238E27FC236}">
                <a16:creationId xmlns:a16="http://schemas.microsoft.com/office/drawing/2014/main" id="{E1BBBDED-122D-4537-A99C-F6E852534E91}"/>
              </a:ext>
            </a:extLst>
          </p:cNvPr>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29" name="Title 28"/>
          <p:cNvSpPr>
            <a:spLocks noGrp="1"/>
          </p:cNvSpPr>
          <p:nvPr>
            <p:ph type="ctrTitle"/>
          </p:nvPr>
        </p:nvSpPr>
        <p:spPr>
          <a:xfrm>
            <a:off x="381000" y="4853411"/>
            <a:ext cx="8458200" cy="1222375"/>
          </a:xfrm>
        </p:spPr>
        <p:txBody>
          <a:bodyPr anchor="t"/>
          <a:lstStyle/>
          <a:p>
            <a:r>
              <a:rPr lang="en-US"/>
              <a:t>Click to edit Master title style</a:t>
            </a:r>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5" name="Date Placeholder 15">
            <a:extLst>
              <a:ext uri="{FF2B5EF4-FFF2-40B4-BE49-F238E27FC236}">
                <a16:creationId xmlns:a16="http://schemas.microsoft.com/office/drawing/2014/main" id="{12EA6FDB-CDC8-44FE-BC59-0AE039B5700D}"/>
              </a:ext>
            </a:extLst>
          </p:cNvPr>
          <p:cNvSpPr>
            <a:spLocks noGrp="1"/>
          </p:cNvSpPr>
          <p:nvPr>
            <p:ph type="dt" sz="half" idx="10"/>
          </p:nvPr>
        </p:nvSpPr>
        <p:spPr/>
        <p:txBody>
          <a:bodyPr/>
          <a:lstStyle>
            <a:lvl1pPr>
              <a:defRPr/>
            </a:lvl1pPr>
          </a:lstStyle>
          <a:p>
            <a:pPr>
              <a:defRPr/>
            </a:pPr>
            <a:endParaRPr lang="en-US"/>
          </a:p>
        </p:txBody>
      </p:sp>
      <p:sp>
        <p:nvSpPr>
          <p:cNvPr id="6" name="Footer Placeholder 1">
            <a:extLst>
              <a:ext uri="{FF2B5EF4-FFF2-40B4-BE49-F238E27FC236}">
                <a16:creationId xmlns:a16="http://schemas.microsoft.com/office/drawing/2014/main" id="{D5FF4F91-1E0E-4657-8D4F-C4290DA9F0BA}"/>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14">
            <a:extLst>
              <a:ext uri="{FF2B5EF4-FFF2-40B4-BE49-F238E27FC236}">
                <a16:creationId xmlns:a16="http://schemas.microsoft.com/office/drawing/2014/main" id="{5DA26A46-43FB-4962-88CA-9233B03AD9CC}"/>
              </a:ext>
            </a:extLst>
          </p:cNvPr>
          <p:cNvSpPr>
            <a:spLocks noGrp="1"/>
          </p:cNvSpPr>
          <p:nvPr>
            <p:ph type="sldNum" sz="quarter" idx="12"/>
          </p:nvPr>
        </p:nvSpPr>
        <p:spPr>
          <a:xfrm>
            <a:off x="8229600" y="6473825"/>
            <a:ext cx="758825" cy="247650"/>
          </a:xfrm>
        </p:spPr>
        <p:txBody>
          <a:bodyPr/>
          <a:lstStyle>
            <a:lvl1pPr>
              <a:defRPr smtClean="0"/>
            </a:lvl1pPr>
          </a:lstStyle>
          <a:p>
            <a:pPr>
              <a:defRPr/>
            </a:pPr>
            <a:fld id="{7694E5BE-8119-4464-AA7A-F9DFDB706BAB}" type="slidenum">
              <a:rPr lang="en-US" altLang="en-US"/>
              <a:pPr>
                <a:defRPr/>
              </a:pPr>
              <a:t>‹#›</a:t>
            </a:fld>
            <a:endParaRPr lang="en-US" altLang="en-US"/>
          </a:p>
        </p:txBody>
      </p:sp>
    </p:spTree>
    <p:extLst>
      <p:ext uri="{BB962C8B-B14F-4D97-AF65-F5344CB8AC3E}">
        <p14:creationId xmlns:p14="http://schemas.microsoft.com/office/powerpoint/2010/main" val="3832280829"/>
      </p:ext>
    </p:extLst>
  </p:cSld>
  <p:clrMapOvr>
    <a:masterClrMapping/>
  </p:clrMapOvr>
  <p:transition>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0">
            <a:extLst>
              <a:ext uri="{FF2B5EF4-FFF2-40B4-BE49-F238E27FC236}">
                <a16:creationId xmlns:a16="http://schemas.microsoft.com/office/drawing/2014/main" id="{7FA0E99E-D7ED-4DED-A64C-18226632AD48}"/>
              </a:ext>
            </a:extLst>
          </p:cNvPr>
          <p:cNvSpPr>
            <a:spLocks noGrp="1"/>
          </p:cNvSpPr>
          <p:nvPr>
            <p:ph type="dt" sz="half" idx="10"/>
          </p:nvPr>
        </p:nvSpPr>
        <p:spPr/>
        <p:txBody>
          <a:bodyPr/>
          <a:lstStyle>
            <a:lvl1pPr>
              <a:defRPr/>
            </a:lvl1pPr>
          </a:lstStyle>
          <a:p>
            <a:pPr>
              <a:defRPr/>
            </a:pPr>
            <a:endParaRPr lang="en-US"/>
          </a:p>
        </p:txBody>
      </p:sp>
      <p:sp>
        <p:nvSpPr>
          <p:cNvPr id="5" name="Footer Placeholder 27">
            <a:extLst>
              <a:ext uri="{FF2B5EF4-FFF2-40B4-BE49-F238E27FC236}">
                <a16:creationId xmlns:a16="http://schemas.microsoft.com/office/drawing/2014/main" id="{F1335588-F7B5-49FF-BB00-2FFDAF79BA88}"/>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4">
            <a:extLst>
              <a:ext uri="{FF2B5EF4-FFF2-40B4-BE49-F238E27FC236}">
                <a16:creationId xmlns:a16="http://schemas.microsoft.com/office/drawing/2014/main" id="{B2C55768-D13C-4A69-A96B-923F72D10F92}"/>
              </a:ext>
            </a:extLst>
          </p:cNvPr>
          <p:cNvSpPr>
            <a:spLocks noGrp="1"/>
          </p:cNvSpPr>
          <p:nvPr>
            <p:ph type="sldNum" sz="quarter" idx="12"/>
          </p:nvPr>
        </p:nvSpPr>
        <p:spPr/>
        <p:txBody>
          <a:bodyPr/>
          <a:lstStyle>
            <a:lvl1pPr>
              <a:defRPr/>
            </a:lvl1pPr>
          </a:lstStyle>
          <a:p>
            <a:pPr>
              <a:defRPr/>
            </a:pPr>
            <a:fld id="{F130D2B6-C30B-4E55-969E-BFBC59ED38DA}" type="slidenum">
              <a:rPr lang="en-US" altLang="en-US"/>
              <a:pPr>
                <a:defRPr/>
              </a:pPr>
              <a:t>‹#›</a:t>
            </a:fld>
            <a:endParaRPr lang="en-US" altLang="en-US"/>
          </a:p>
        </p:txBody>
      </p:sp>
    </p:spTree>
    <p:extLst>
      <p:ext uri="{BB962C8B-B14F-4D97-AF65-F5344CB8AC3E}">
        <p14:creationId xmlns:p14="http://schemas.microsoft.com/office/powerpoint/2010/main" val="1592614511"/>
      </p:ext>
    </p:extLst>
  </p:cSld>
  <p:clrMapOvr>
    <a:masterClrMapping/>
  </p:clrMapOvr>
  <p:transition>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549276"/>
            <a:ext cx="6248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581CFF4-D151-45B1-A96A-F92C8C2F61C5}"/>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E5010519-715F-4D6A-818D-02C447060D2B}"/>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7205FA25-0C2B-4F3C-B2CA-CD2328C5B562}"/>
              </a:ext>
            </a:extLst>
          </p:cNvPr>
          <p:cNvSpPr>
            <a:spLocks noGrp="1"/>
          </p:cNvSpPr>
          <p:nvPr>
            <p:ph type="sldNum" sz="quarter" idx="12"/>
          </p:nvPr>
        </p:nvSpPr>
        <p:spPr/>
        <p:txBody>
          <a:bodyPr/>
          <a:lstStyle>
            <a:lvl1pPr>
              <a:defRPr smtClean="0"/>
            </a:lvl1pPr>
          </a:lstStyle>
          <a:p>
            <a:pPr>
              <a:defRPr/>
            </a:pPr>
            <a:fld id="{CE9DE6EA-3D4B-4827-9DA5-97F4DE86C2DC}" type="slidenum">
              <a:rPr lang="en-US" altLang="en-US"/>
              <a:pPr>
                <a:defRPr/>
              </a:pPr>
              <a:t>‹#›</a:t>
            </a:fld>
            <a:endParaRPr lang="en-US" altLang="en-US"/>
          </a:p>
        </p:txBody>
      </p:sp>
    </p:spTree>
    <p:extLst>
      <p:ext uri="{BB962C8B-B14F-4D97-AF65-F5344CB8AC3E}">
        <p14:creationId xmlns:p14="http://schemas.microsoft.com/office/powerpoint/2010/main" val="4060868424"/>
      </p:ext>
    </p:extLst>
  </p:cSld>
  <p:clrMapOvr>
    <a:masterClrMapping/>
  </p:clrMapOvr>
  <p:transition>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lang="en-US"/>
              <a:t>Click to edit Master title style</a:t>
            </a:r>
          </a:p>
        </p:txBody>
      </p:sp>
      <p:sp>
        <p:nvSpPr>
          <p:cNvPr id="27" name="Content Placeholder 26"/>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24">
            <a:extLst>
              <a:ext uri="{FF2B5EF4-FFF2-40B4-BE49-F238E27FC236}">
                <a16:creationId xmlns:a16="http://schemas.microsoft.com/office/drawing/2014/main" id="{76B13231-4483-41FB-B78B-09BADA26FFAB}"/>
              </a:ext>
            </a:extLst>
          </p:cNvPr>
          <p:cNvSpPr>
            <a:spLocks noGrp="1"/>
          </p:cNvSpPr>
          <p:nvPr>
            <p:ph type="dt" sz="half" idx="10"/>
          </p:nvPr>
        </p:nvSpPr>
        <p:spPr/>
        <p:txBody>
          <a:bodyPr/>
          <a:lstStyle>
            <a:lvl1pPr>
              <a:defRPr/>
            </a:lvl1pPr>
          </a:lstStyle>
          <a:p>
            <a:pPr>
              <a:defRPr/>
            </a:pPr>
            <a:endParaRPr lang="en-US"/>
          </a:p>
        </p:txBody>
      </p:sp>
      <p:sp>
        <p:nvSpPr>
          <p:cNvPr id="5" name="Footer Placeholder 18">
            <a:extLst>
              <a:ext uri="{FF2B5EF4-FFF2-40B4-BE49-F238E27FC236}">
                <a16:creationId xmlns:a16="http://schemas.microsoft.com/office/drawing/2014/main" id="{D02430AA-B3C4-4FB4-987F-9B3BCEB2E70B}"/>
              </a:ext>
            </a:extLst>
          </p:cNvPr>
          <p:cNvSpPr>
            <a:spLocks noGrp="1"/>
          </p:cNvSpPr>
          <p:nvPr>
            <p:ph type="ftr" sz="quarter" idx="11"/>
          </p:nvPr>
        </p:nvSpPr>
        <p:spPr>
          <a:xfrm>
            <a:off x="3581400" y="76200"/>
            <a:ext cx="2895600" cy="288925"/>
          </a:xfrm>
        </p:spPr>
        <p:txBody>
          <a:bodyPr/>
          <a:lstStyle>
            <a:lvl1pPr>
              <a:defRPr/>
            </a:lvl1pPr>
          </a:lstStyle>
          <a:p>
            <a:pPr>
              <a:defRPr/>
            </a:pPr>
            <a:endParaRPr lang="en-US"/>
          </a:p>
        </p:txBody>
      </p:sp>
      <p:sp>
        <p:nvSpPr>
          <p:cNvPr id="6" name="Slide Number Placeholder 15">
            <a:extLst>
              <a:ext uri="{FF2B5EF4-FFF2-40B4-BE49-F238E27FC236}">
                <a16:creationId xmlns:a16="http://schemas.microsoft.com/office/drawing/2014/main" id="{E60AEB14-7302-4F49-8023-D84944612B2D}"/>
              </a:ext>
            </a:extLst>
          </p:cNvPr>
          <p:cNvSpPr>
            <a:spLocks noGrp="1"/>
          </p:cNvSpPr>
          <p:nvPr>
            <p:ph type="sldNum" sz="quarter" idx="12"/>
          </p:nvPr>
        </p:nvSpPr>
        <p:spPr>
          <a:xfrm>
            <a:off x="8229600" y="6473825"/>
            <a:ext cx="758825" cy="247650"/>
          </a:xfrm>
        </p:spPr>
        <p:txBody>
          <a:bodyPr/>
          <a:lstStyle>
            <a:lvl1pPr>
              <a:defRPr smtClean="0"/>
            </a:lvl1pPr>
          </a:lstStyle>
          <a:p>
            <a:pPr>
              <a:defRPr/>
            </a:pPr>
            <a:fld id="{96C13F43-758F-4745-8247-9BB8804C58D6}" type="slidenum">
              <a:rPr lang="en-US" altLang="en-US"/>
              <a:pPr>
                <a:defRPr/>
              </a:pPr>
              <a:t>‹#›</a:t>
            </a:fld>
            <a:endParaRPr lang="en-US" altLang="en-US"/>
          </a:p>
        </p:txBody>
      </p:sp>
    </p:spTree>
    <p:extLst>
      <p:ext uri="{BB962C8B-B14F-4D97-AF65-F5344CB8AC3E}">
        <p14:creationId xmlns:p14="http://schemas.microsoft.com/office/powerpoint/2010/main" val="3752844529"/>
      </p:ext>
    </p:extLst>
  </p:cSld>
  <p:clrMapOvr>
    <a:masterClrMapping/>
  </p:clrMapOvr>
  <p:transition>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Straight Connector 3">
            <a:extLst>
              <a:ext uri="{FF2B5EF4-FFF2-40B4-BE49-F238E27FC236}">
                <a16:creationId xmlns:a16="http://schemas.microsoft.com/office/drawing/2014/main" id="{4A3048CF-B103-41B8-98BF-FC495EFDEF2F}"/>
              </a:ext>
            </a:extLst>
          </p:cNvPr>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lang="en-US"/>
              <a:t>Click to edit Master title style</a:t>
            </a:r>
          </a:p>
        </p:txBody>
      </p:sp>
      <p:sp>
        <p:nvSpPr>
          <p:cNvPr id="5" name="Date Placeholder 18">
            <a:extLst>
              <a:ext uri="{FF2B5EF4-FFF2-40B4-BE49-F238E27FC236}">
                <a16:creationId xmlns:a16="http://schemas.microsoft.com/office/drawing/2014/main" id="{DB285441-DA7B-4737-BA5E-615C3FCEC593}"/>
              </a:ext>
            </a:extLst>
          </p:cNvPr>
          <p:cNvSpPr>
            <a:spLocks noGrp="1"/>
          </p:cNvSpPr>
          <p:nvPr>
            <p:ph type="dt" sz="half" idx="10"/>
          </p:nvPr>
        </p:nvSpPr>
        <p:spPr/>
        <p:txBody>
          <a:bodyPr/>
          <a:lstStyle>
            <a:lvl1pPr>
              <a:defRPr/>
            </a:lvl1pPr>
          </a:lstStyle>
          <a:p>
            <a:pPr>
              <a:defRPr/>
            </a:pPr>
            <a:endParaRPr lang="en-US"/>
          </a:p>
        </p:txBody>
      </p:sp>
      <p:sp>
        <p:nvSpPr>
          <p:cNvPr id="7" name="Footer Placeholder 10">
            <a:extLst>
              <a:ext uri="{FF2B5EF4-FFF2-40B4-BE49-F238E27FC236}">
                <a16:creationId xmlns:a16="http://schemas.microsoft.com/office/drawing/2014/main" id="{6977D2C6-46F5-4F21-9B88-7B65F7D718FA}"/>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15">
            <a:extLst>
              <a:ext uri="{FF2B5EF4-FFF2-40B4-BE49-F238E27FC236}">
                <a16:creationId xmlns:a16="http://schemas.microsoft.com/office/drawing/2014/main" id="{C9321E39-BB4E-4CF1-A97F-1F6F25D9CD1F}"/>
              </a:ext>
            </a:extLst>
          </p:cNvPr>
          <p:cNvSpPr>
            <a:spLocks noGrp="1"/>
          </p:cNvSpPr>
          <p:nvPr>
            <p:ph type="sldNum" sz="quarter" idx="12"/>
          </p:nvPr>
        </p:nvSpPr>
        <p:spPr/>
        <p:txBody>
          <a:bodyPr/>
          <a:lstStyle>
            <a:lvl1pPr>
              <a:defRPr smtClean="0"/>
            </a:lvl1pPr>
          </a:lstStyle>
          <a:p>
            <a:pPr>
              <a:defRPr/>
            </a:pPr>
            <a:fld id="{0B596534-99CE-483C-AF79-64C195328B7D}" type="slidenum">
              <a:rPr lang="en-US" altLang="en-US"/>
              <a:pPr>
                <a:defRPr/>
              </a:pPr>
              <a:t>‹#›</a:t>
            </a:fld>
            <a:endParaRPr lang="en-US" altLang="en-US"/>
          </a:p>
        </p:txBody>
      </p:sp>
    </p:spTree>
    <p:extLst>
      <p:ext uri="{BB962C8B-B14F-4D97-AF65-F5344CB8AC3E}">
        <p14:creationId xmlns:p14="http://schemas.microsoft.com/office/powerpoint/2010/main" val="3824237688"/>
      </p:ext>
    </p:extLst>
  </p:cSld>
  <p:clrMapOvr>
    <a:overrideClrMapping bg1="dk1" tx1="lt1" bg2="dk2" tx2="lt2" accent1="accent1" accent2="accent2" accent3="accent3" accent4="accent4" accent5="accent5" accent6="accent6" hlink="hlink" folHlink="folHlink"/>
  </p:clrMapOvr>
  <p:transition>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lang="en-US"/>
              <a:t>Click to edit Master title style</a:t>
            </a:r>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0">
            <a:extLst>
              <a:ext uri="{FF2B5EF4-FFF2-40B4-BE49-F238E27FC236}">
                <a16:creationId xmlns:a16="http://schemas.microsoft.com/office/drawing/2014/main" id="{4D562EF7-BF2A-4166-97A4-6F30D85A67AE}"/>
              </a:ext>
            </a:extLst>
          </p:cNvPr>
          <p:cNvSpPr>
            <a:spLocks noGrp="1"/>
          </p:cNvSpPr>
          <p:nvPr>
            <p:ph type="dt" sz="half" idx="10"/>
          </p:nvPr>
        </p:nvSpPr>
        <p:spPr/>
        <p:txBody>
          <a:bodyPr/>
          <a:lstStyle>
            <a:lvl1pPr>
              <a:defRPr/>
            </a:lvl1pPr>
          </a:lstStyle>
          <a:p>
            <a:pPr>
              <a:defRPr/>
            </a:pPr>
            <a:endParaRPr lang="en-US"/>
          </a:p>
        </p:txBody>
      </p:sp>
      <p:sp>
        <p:nvSpPr>
          <p:cNvPr id="6" name="Footer Placeholder 27">
            <a:extLst>
              <a:ext uri="{FF2B5EF4-FFF2-40B4-BE49-F238E27FC236}">
                <a16:creationId xmlns:a16="http://schemas.microsoft.com/office/drawing/2014/main" id="{574A2062-7D39-49B1-8A72-BE1E8CD241B6}"/>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4">
            <a:extLst>
              <a:ext uri="{FF2B5EF4-FFF2-40B4-BE49-F238E27FC236}">
                <a16:creationId xmlns:a16="http://schemas.microsoft.com/office/drawing/2014/main" id="{21B8F25D-BDE2-476C-BF80-601005F738A5}"/>
              </a:ext>
            </a:extLst>
          </p:cNvPr>
          <p:cNvSpPr>
            <a:spLocks noGrp="1"/>
          </p:cNvSpPr>
          <p:nvPr>
            <p:ph type="sldNum" sz="quarter" idx="12"/>
          </p:nvPr>
        </p:nvSpPr>
        <p:spPr/>
        <p:txBody>
          <a:bodyPr/>
          <a:lstStyle>
            <a:lvl1pPr>
              <a:defRPr/>
            </a:lvl1pPr>
          </a:lstStyle>
          <a:p>
            <a:pPr>
              <a:defRPr/>
            </a:pPr>
            <a:fld id="{1C3B38D3-E2F7-44FF-A15D-BA1BEEEA0BA7}" type="slidenum">
              <a:rPr lang="en-US" altLang="en-US"/>
              <a:pPr>
                <a:defRPr/>
              </a:pPr>
              <a:t>‹#›</a:t>
            </a:fld>
            <a:endParaRPr lang="en-US" altLang="en-US"/>
          </a:p>
        </p:txBody>
      </p:sp>
    </p:spTree>
    <p:extLst>
      <p:ext uri="{BB962C8B-B14F-4D97-AF65-F5344CB8AC3E}">
        <p14:creationId xmlns:p14="http://schemas.microsoft.com/office/powerpoint/2010/main" val="3543176999"/>
      </p:ext>
    </p:extLst>
  </p:cSld>
  <p:clrMapOvr>
    <a:masterClrMapping/>
  </p:clrMapOvr>
  <p:transition>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7" name="Straight Connector 6">
            <a:extLst>
              <a:ext uri="{FF2B5EF4-FFF2-40B4-BE49-F238E27FC236}">
                <a16:creationId xmlns:a16="http://schemas.microsoft.com/office/drawing/2014/main" id="{48BBE02F-A972-414C-BC70-EF2BEC069C79}"/>
              </a:ext>
            </a:extLst>
          </p:cNvPr>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29" name="Title 28"/>
          <p:cNvSpPr>
            <a:spLocks noGrp="1"/>
          </p:cNvSpPr>
          <p:nvPr>
            <p:ph type="title"/>
          </p:nvPr>
        </p:nvSpPr>
        <p:spPr>
          <a:xfrm>
            <a:off x="304800" y="5410200"/>
            <a:ext cx="8610600" cy="882650"/>
          </a:xfrm>
        </p:spPr>
        <p:txBody>
          <a:bodyPr/>
          <a:lstStyle>
            <a:lvl1pPr>
              <a:defRPr/>
            </a:lvl1pPr>
          </a:lstStyle>
          <a:p>
            <a:r>
              <a:rPr lang="en-US"/>
              <a:t>Click to edit Master title style</a:t>
            </a:r>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9">
            <a:extLst>
              <a:ext uri="{FF2B5EF4-FFF2-40B4-BE49-F238E27FC236}">
                <a16:creationId xmlns:a16="http://schemas.microsoft.com/office/drawing/2014/main" id="{22BFB098-36B3-4370-87DD-730A3EDD586E}"/>
              </a:ext>
            </a:extLst>
          </p:cNvPr>
          <p:cNvSpPr>
            <a:spLocks noGrp="1"/>
          </p:cNvSpPr>
          <p:nvPr>
            <p:ph type="dt" sz="half" idx="10"/>
          </p:nvPr>
        </p:nvSpPr>
        <p:spPr/>
        <p:txBody>
          <a:bodyPr/>
          <a:lstStyle>
            <a:lvl1pPr>
              <a:defRPr/>
            </a:lvl1pPr>
          </a:lstStyle>
          <a:p>
            <a:pPr>
              <a:defRPr/>
            </a:pPr>
            <a:endParaRPr lang="en-US"/>
          </a:p>
        </p:txBody>
      </p:sp>
      <p:sp>
        <p:nvSpPr>
          <p:cNvPr id="9" name="Footer Placeholder 5">
            <a:extLst>
              <a:ext uri="{FF2B5EF4-FFF2-40B4-BE49-F238E27FC236}">
                <a16:creationId xmlns:a16="http://schemas.microsoft.com/office/drawing/2014/main" id="{AC42CD10-6E31-49C4-AAF4-8C1726B08580}"/>
              </a:ext>
            </a:extLst>
          </p:cNvPr>
          <p:cNvSpPr>
            <a:spLocks noGrp="1"/>
          </p:cNvSpPr>
          <p:nvPr>
            <p:ph type="ftr" sz="quarter" idx="11"/>
          </p:nvPr>
        </p:nvSpPr>
        <p:spPr/>
        <p:txBody>
          <a:bodyPr/>
          <a:lstStyle>
            <a:lvl1pPr>
              <a:defRPr/>
            </a:lvl1pPr>
          </a:lstStyle>
          <a:p>
            <a:pPr>
              <a:defRPr/>
            </a:pPr>
            <a:endParaRPr lang="en-US"/>
          </a:p>
        </p:txBody>
      </p:sp>
      <p:sp>
        <p:nvSpPr>
          <p:cNvPr id="10" name="Slide Number Placeholder 6">
            <a:extLst>
              <a:ext uri="{FF2B5EF4-FFF2-40B4-BE49-F238E27FC236}">
                <a16:creationId xmlns:a16="http://schemas.microsoft.com/office/drawing/2014/main" id="{FD5A0362-2BCB-4518-B917-3A7750174829}"/>
              </a:ext>
            </a:extLst>
          </p:cNvPr>
          <p:cNvSpPr>
            <a:spLocks noGrp="1"/>
          </p:cNvSpPr>
          <p:nvPr>
            <p:ph type="sldNum" sz="quarter" idx="12"/>
          </p:nvPr>
        </p:nvSpPr>
        <p:spPr>
          <a:xfrm>
            <a:off x="8229600" y="6477000"/>
            <a:ext cx="762000" cy="247650"/>
          </a:xfrm>
        </p:spPr>
        <p:txBody>
          <a:bodyPr/>
          <a:lstStyle>
            <a:lvl1pPr>
              <a:defRPr smtClean="0"/>
            </a:lvl1pPr>
          </a:lstStyle>
          <a:p>
            <a:pPr>
              <a:defRPr/>
            </a:pPr>
            <a:fld id="{BBCC3CF2-00BD-459F-A97C-DC7DEEF9BDE2}" type="slidenum">
              <a:rPr lang="en-US" altLang="en-US"/>
              <a:pPr>
                <a:defRPr/>
              </a:pPr>
              <a:t>‹#›</a:t>
            </a:fld>
            <a:endParaRPr lang="en-US" altLang="en-US"/>
          </a:p>
        </p:txBody>
      </p:sp>
    </p:spTree>
    <p:extLst>
      <p:ext uri="{BB962C8B-B14F-4D97-AF65-F5344CB8AC3E}">
        <p14:creationId xmlns:p14="http://schemas.microsoft.com/office/powerpoint/2010/main" val="752021044"/>
      </p:ext>
    </p:extLst>
  </p:cSld>
  <p:clrMapOvr>
    <a:masterClrMapping/>
  </p:clrMapOvr>
  <p:transition>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lang="en-US"/>
              <a:t>Click to edit Master title style</a:t>
            </a:r>
          </a:p>
        </p:txBody>
      </p:sp>
      <p:sp>
        <p:nvSpPr>
          <p:cNvPr id="3" name="Date Placeholder 10">
            <a:extLst>
              <a:ext uri="{FF2B5EF4-FFF2-40B4-BE49-F238E27FC236}">
                <a16:creationId xmlns:a16="http://schemas.microsoft.com/office/drawing/2014/main" id="{C3C9D3E7-CCFD-4D2E-B717-C6A5314D7042}"/>
              </a:ext>
            </a:extLst>
          </p:cNvPr>
          <p:cNvSpPr>
            <a:spLocks noGrp="1"/>
          </p:cNvSpPr>
          <p:nvPr>
            <p:ph type="dt" sz="half" idx="10"/>
          </p:nvPr>
        </p:nvSpPr>
        <p:spPr/>
        <p:txBody>
          <a:bodyPr/>
          <a:lstStyle>
            <a:lvl1pPr>
              <a:defRPr/>
            </a:lvl1pPr>
          </a:lstStyle>
          <a:p>
            <a:pPr>
              <a:defRPr/>
            </a:pPr>
            <a:endParaRPr lang="en-US"/>
          </a:p>
        </p:txBody>
      </p:sp>
      <p:sp>
        <p:nvSpPr>
          <p:cNvPr id="4" name="Footer Placeholder 27">
            <a:extLst>
              <a:ext uri="{FF2B5EF4-FFF2-40B4-BE49-F238E27FC236}">
                <a16:creationId xmlns:a16="http://schemas.microsoft.com/office/drawing/2014/main" id="{BA1DD300-7452-4C32-B137-E0D352F8915E}"/>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4">
            <a:extLst>
              <a:ext uri="{FF2B5EF4-FFF2-40B4-BE49-F238E27FC236}">
                <a16:creationId xmlns:a16="http://schemas.microsoft.com/office/drawing/2014/main" id="{231F125A-29BE-4E2C-8777-20C6F34494DB}"/>
              </a:ext>
            </a:extLst>
          </p:cNvPr>
          <p:cNvSpPr>
            <a:spLocks noGrp="1"/>
          </p:cNvSpPr>
          <p:nvPr>
            <p:ph type="sldNum" sz="quarter" idx="12"/>
          </p:nvPr>
        </p:nvSpPr>
        <p:spPr/>
        <p:txBody>
          <a:bodyPr/>
          <a:lstStyle>
            <a:lvl1pPr>
              <a:defRPr/>
            </a:lvl1pPr>
          </a:lstStyle>
          <a:p>
            <a:pPr>
              <a:defRPr/>
            </a:pPr>
            <a:fld id="{97CA5FC7-FF1D-44B7-B7BE-E75936AAE5FF}" type="slidenum">
              <a:rPr lang="en-US" altLang="en-US"/>
              <a:pPr>
                <a:defRPr/>
              </a:pPr>
              <a:t>‹#›</a:t>
            </a:fld>
            <a:endParaRPr lang="en-US" altLang="en-US"/>
          </a:p>
        </p:txBody>
      </p:sp>
    </p:spTree>
    <p:extLst>
      <p:ext uri="{BB962C8B-B14F-4D97-AF65-F5344CB8AC3E}">
        <p14:creationId xmlns:p14="http://schemas.microsoft.com/office/powerpoint/2010/main" val="565487881"/>
      </p:ext>
    </p:extLst>
  </p:cSld>
  <p:clrMapOvr>
    <a:masterClrMapping/>
  </p:clrMapOvr>
  <p:transition>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2">
            <a:extLst>
              <a:ext uri="{FF2B5EF4-FFF2-40B4-BE49-F238E27FC236}">
                <a16:creationId xmlns:a16="http://schemas.microsoft.com/office/drawing/2014/main" id="{487A5833-E8CD-46D6-9B57-1273FFEECDB9}"/>
              </a:ext>
            </a:extLst>
          </p:cNvPr>
          <p:cNvSpPr>
            <a:spLocks noGrp="1"/>
          </p:cNvSpPr>
          <p:nvPr>
            <p:ph type="dt" sz="half" idx="10"/>
          </p:nvPr>
        </p:nvSpPr>
        <p:spPr/>
        <p:txBody>
          <a:bodyPr/>
          <a:lstStyle>
            <a:lvl1pPr>
              <a:defRPr/>
            </a:lvl1pPr>
          </a:lstStyle>
          <a:p>
            <a:pPr>
              <a:defRPr/>
            </a:pPr>
            <a:endParaRPr lang="en-US"/>
          </a:p>
        </p:txBody>
      </p:sp>
      <p:sp>
        <p:nvSpPr>
          <p:cNvPr id="3" name="Footer Placeholder 23">
            <a:extLst>
              <a:ext uri="{FF2B5EF4-FFF2-40B4-BE49-F238E27FC236}">
                <a16:creationId xmlns:a16="http://schemas.microsoft.com/office/drawing/2014/main" id="{BE394456-2EBD-4FF0-90F9-AB27F25D3FB7}"/>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6">
            <a:extLst>
              <a:ext uri="{FF2B5EF4-FFF2-40B4-BE49-F238E27FC236}">
                <a16:creationId xmlns:a16="http://schemas.microsoft.com/office/drawing/2014/main" id="{45951BBD-D23E-4A98-8A2C-1F57905210B3}"/>
              </a:ext>
            </a:extLst>
          </p:cNvPr>
          <p:cNvSpPr>
            <a:spLocks noGrp="1"/>
          </p:cNvSpPr>
          <p:nvPr>
            <p:ph type="sldNum" sz="quarter" idx="12"/>
          </p:nvPr>
        </p:nvSpPr>
        <p:spPr/>
        <p:txBody>
          <a:bodyPr/>
          <a:lstStyle>
            <a:lvl1pPr>
              <a:defRPr smtClean="0"/>
            </a:lvl1pPr>
          </a:lstStyle>
          <a:p>
            <a:pPr>
              <a:defRPr/>
            </a:pPr>
            <a:fld id="{0383AE36-1B6C-4F5C-A952-681B53A863C3}" type="slidenum">
              <a:rPr lang="en-US" altLang="en-US"/>
              <a:pPr>
                <a:defRPr/>
              </a:pPr>
              <a:t>‹#›</a:t>
            </a:fld>
            <a:endParaRPr lang="en-US" altLang="en-US"/>
          </a:p>
        </p:txBody>
      </p:sp>
    </p:spTree>
    <p:extLst>
      <p:ext uri="{BB962C8B-B14F-4D97-AF65-F5344CB8AC3E}">
        <p14:creationId xmlns:p14="http://schemas.microsoft.com/office/powerpoint/2010/main" val="422058057"/>
      </p:ext>
    </p:extLst>
  </p:cSld>
  <p:clrMapOvr>
    <a:masterClrMapping/>
  </p:clrMapOvr>
  <p:transition>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4">
            <a:extLst>
              <a:ext uri="{FF2B5EF4-FFF2-40B4-BE49-F238E27FC236}">
                <a16:creationId xmlns:a16="http://schemas.microsoft.com/office/drawing/2014/main" id="{55DCEB0E-BA0B-4660-8F30-076E981638F1}"/>
              </a:ext>
            </a:extLst>
          </p:cNvPr>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12" name="Title 11"/>
          <p:cNvSpPr>
            <a:spLocks noGrp="1"/>
          </p:cNvSpPr>
          <p:nvPr>
            <p:ph type="title"/>
          </p:nvPr>
        </p:nvSpPr>
        <p:spPr>
          <a:xfrm>
            <a:off x="457200" y="5486400"/>
            <a:ext cx="8458200" cy="520700"/>
          </a:xfrm>
        </p:spPr>
        <p:txBody>
          <a:bodyPr/>
          <a:lstStyle>
            <a:lvl1pPr algn="l">
              <a:buNone/>
              <a:defRPr sz="2000" b="1"/>
            </a:lvl1pPr>
          </a:lstStyle>
          <a:p>
            <a:r>
              <a:rPr lang="en-US"/>
              <a:t>Click to edit Master title style</a:t>
            </a:r>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24">
            <a:extLst>
              <a:ext uri="{FF2B5EF4-FFF2-40B4-BE49-F238E27FC236}">
                <a16:creationId xmlns:a16="http://schemas.microsoft.com/office/drawing/2014/main" id="{C0605DDD-2338-4770-928B-9E107FE7F8C9}"/>
              </a:ext>
            </a:extLst>
          </p:cNvPr>
          <p:cNvSpPr>
            <a:spLocks noGrp="1"/>
          </p:cNvSpPr>
          <p:nvPr>
            <p:ph type="dt" sz="half" idx="10"/>
          </p:nvPr>
        </p:nvSpPr>
        <p:spPr/>
        <p:txBody>
          <a:bodyPr/>
          <a:lstStyle>
            <a:lvl1pPr>
              <a:defRPr/>
            </a:lvl1pPr>
          </a:lstStyle>
          <a:p>
            <a:pPr>
              <a:defRPr/>
            </a:pPr>
            <a:endParaRPr lang="en-US"/>
          </a:p>
        </p:txBody>
      </p:sp>
      <p:sp>
        <p:nvSpPr>
          <p:cNvPr id="7" name="Footer Placeholder 28">
            <a:extLst>
              <a:ext uri="{FF2B5EF4-FFF2-40B4-BE49-F238E27FC236}">
                <a16:creationId xmlns:a16="http://schemas.microsoft.com/office/drawing/2014/main" id="{ACAD6F86-73F3-4B54-A7D5-78B34D0070BC}"/>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6">
            <a:extLst>
              <a:ext uri="{FF2B5EF4-FFF2-40B4-BE49-F238E27FC236}">
                <a16:creationId xmlns:a16="http://schemas.microsoft.com/office/drawing/2014/main" id="{9E5B77E2-FBFF-4CF6-BD77-C8042F430A0E}"/>
              </a:ext>
            </a:extLst>
          </p:cNvPr>
          <p:cNvSpPr>
            <a:spLocks noGrp="1"/>
          </p:cNvSpPr>
          <p:nvPr>
            <p:ph type="sldNum" sz="quarter" idx="12"/>
          </p:nvPr>
        </p:nvSpPr>
        <p:spPr/>
        <p:txBody>
          <a:bodyPr/>
          <a:lstStyle>
            <a:lvl1pPr>
              <a:defRPr smtClean="0"/>
            </a:lvl1pPr>
          </a:lstStyle>
          <a:p>
            <a:pPr>
              <a:defRPr/>
            </a:pPr>
            <a:fld id="{14E542D5-57DC-4425-BF18-71C06A56AB19}" type="slidenum">
              <a:rPr lang="en-US" altLang="en-US"/>
              <a:pPr>
                <a:defRPr/>
              </a:pPr>
              <a:t>‹#›</a:t>
            </a:fld>
            <a:endParaRPr lang="en-US" altLang="en-US"/>
          </a:p>
        </p:txBody>
      </p:sp>
    </p:spTree>
    <p:extLst>
      <p:ext uri="{BB962C8B-B14F-4D97-AF65-F5344CB8AC3E}">
        <p14:creationId xmlns:p14="http://schemas.microsoft.com/office/powerpoint/2010/main" val="1544960197"/>
      </p:ext>
    </p:extLst>
  </p:cSld>
  <p:clrMapOvr>
    <a:masterClrMapping/>
  </p:clrMapOvr>
  <p:transition>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normAutofit/>
          </a:bodyPr>
          <a:lstStyle>
            <a:lvl1pPr marL="0" indent="0">
              <a:buNone/>
              <a:defRPr sz="3200"/>
            </a:lvl1pPr>
          </a:lstStyle>
          <a:p>
            <a:pPr lvl="0"/>
            <a:r>
              <a:rPr lang="en-US" noProof="0" dirty="0"/>
              <a:t>Click icon to add picture</a:t>
            </a:r>
          </a:p>
        </p:txBody>
      </p:sp>
      <p:sp>
        <p:nvSpPr>
          <p:cNvPr id="17" name="Title 16"/>
          <p:cNvSpPr>
            <a:spLocks noGrp="1"/>
          </p:cNvSpPr>
          <p:nvPr>
            <p:ph type="title"/>
          </p:nvPr>
        </p:nvSpPr>
        <p:spPr>
          <a:xfrm>
            <a:off x="381000" y="4993760"/>
            <a:ext cx="5867400" cy="522288"/>
          </a:xfrm>
        </p:spPr>
        <p:txBody>
          <a:bodyPr/>
          <a:lstStyle>
            <a:lvl1pPr algn="l">
              <a:buNone/>
              <a:defRPr sz="2000" b="1"/>
            </a:lvl1pPr>
          </a:lstStyle>
          <a:p>
            <a:r>
              <a:rPr lang="en-US"/>
              <a:t>Click to edit Master title style</a:t>
            </a:r>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a:r>
              <a:rPr lang="en-US"/>
              <a:t>Click to edit Master text styles</a:t>
            </a:r>
          </a:p>
        </p:txBody>
      </p:sp>
      <p:sp>
        <p:nvSpPr>
          <p:cNvPr id="5" name="Date Placeholder 6">
            <a:extLst>
              <a:ext uri="{FF2B5EF4-FFF2-40B4-BE49-F238E27FC236}">
                <a16:creationId xmlns:a16="http://schemas.microsoft.com/office/drawing/2014/main" id="{0777F41F-8638-4D94-A242-5CEA5C9EC2DE}"/>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431D4545-255E-441D-8DB1-1A6440611608}"/>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30">
            <a:extLst>
              <a:ext uri="{FF2B5EF4-FFF2-40B4-BE49-F238E27FC236}">
                <a16:creationId xmlns:a16="http://schemas.microsoft.com/office/drawing/2014/main" id="{3C85797F-5D5D-45D6-87EF-DDE0E8FD7BDD}"/>
              </a:ext>
            </a:extLst>
          </p:cNvPr>
          <p:cNvSpPr>
            <a:spLocks noGrp="1"/>
          </p:cNvSpPr>
          <p:nvPr>
            <p:ph type="sldNum" sz="quarter" idx="12"/>
          </p:nvPr>
        </p:nvSpPr>
        <p:spPr/>
        <p:txBody>
          <a:bodyPr/>
          <a:lstStyle>
            <a:lvl1pPr>
              <a:defRPr smtClean="0"/>
            </a:lvl1pPr>
          </a:lstStyle>
          <a:p>
            <a:pPr>
              <a:defRPr/>
            </a:pPr>
            <a:fld id="{17852C3D-A7B0-4434-A08A-6B529FDB09EB}" type="slidenum">
              <a:rPr lang="en-US" altLang="en-US"/>
              <a:pPr>
                <a:defRPr/>
              </a:pPr>
              <a:t>‹#›</a:t>
            </a:fld>
            <a:endParaRPr lang="en-US" altLang="en-US"/>
          </a:p>
        </p:txBody>
      </p:sp>
    </p:spTree>
    <p:extLst>
      <p:ext uri="{BB962C8B-B14F-4D97-AF65-F5344CB8AC3E}">
        <p14:creationId xmlns:p14="http://schemas.microsoft.com/office/powerpoint/2010/main" val="909110335"/>
      </p:ext>
    </p:extLst>
  </p:cSld>
  <p:clrMapOvr>
    <a:masterClrMapping/>
  </p:clrMapOvr>
  <p:transition>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Straight Connector 6">
            <a:extLst>
              <a:ext uri="{FF2B5EF4-FFF2-40B4-BE49-F238E27FC236}">
                <a16:creationId xmlns:a16="http://schemas.microsoft.com/office/drawing/2014/main" id="{38C73C83-B0F5-402F-B7DC-4DBBEB52D5B3}"/>
              </a:ext>
            </a:extLst>
          </p:cNvPr>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1029" name="Text Placeholder 7">
            <a:extLst>
              <a:ext uri="{FF2B5EF4-FFF2-40B4-BE49-F238E27FC236}">
                <a16:creationId xmlns:a16="http://schemas.microsoft.com/office/drawing/2014/main" id="{B95D12BA-6C7C-46F8-9E74-F5A0FA240A30}"/>
              </a:ext>
            </a:extLst>
          </p:cNvPr>
          <p:cNvSpPr>
            <a:spLocks noGrp="1"/>
          </p:cNvSpPr>
          <p:nvPr>
            <p:ph type="body" idx="1"/>
          </p:nvPr>
        </p:nvSpPr>
        <p:spPr bwMode="auto">
          <a:xfrm>
            <a:off x="304800" y="1554163"/>
            <a:ext cx="86868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1" name="Date Placeholder 10">
            <a:extLst>
              <a:ext uri="{FF2B5EF4-FFF2-40B4-BE49-F238E27FC236}">
                <a16:creationId xmlns:a16="http://schemas.microsoft.com/office/drawing/2014/main" id="{C3A81C13-9151-4BC9-BCE3-D03AF537F08C}"/>
              </a:ext>
            </a:extLst>
          </p:cNvPr>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pPr>
              <a:defRPr/>
            </a:pPr>
            <a:endParaRPr lang="en-US"/>
          </a:p>
        </p:txBody>
      </p:sp>
      <p:sp>
        <p:nvSpPr>
          <p:cNvPr id="28" name="Footer Placeholder 27">
            <a:extLst>
              <a:ext uri="{FF2B5EF4-FFF2-40B4-BE49-F238E27FC236}">
                <a16:creationId xmlns:a16="http://schemas.microsoft.com/office/drawing/2014/main" id="{741A8A14-C46B-44CC-BB7F-6E756EE9485B}"/>
              </a:ext>
            </a:extLst>
          </p:cNvPr>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pPr>
              <a:defRPr/>
            </a:pPr>
            <a:endParaRPr lang="en-US"/>
          </a:p>
        </p:txBody>
      </p:sp>
      <p:sp>
        <p:nvSpPr>
          <p:cNvPr id="5" name="Slide Number Placeholder 4">
            <a:extLst>
              <a:ext uri="{FF2B5EF4-FFF2-40B4-BE49-F238E27FC236}">
                <a16:creationId xmlns:a16="http://schemas.microsoft.com/office/drawing/2014/main" id="{FAC1350F-B10D-4616-88EE-D54010A6DB24}"/>
              </a:ext>
            </a:extLst>
          </p:cNvPr>
          <p:cNvSpPr>
            <a:spLocks noGrp="1"/>
          </p:cNvSpPr>
          <p:nvPr>
            <p:ph type="sldNum" sz="quarter" idx="4"/>
          </p:nvPr>
        </p:nvSpPr>
        <p:spPr>
          <a:xfrm>
            <a:off x="8229600" y="6477000"/>
            <a:ext cx="762000" cy="244475"/>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smtClean="0">
                <a:solidFill>
                  <a:srgbClr val="D38E27"/>
                </a:solidFill>
              </a:defRPr>
            </a:lvl1pPr>
          </a:lstStyle>
          <a:p>
            <a:pPr>
              <a:defRPr/>
            </a:pPr>
            <a:fld id="{A9093205-7CF6-4378-9D82-CFE4CE050B69}" type="slidenum">
              <a:rPr lang="en-US" altLang="en-US"/>
              <a:pPr>
                <a:defRPr/>
              </a:pPr>
              <a:t>‹#›</a:t>
            </a:fld>
            <a:endParaRPr lang="en-US" altLang="en-US"/>
          </a:p>
        </p:txBody>
      </p:sp>
      <p:sp>
        <p:nvSpPr>
          <p:cNvPr id="10" name="Title Placeholder 9">
            <a:extLst>
              <a:ext uri="{FF2B5EF4-FFF2-40B4-BE49-F238E27FC236}">
                <a16:creationId xmlns:a16="http://schemas.microsoft.com/office/drawing/2014/main" id="{5172E282-3796-4960-902D-B15E5ADC9FEA}"/>
              </a:ext>
            </a:extLst>
          </p:cNvPr>
          <p:cNvSpPr>
            <a:spLocks noGrp="1"/>
          </p:cNvSpPr>
          <p:nvPr>
            <p:ph type="title"/>
          </p:nvPr>
        </p:nvSpPr>
        <p:spPr>
          <a:xfrm>
            <a:off x="304800" y="457200"/>
            <a:ext cx="8686800" cy="838200"/>
          </a:xfrm>
          <a:prstGeom prst="rect">
            <a:avLst/>
          </a:prstGeom>
        </p:spPr>
        <p:txBody>
          <a:bodyPr vert="horz" anchor="ctr">
            <a:normAutofit/>
          </a:bodyPr>
          <a:lstStyle/>
          <a:p>
            <a:r>
              <a:rPr lang="en-US"/>
              <a:t>Click to edit Master title style</a:t>
            </a:r>
          </a:p>
        </p:txBody>
      </p:sp>
      <p:sp>
        <p:nvSpPr>
          <p:cNvPr id="9" name="Straight Connector 8">
            <a:extLst>
              <a:ext uri="{FF2B5EF4-FFF2-40B4-BE49-F238E27FC236}">
                <a16:creationId xmlns:a16="http://schemas.microsoft.com/office/drawing/2014/main" id="{213740A3-3ABC-4EBF-B843-40F44CBD1FFA}"/>
              </a:ext>
            </a:extLst>
          </p:cNvPr>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12" name="Straight Connector 11">
            <a:extLst>
              <a:ext uri="{FF2B5EF4-FFF2-40B4-BE49-F238E27FC236}">
                <a16:creationId xmlns:a16="http://schemas.microsoft.com/office/drawing/2014/main" id="{717F8844-9C2F-44E7-9711-5C5D3F503F52}"/>
              </a:ext>
            </a:extLst>
          </p:cNvPr>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Tree>
  </p:cSld>
  <p:clrMap bg1="lt1" tx1="dk1" bg2="lt2" tx2="dk2" accent1="accent1" accent2="accent2" accent3="accent3" accent4="accent4" accent5="accent5" accent6="accent6" hlink="hlink" folHlink="folHlink"/>
  <p:sldLayoutIdLst>
    <p:sldLayoutId id="2147487039" r:id="rId1"/>
    <p:sldLayoutId id="2147487040" r:id="rId2"/>
    <p:sldLayoutId id="2147487041" r:id="rId3"/>
    <p:sldLayoutId id="2147487036" r:id="rId4"/>
    <p:sldLayoutId id="2147487042" r:id="rId5"/>
    <p:sldLayoutId id="2147487037" r:id="rId6"/>
    <p:sldLayoutId id="2147487043" r:id="rId7"/>
    <p:sldLayoutId id="2147487044" r:id="rId8"/>
    <p:sldLayoutId id="2147487045" r:id="rId9"/>
    <p:sldLayoutId id="2147487038" r:id="rId10"/>
    <p:sldLayoutId id="2147487046" r:id="rId11"/>
  </p:sldLayoutIdLst>
  <p:transition>
    <p:dissolve/>
  </p:transition>
  <p:txStyles>
    <p:titleStyle>
      <a:lvl1pPr algn="l" rtl="0" eaLnBrk="0" fontAlgn="base" hangingPunct="0">
        <a:spcBef>
          <a:spcPct val="0"/>
        </a:spcBef>
        <a:spcAft>
          <a:spcPct val="0"/>
        </a:spcAft>
        <a:defRPr sz="3600" kern="1200" cap="all">
          <a:solidFill>
            <a:schemeClr val="tx2"/>
          </a:solidFill>
          <a:effectLst>
            <a:reflection blurRad="12700" stA="48000" endA="300" endPos="55000" dir="5400000" sy="-90000" algn="bl" rotWithShape="0"/>
          </a:effectLst>
          <a:latin typeface="+mj-lt"/>
          <a:ea typeface="+mj-ea"/>
          <a:cs typeface="+mj-cs"/>
        </a:defRPr>
      </a:lvl1pPr>
      <a:lvl2pPr algn="l" rtl="0" eaLnBrk="0" fontAlgn="base" hangingPunct="0">
        <a:spcBef>
          <a:spcPct val="0"/>
        </a:spcBef>
        <a:spcAft>
          <a:spcPct val="0"/>
        </a:spcAft>
        <a:defRPr sz="3600">
          <a:solidFill>
            <a:schemeClr val="tx2"/>
          </a:solidFill>
          <a:latin typeface="Lucida Sans Unicode" pitchFamily="34" charset="0"/>
        </a:defRPr>
      </a:lvl2pPr>
      <a:lvl3pPr algn="l" rtl="0" eaLnBrk="0" fontAlgn="base" hangingPunct="0">
        <a:spcBef>
          <a:spcPct val="0"/>
        </a:spcBef>
        <a:spcAft>
          <a:spcPct val="0"/>
        </a:spcAft>
        <a:defRPr sz="3600">
          <a:solidFill>
            <a:schemeClr val="tx2"/>
          </a:solidFill>
          <a:latin typeface="Lucida Sans Unicode" pitchFamily="34" charset="0"/>
        </a:defRPr>
      </a:lvl3pPr>
      <a:lvl4pPr algn="l" rtl="0" eaLnBrk="0" fontAlgn="base" hangingPunct="0">
        <a:spcBef>
          <a:spcPct val="0"/>
        </a:spcBef>
        <a:spcAft>
          <a:spcPct val="0"/>
        </a:spcAft>
        <a:defRPr sz="3600">
          <a:solidFill>
            <a:schemeClr val="tx2"/>
          </a:solidFill>
          <a:latin typeface="Lucida Sans Unicode" pitchFamily="34" charset="0"/>
        </a:defRPr>
      </a:lvl4pPr>
      <a:lvl5pPr algn="l" rtl="0" eaLnBrk="0" fontAlgn="base" hangingPunct="0">
        <a:spcBef>
          <a:spcPct val="0"/>
        </a:spcBef>
        <a:spcAft>
          <a:spcPct val="0"/>
        </a:spcAft>
        <a:defRPr sz="3600">
          <a:solidFill>
            <a:schemeClr val="tx2"/>
          </a:solidFill>
          <a:latin typeface="Lucida Sans Unicode" pitchFamily="34" charset="0"/>
        </a:defRPr>
      </a:lvl5pPr>
      <a:lvl6pPr marL="457200" algn="l" rtl="0" fontAlgn="base">
        <a:spcBef>
          <a:spcPct val="0"/>
        </a:spcBef>
        <a:spcAft>
          <a:spcPct val="0"/>
        </a:spcAft>
        <a:defRPr sz="3600">
          <a:solidFill>
            <a:schemeClr val="tx2"/>
          </a:solidFill>
          <a:latin typeface="Franklin Gothic Medium" pitchFamily="34" charset="0"/>
        </a:defRPr>
      </a:lvl6pPr>
      <a:lvl7pPr marL="914400" algn="l" rtl="0" fontAlgn="base">
        <a:spcBef>
          <a:spcPct val="0"/>
        </a:spcBef>
        <a:spcAft>
          <a:spcPct val="0"/>
        </a:spcAft>
        <a:defRPr sz="3600">
          <a:solidFill>
            <a:schemeClr val="tx2"/>
          </a:solidFill>
          <a:latin typeface="Franklin Gothic Medium" pitchFamily="34" charset="0"/>
        </a:defRPr>
      </a:lvl7pPr>
      <a:lvl8pPr marL="1371600" algn="l" rtl="0" fontAlgn="base">
        <a:spcBef>
          <a:spcPct val="0"/>
        </a:spcBef>
        <a:spcAft>
          <a:spcPct val="0"/>
        </a:spcAft>
        <a:defRPr sz="3600">
          <a:solidFill>
            <a:schemeClr val="tx2"/>
          </a:solidFill>
          <a:latin typeface="Franklin Gothic Medium" pitchFamily="34" charset="0"/>
        </a:defRPr>
      </a:lvl8pPr>
      <a:lvl9pPr marL="1828800" algn="l" rtl="0" fontAlgn="base">
        <a:spcBef>
          <a:spcPct val="0"/>
        </a:spcBef>
        <a:spcAft>
          <a:spcPct val="0"/>
        </a:spcAft>
        <a:defRPr sz="3600">
          <a:solidFill>
            <a:schemeClr val="tx2"/>
          </a:solidFill>
          <a:latin typeface="Franklin Gothic Medium" pitchFamily="34" charset="0"/>
        </a:defRPr>
      </a:lvl9pPr>
    </p:titleStyle>
    <p:bodyStyle>
      <a:lvl1pPr marL="342900" indent="-342900" algn="l" rtl="0" eaLnBrk="0" fontAlgn="base" hangingPunct="0">
        <a:spcBef>
          <a:spcPct val="20000"/>
        </a:spcBef>
        <a:spcAft>
          <a:spcPct val="0"/>
        </a:spcAft>
        <a:buClr>
          <a:schemeClr val="accent1"/>
        </a:buClr>
        <a:buSzPct val="70000"/>
        <a:buFont typeface="Wingdings 2" panose="05020102010507070707" pitchFamily="18" charset="2"/>
        <a:buChar char=""/>
        <a:defRPr sz="3200" kern="1200">
          <a:solidFill>
            <a:schemeClr val="tx2"/>
          </a:solidFill>
          <a:latin typeface="+mn-lt"/>
          <a:ea typeface="+mn-ea"/>
          <a:cs typeface="+mn-cs"/>
        </a:defRPr>
      </a:lvl1pPr>
      <a:lvl2pPr marL="742950" indent="-285750" algn="l" rtl="0" eaLnBrk="0" fontAlgn="base" hangingPunct="0">
        <a:spcBef>
          <a:spcPct val="20000"/>
        </a:spcBef>
        <a:spcAft>
          <a:spcPct val="0"/>
        </a:spcAft>
        <a:buClr>
          <a:schemeClr val="accent1"/>
        </a:buClr>
        <a:buSzPct val="70000"/>
        <a:buFont typeface="Wingdings 2" panose="05020102010507070707" pitchFamily="18" charset="2"/>
        <a:buChar char=""/>
        <a:defRPr sz="2800" kern="1200">
          <a:solidFill>
            <a:schemeClr val="tx2"/>
          </a:solidFill>
          <a:latin typeface="+mn-lt"/>
          <a:ea typeface="+mn-ea"/>
          <a:cs typeface="+mn-cs"/>
        </a:defRPr>
      </a:lvl2pPr>
      <a:lvl3pPr marL="1143000" indent="-228600" algn="l" rtl="0" eaLnBrk="0" fontAlgn="base" hangingPunct="0">
        <a:spcBef>
          <a:spcPct val="20000"/>
        </a:spcBef>
        <a:spcAft>
          <a:spcPct val="0"/>
        </a:spcAft>
        <a:buClr>
          <a:schemeClr val="accent1"/>
        </a:buClr>
        <a:buSzPct val="70000"/>
        <a:buFont typeface="Wingdings 2" panose="05020102010507070707" pitchFamily="18" charset="2"/>
        <a:buChar char=""/>
        <a:defRPr sz="2400" kern="1200">
          <a:solidFill>
            <a:schemeClr val="tx2"/>
          </a:solidFill>
          <a:latin typeface="+mn-lt"/>
          <a:ea typeface="+mn-ea"/>
          <a:cs typeface="+mn-cs"/>
        </a:defRPr>
      </a:lvl3pPr>
      <a:lvl4pPr marL="1600200" indent="-228600" algn="l" rtl="0" eaLnBrk="0" fontAlgn="base" hangingPunct="0">
        <a:spcBef>
          <a:spcPct val="20000"/>
        </a:spcBef>
        <a:spcAft>
          <a:spcPct val="0"/>
        </a:spcAft>
        <a:buClr>
          <a:schemeClr val="accent1"/>
        </a:buClr>
        <a:buSzPct val="70000"/>
        <a:buFont typeface="Wingdings 2" panose="05020102010507070707" pitchFamily="18" charset="2"/>
        <a:buChar char=""/>
        <a:defRPr sz="2000" kern="1200">
          <a:solidFill>
            <a:schemeClr val="tx2"/>
          </a:solidFill>
          <a:latin typeface="+mn-lt"/>
          <a:ea typeface="+mn-ea"/>
          <a:cs typeface="+mn-cs"/>
        </a:defRPr>
      </a:lvl4pPr>
      <a:lvl5pPr marL="2057400" indent="-228600" algn="l" rtl="0" eaLnBrk="0" fontAlgn="base" hangingPunct="0">
        <a:spcBef>
          <a:spcPct val="20000"/>
        </a:spcBef>
        <a:spcAft>
          <a:spcPct val="0"/>
        </a:spcAft>
        <a:buClr>
          <a:schemeClr val="accent1"/>
        </a:buClr>
        <a:buSzPct val="60000"/>
        <a:buFont typeface="Wingdings 2" panose="05020102010507070707" pitchFamily="18" charset="2"/>
        <a:buChar char=""/>
        <a:defRPr sz="20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Rectangle 1026">
            <a:extLst>
              <a:ext uri="{FF2B5EF4-FFF2-40B4-BE49-F238E27FC236}">
                <a16:creationId xmlns:a16="http://schemas.microsoft.com/office/drawing/2014/main" id="{417C17BE-D9E0-4CA1-9DB1-03416F30D3E1}"/>
              </a:ext>
            </a:extLst>
          </p:cNvPr>
          <p:cNvSpPr>
            <a:spLocks noGrp="1" noChangeArrowheads="1"/>
          </p:cNvSpPr>
          <p:nvPr>
            <p:ph type="title"/>
          </p:nvPr>
        </p:nvSpPr>
        <p:spPr>
          <a:xfrm>
            <a:off x="533400" y="1143000"/>
            <a:ext cx="7772400" cy="4800600"/>
          </a:xfrm>
        </p:spPr>
        <p:txBody>
          <a:bodyPr/>
          <a:lstStyle/>
          <a:p>
            <a:pPr algn="ctr" eaLnBrk="1" fontAlgn="auto" hangingPunct="1">
              <a:spcAft>
                <a:spcPts val="0"/>
              </a:spcAft>
              <a:defRPr/>
            </a:pPr>
            <a:r>
              <a:rPr lang="en-US" sz="6000" b="1" dirty="0">
                <a:solidFill>
                  <a:srgbClr val="002060"/>
                </a:solidFill>
                <a:effectLst>
                  <a:outerShdw blurRad="38100" dist="38100" dir="2700000" algn="tl">
                    <a:srgbClr val="000000">
                      <a:alpha val="43137"/>
                    </a:srgbClr>
                  </a:outerShdw>
                </a:effectLst>
              </a:rPr>
              <a:t>is  That  unfair?</a:t>
            </a:r>
          </a:p>
        </p:txBody>
      </p:sp>
    </p:spTree>
  </p:cSld>
  <p:clrMapOvr>
    <a:masterClrMapping/>
  </p:clrMapOvr>
  <p:transition>
    <p:dissolv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9015C8FF-E97B-49CA-9E38-275EE007A1DE}"/>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5BB93109-C47F-4810-9A4F-D8309CB6D55D}"/>
              </a:ext>
            </a:extLst>
          </p:cNvPr>
          <p:cNvSpPr>
            <a:spLocks noGrp="1" noChangeArrowheads="1"/>
          </p:cNvSpPr>
          <p:nvPr>
            <p:ph idx="1"/>
          </p:nvPr>
        </p:nvSpPr>
        <p:spPr>
          <a:xfrm>
            <a:off x="457200" y="1143000"/>
            <a:ext cx="8229600" cy="5181600"/>
          </a:xfrm>
        </p:spPr>
        <p:txBody>
          <a:bodyPr>
            <a:normAutofit/>
          </a:bodyPr>
          <a:lstStyle/>
          <a:p>
            <a:pPr algn="just">
              <a:buFont typeface="Wingdings 2" panose="05020102010507070707" pitchFamily="18" charset="2"/>
              <a:buNone/>
            </a:pPr>
            <a:r>
              <a:rPr lang="en-US" alt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When they had finished eating, Jesus said to Simon Peter, “Simon son of John, do you truly love me more than these?” “Yes, Lord,” he said, “you know that I love you.” Jesus said, “</a:t>
            </a:r>
            <a:r>
              <a:rPr lang="en-US" alt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Feed</a:t>
            </a:r>
            <a:r>
              <a:rPr lang="en-US" alt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my </a:t>
            </a:r>
            <a:r>
              <a:rPr lang="en-US" alt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lambs</a:t>
            </a:r>
            <a:r>
              <a:rPr lang="en-US" alt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 v15</a:t>
            </a:r>
          </a:p>
          <a:p>
            <a:pPr algn="just">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n-US" altLang="en-US" sz="40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2. </a:t>
            </a:r>
            <a:r>
              <a:rPr lang="en-US" altLang="en-US" sz="4000" b="1">
                <a:solidFill>
                  <a:srgbClr val="006600"/>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Feed</a:t>
            </a:r>
            <a:r>
              <a:rPr lang="en-US" altLang="en-US" sz="40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l-GR" altLang="en-US" sz="36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βόσκομαι</a:t>
            </a:r>
            <a:r>
              <a:rPr lang="en-US" altLang="en-US" sz="40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 hand feed. 	</a:t>
            </a:r>
            <a:r>
              <a:rPr lang="en-US" altLang="en-US" sz="4000" b="1">
                <a:solidFill>
                  <a:srgbClr val="006600"/>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Lambs</a:t>
            </a:r>
            <a:r>
              <a:rPr lang="en-US" altLang="en-US" sz="40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l-GR" altLang="en-US" sz="36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ἀρνίον</a:t>
            </a:r>
            <a:r>
              <a:rPr lang="en-US" altLang="en-US" sz="40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 individual 	lambs.</a:t>
            </a:r>
            <a:endPar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AAD5B7C7-D3AF-47CD-B6DC-8A1F3DA3C66A}"/>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To Serve God as First Priority of Your Life. </a:t>
            </a:r>
          </a:p>
        </p:txBody>
      </p:sp>
    </p:spTree>
  </p:cSld>
  <p:clrMapOvr>
    <a:masterClrMapping/>
  </p:clrMapOvr>
  <p:transition>
    <p:dissolv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38B6D72D-FD98-4D17-AF0F-4D6BA6B76482}"/>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0CC6C7B8-F0F3-4378-99BD-FFAA3FEDC5FE}"/>
              </a:ext>
            </a:extLst>
          </p:cNvPr>
          <p:cNvSpPr>
            <a:spLocks noGrp="1" noChangeArrowheads="1"/>
          </p:cNvSpPr>
          <p:nvPr>
            <p:ph idx="1"/>
          </p:nvPr>
        </p:nvSpPr>
        <p:spPr>
          <a:xfrm>
            <a:off x="457200" y="1143000"/>
            <a:ext cx="8229600" cy="5181600"/>
          </a:xfrm>
        </p:spPr>
        <p:txBody>
          <a:bodyPr>
            <a:normAutofit/>
          </a:bodyPr>
          <a:lstStyle/>
          <a:p>
            <a:pPr algn="just">
              <a:buFont typeface="Wingdings 2" panose="05020102010507070707" pitchFamily="18" charset="2"/>
              <a:buNone/>
            </a:pPr>
            <a:r>
              <a:rPr lang="en-US" alt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Again Jesus said, “Simon son of John, do you truly </a:t>
            </a:r>
            <a:r>
              <a:rPr lang="en-US" alt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love</a:t>
            </a:r>
            <a:r>
              <a:rPr lang="en-US" alt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me?” He answered, “Yes, Lord, you </a:t>
            </a:r>
            <a:r>
              <a:rPr lang="en-US" alt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know</a:t>
            </a:r>
            <a:r>
              <a:rPr lang="en-US" alt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that I </a:t>
            </a:r>
            <a:r>
              <a:rPr lang="en-US" alt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love</a:t>
            </a:r>
            <a:r>
              <a:rPr lang="en-US" alt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you.” Jesus said, “Take care of my sheep.” - v16</a:t>
            </a:r>
          </a:p>
          <a:p>
            <a:pPr algn="just">
              <a:buFont typeface="Wingdings 2" panose="05020102010507070707" pitchFamily="18" charset="2"/>
              <a:buNone/>
            </a:pPr>
            <a:r>
              <a:rPr lang="en-US" altLang="en-US" sz="40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3. </a:t>
            </a:r>
            <a:r>
              <a:rPr lang="en-US" altLang="en-US" sz="4000" b="1">
                <a:solidFill>
                  <a:srgbClr val="006600"/>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Love</a:t>
            </a:r>
            <a:r>
              <a:rPr lang="en-US" altLang="en-US" sz="40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l-GR" altLang="en-US" sz="36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ἀγαπάω</a:t>
            </a:r>
            <a:r>
              <a:rPr lang="en-US" altLang="en-US" sz="40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 focus on the 	need. </a:t>
            </a:r>
            <a:r>
              <a:rPr lang="en-US" altLang="en-US" sz="4000" b="1">
                <a:solidFill>
                  <a:srgbClr val="006600"/>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Know</a:t>
            </a:r>
            <a:r>
              <a:rPr lang="en-US" altLang="en-US" sz="40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l-GR" altLang="en-US" sz="36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οἶδα</a:t>
            </a:r>
            <a:r>
              <a:rPr lang="en-US" altLang="en-US" sz="40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 by obser-	vation.  </a:t>
            </a:r>
            <a:r>
              <a:rPr lang="en-US" altLang="en-US" sz="4000" b="1">
                <a:solidFill>
                  <a:srgbClr val="006600"/>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Love</a:t>
            </a:r>
            <a:r>
              <a:rPr lang="en-US" altLang="en-US" sz="40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l-GR" altLang="en-US" sz="36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φιλέω</a:t>
            </a:r>
            <a:r>
              <a:rPr lang="en-US" altLang="en-US" sz="40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 focus on 	the person.</a:t>
            </a:r>
          </a:p>
        </p:txBody>
      </p:sp>
      <p:sp>
        <p:nvSpPr>
          <p:cNvPr id="4" name="Rectangle 3">
            <a:extLst>
              <a:ext uri="{FF2B5EF4-FFF2-40B4-BE49-F238E27FC236}">
                <a16:creationId xmlns:a16="http://schemas.microsoft.com/office/drawing/2014/main" id="{5007FE55-A47C-4FD0-A5F0-6D479301514F}"/>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To Serve God as First Priority of Your Life. </a:t>
            </a:r>
          </a:p>
        </p:txBody>
      </p:sp>
    </p:spTree>
  </p:cSld>
  <p:clrMapOvr>
    <a:masterClrMapping/>
  </p:clrMapOvr>
  <p:transition>
    <p:dissolv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2242D343-D483-4D2E-A930-C2BCF57075B8}"/>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772905E3-6770-458B-A99A-2B1233C851A2}"/>
              </a:ext>
            </a:extLst>
          </p:cNvPr>
          <p:cNvSpPr>
            <a:spLocks noGrp="1" noChangeArrowheads="1"/>
          </p:cNvSpPr>
          <p:nvPr>
            <p:ph idx="1"/>
          </p:nvPr>
        </p:nvSpPr>
        <p:spPr>
          <a:xfrm>
            <a:off x="457200" y="1143000"/>
            <a:ext cx="8229600" cy="5181600"/>
          </a:xfrm>
        </p:spPr>
        <p:txBody>
          <a:bodyPr>
            <a:normAutofit/>
          </a:bodyPr>
          <a:lstStyle/>
          <a:p>
            <a:pPr algn="just">
              <a:buFont typeface="Wingdings 2" panose="05020102010507070707" pitchFamily="18" charset="2"/>
              <a:buNone/>
            </a:pPr>
            <a:r>
              <a:rPr lang="en-US" alt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Again Jesus said, “Simon son of John, do you truly love me?” He answered, “Yes, Lord, you know that I love you.” Jesus said, “</a:t>
            </a:r>
            <a:r>
              <a:rPr lang="en-US" alt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Take care </a:t>
            </a:r>
            <a:r>
              <a:rPr lang="en-US" alt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of my </a:t>
            </a:r>
            <a:r>
              <a:rPr lang="en-US" alt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sheep</a:t>
            </a:r>
            <a:r>
              <a:rPr lang="en-US" alt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 v16</a:t>
            </a:r>
          </a:p>
          <a:p>
            <a:pPr algn="just">
              <a:buFont typeface="Wingdings 2" panose="05020102010507070707" pitchFamily="18" charset="2"/>
              <a:buNone/>
            </a:pPr>
            <a:r>
              <a:rPr lang="en-US" altLang="en-US" sz="40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4. </a:t>
            </a:r>
            <a:r>
              <a:rPr lang="en-US" altLang="en-US" sz="4000" b="1">
                <a:solidFill>
                  <a:srgbClr val="006600"/>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Take care</a:t>
            </a:r>
            <a:r>
              <a:rPr lang="en-US" altLang="en-US" sz="40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l-GR" altLang="en-US" sz="36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ποιμαίνω</a:t>
            </a:r>
            <a:r>
              <a:rPr lang="en-US" altLang="en-US" sz="40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 be a 	shepherd. </a:t>
            </a:r>
            <a:r>
              <a:rPr lang="en-US" altLang="en-US" sz="4000" b="1">
                <a:solidFill>
                  <a:srgbClr val="006600"/>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Sheep</a:t>
            </a:r>
            <a:r>
              <a:rPr lang="en-US" altLang="en-US" sz="40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l-GR" altLang="en-US" sz="36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πρόβατον</a:t>
            </a:r>
            <a:r>
              <a:rPr lang="en-US" altLang="en-US" sz="40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 this 	is plural, so - the flock of sheep.</a:t>
            </a:r>
          </a:p>
        </p:txBody>
      </p:sp>
      <p:sp>
        <p:nvSpPr>
          <p:cNvPr id="4" name="Rectangle 3">
            <a:extLst>
              <a:ext uri="{FF2B5EF4-FFF2-40B4-BE49-F238E27FC236}">
                <a16:creationId xmlns:a16="http://schemas.microsoft.com/office/drawing/2014/main" id="{059A55DC-0E78-43A1-A871-E4953C1C78AE}"/>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To Serve God as First Priority of Your Life. </a:t>
            </a:r>
          </a:p>
        </p:txBody>
      </p:sp>
    </p:spTree>
  </p:cSld>
  <p:clrMapOvr>
    <a:masterClrMapping/>
  </p:clrMapOvr>
  <p:transition>
    <p:dissolv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5E8C25B9-8400-40FA-AF99-50C9D0B94889}"/>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FFFBD64B-6529-4BDA-A923-09E77DA63A03}"/>
              </a:ext>
            </a:extLst>
          </p:cNvPr>
          <p:cNvSpPr>
            <a:spLocks noGrp="1" noChangeArrowheads="1"/>
          </p:cNvSpPr>
          <p:nvPr>
            <p:ph idx="1"/>
          </p:nvPr>
        </p:nvSpPr>
        <p:spPr>
          <a:xfrm>
            <a:off x="457200" y="1143000"/>
            <a:ext cx="8229600" cy="5181600"/>
          </a:xfrm>
        </p:spPr>
        <p:txBody>
          <a:bodyPr>
            <a:normAutofit/>
          </a:bodyPr>
          <a:lstStyle/>
          <a:p>
            <a:pPr algn="just">
              <a:lnSpc>
                <a:spcPct val="90000"/>
              </a:lnSpc>
              <a:buFont typeface="Wingdings 2" panose="05020102010507070707" pitchFamily="18" charset="2"/>
              <a:buNone/>
            </a:pPr>
            <a:r>
              <a:rPr lang="en-US" alt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The third time he said to him, “Simon son of John, do you </a:t>
            </a:r>
            <a:r>
              <a:rPr lang="en-US" alt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love</a:t>
            </a:r>
            <a:r>
              <a:rPr lang="en-US" alt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me?” Peter was hurt because Jesus asked him the third time, “Do you love me?” He said, “Lord, you know all things; you </a:t>
            </a:r>
            <a:r>
              <a:rPr lang="en-US" alt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know</a:t>
            </a:r>
            <a:r>
              <a:rPr lang="en-US" alt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that I </a:t>
            </a:r>
            <a:r>
              <a:rPr lang="en-US" alt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love</a:t>
            </a:r>
            <a:r>
              <a:rPr lang="en-US" alt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you.” Jesus said, “Feed my sheep. - v17</a:t>
            </a:r>
          </a:p>
          <a:p>
            <a:pPr algn="just">
              <a:lnSpc>
                <a:spcPct val="90000"/>
              </a:lnSpc>
              <a:buFont typeface="Wingdings 2" panose="05020102010507070707" pitchFamily="18" charset="2"/>
              <a:buNone/>
            </a:pPr>
            <a:r>
              <a:rPr lang="en-US" altLang="en-US" sz="40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5. </a:t>
            </a:r>
            <a:r>
              <a:rPr lang="en-US" altLang="en-US" sz="4000" b="1">
                <a:solidFill>
                  <a:srgbClr val="006600"/>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Love</a:t>
            </a:r>
            <a:r>
              <a:rPr lang="en-US" altLang="en-US" sz="40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l-GR" altLang="en-US" sz="36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φιλέω</a:t>
            </a:r>
            <a:r>
              <a:rPr lang="en-US" altLang="en-US" sz="40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 focus on the 	person. </a:t>
            </a:r>
            <a:r>
              <a:rPr lang="en-US" altLang="en-US" sz="4000" b="1">
                <a:solidFill>
                  <a:srgbClr val="006600"/>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Know</a:t>
            </a:r>
            <a:r>
              <a:rPr lang="en-US" altLang="en-US" sz="40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l-GR" altLang="en-US" sz="36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Arial" panose="020B0604020202020204" pitchFamily="34" charset="0"/>
              </a:rPr>
              <a:t>γινώσκω</a:t>
            </a:r>
            <a:r>
              <a:rPr lang="en-US" altLang="en-US" sz="40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 by 	personal experience.  </a:t>
            </a:r>
            <a:r>
              <a:rPr lang="en-US" altLang="en-US" sz="4000" b="1">
                <a:solidFill>
                  <a:srgbClr val="006600"/>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Love</a:t>
            </a:r>
            <a:r>
              <a:rPr lang="en-US" altLang="en-US" sz="40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l-GR" altLang="en-US" sz="36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φιλέω</a:t>
            </a:r>
            <a:r>
              <a:rPr lang="en-US" altLang="en-US" sz="40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 focus on the person.</a:t>
            </a:r>
          </a:p>
        </p:txBody>
      </p:sp>
      <p:sp>
        <p:nvSpPr>
          <p:cNvPr id="4" name="Rectangle 3">
            <a:extLst>
              <a:ext uri="{FF2B5EF4-FFF2-40B4-BE49-F238E27FC236}">
                <a16:creationId xmlns:a16="http://schemas.microsoft.com/office/drawing/2014/main" id="{720B9CAE-3EF8-4A42-8EAB-8BB5435696F7}"/>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To Serve God as First Priority of Your Life. </a:t>
            </a:r>
          </a:p>
        </p:txBody>
      </p:sp>
    </p:spTree>
  </p:cSld>
  <p:clrMapOvr>
    <a:masterClrMapping/>
  </p:clrMapOvr>
  <p:transition>
    <p:dissolv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4BD25DF4-64F5-4607-9C8E-EF0A00D4D5DD}"/>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CEE55622-E9F1-47AA-8CCA-EFD3E32D9DC5}"/>
              </a:ext>
            </a:extLst>
          </p:cNvPr>
          <p:cNvSpPr>
            <a:spLocks noGrp="1" noChangeArrowheads="1"/>
          </p:cNvSpPr>
          <p:nvPr>
            <p:ph idx="1"/>
          </p:nvPr>
        </p:nvSpPr>
        <p:spPr>
          <a:xfrm>
            <a:off x="457200" y="1143000"/>
            <a:ext cx="8229600" cy="5181600"/>
          </a:xfrm>
        </p:spPr>
        <p:txBody>
          <a:bodyPr>
            <a:normAutofit/>
          </a:bodyPr>
          <a:lstStyle/>
          <a:p>
            <a:pPr algn="just">
              <a:lnSpc>
                <a:spcPct val="90000"/>
              </a:lnSpc>
              <a:buFont typeface="Wingdings 2" panose="05020102010507070707" pitchFamily="18" charset="2"/>
              <a:buNone/>
            </a:pPr>
            <a:r>
              <a:rPr lang="en-US" alt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The third time he said to him, “Simon son of John, do you love me?” Peter was hurt because Jesus asked him the third time, “Do you love me?” He said, “Lord, you know all things; you know that I love you.” Jesus said, “</a:t>
            </a:r>
            <a:r>
              <a:rPr lang="en-US" alt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Feed</a:t>
            </a:r>
            <a:r>
              <a:rPr lang="en-US" alt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my </a:t>
            </a:r>
            <a:r>
              <a:rPr lang="en-US" alt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sheep</a:t>
            </a:r>
            <a:r>
              <a:rPr lang="en-US" alt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 v17</a:t>
            </a:r>
          </a:p>
          <a:p>
            <a:pPr algn="just">
              <a:lnSpc>
                <a:spcPct val="90000"/>
              </a:lnSpc>
              <a:buFont typeface="Wingdings 2" panose="05020102010507070707" pitchFamily="18" charset="2"/>
              <a:buNone/>
            </a:pPr>
            <a:r>
              <a:rPr lang="en-US" altLang="en-US" sz="40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6. </a:t>
            </a:r>
            <a:r>
              <a:rPr lang="en-US" altLang="en-US" sz="4000" b="1">
                <a:solidFill>
                  <a:srgbClr val="006600"/>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Feed</a:t>
            </a:r>
            <a:r>
              <a:rPr lang="en-US" altLang="en-US" sz="40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l-GR" altLang="en-US" sz="36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βόσκομαι</a:t>
            </a:r>
            <a:r>
              <a:rPr lang="en-US" altLang="en-US" sz="40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 hand feed. 	</a:t>
            </a:r>
            <a:r>
              <a:rPr lang="en-US" altLang="en-US" sz="4000" b="1">
                <a:solidFill>
                  <a:srgbClr val="006600"/>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Sheep</a:t>
            </a:r>
            <a:r>
              <a:rPr lang="en-US" altLang="en-US" sz="40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l-GR" altLang="en-US" sz="36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πρόβατον</a:t>
            </a:r>
            <a:r>
              <a:rPr lang="en-US" altLang="en-US" sz="40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 this is plural, 	so - the flock of sheep.</a:t>
            </a:r>
          </a:p>
          <a:p>
            <a:pPr algn="ctr">
              <a:lnSpc>
                <a:spcPct val="90000"/>
              </a:lnSpc>
              <a:buFont typeface="Wingdings 2" panose="05020102010507070707" pitchFamily="18" charset="2"/>
              <a:buNone/>
            </a:pPr>
            <a:r>
              <a:rPr lang="en-US" altLang="en-US" sz="2800" b="1">
                <a:solidFill>
                  <a:srgbClr val="0066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The </a:t>
            </a:r>
            <a:r>
              <a:rPr lang="en-US" altLang="en-US" sz="2800" b="1" u="sng">
                <a:solidFill>
                  <a:srgbClr val="0066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degree</a:t>
            </a:r>
            <a:r>
              <a:rPr lang="en-US" altLang="en-US" sz="2800" b="1">
                <a:solidFill>
                  <a:srgbClr val="0066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of your service</a:t>
            </a:r>
          </a:p>
          <a:p>
            <a:pPr algn="ctr">
              <a:lnSpc>
                <a:spcPct val="90000"/>
              </a:lnSpc>
              <a:buFont typeface="Wingdings 2" panose="05020102010507070707" pitchFamily="18" charset="2"/>
              <a:buNone/>
            </a:pPr>
            <a:r>
              <a:rPr lang="en-US" altLang="en-US" sz="2800" b="1">
                <a:solidFill>
                  <a:srgbClr val="0066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measures the </a:t>
            </a:r>
            <a:r>
              <a:rPr lang="en-US" altLang="en-US" sz="2800" b="1" u="sng">
                <a:solidFill>
                  <a:srgbClr val="0066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extent</a:t>
            </a:r>
            <a:r>
              <a:rPr lang="en-US" altLang="en-US" sz="2800" b="1">
                <a:solidFill>
                  <a:srgbClr val="0066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of your love.</a:t>
            </a:r>
          </a:p>
          <a:p>
            <a:pPr algn="just">
              <a:lnSpc>
                <a:spcPct val="90000"/>
              </a:lnSpc>
              <a:buFont typeface="Wingdings 2" panose="05020102010507070707" pitchFamily="18" charset="2"/>
              <a:buNone/>
            </a:pPr>
            <a:endParaRPr lang="en-US" altLang="en-US" sz="4000" b="1">
              <a:solidFill>
                <a:srgbClr val="990033"/>
              </a:solidFill>
              <a:effectLst>
                <a:outerShdw blurRad="38100" dist="38100" dir="2700000" algn="tl">
                  <a:srgbClr val="C0C0C0"/>
                </a:outerShdw>
              </a:effectLst>
              <a:latin typeface="Arial Narrow" panose="020B060602020203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33E7E66C-5044-49A3-BB81-11D74E42B826}"/>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To Serve God as First Priority of Your Life. </a:t>
            </a:r>
          </a:p>
        </p:txBody>
      </p:sp>
    </p:spTree>
  </p:cSld>
  <p:clrMapOvr>
    <a:masterClrMapping/>
  </p:clrMapOvr>
  <p:transition>
    <p:dissolv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E0A820DF-2454-4B35-93C4-4FD931662E12}"/>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20F66104-F047-49C6-9337-6DD30071B47D}"/>
              </a:ext>
            </a:extLst>
          </p:cNvPr>
          <p:cNvSpPr>
            <a:spLocks noGrp="1" noChangeArrowheads="1"/>
          </p:cNvSpPr>
          <p:nvPr>
            <p:ph idx="1"/>
          </p:nvPr>
        </p:nvSpPr>
        <p:spPr>
          <a:xfrm>
            <a:off x="457200" y="1143000"/>
            <a:ext cx="8229600" cy="51816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Treating us </a:t>
            </a:r>
            <a:r>
              <a:rPr lang="en-US" sz="4400" b="1" u="sng" dirty="0">
                <a:solidFill>
                  <a:srgbClr val="990033"/>
                </a:solidFill>
                <a:effectLst>
                  <a:outerShdw blurRad="38100" dist="38100" dir="2700000" algn="tl">
                    <a:srgbClr val="000000">
                      <a:alpha val="43137"/>
                    </a:srgbClr>
                  </a:outerShdw>
                </a:effectLst>
                <a:latin typeface="Arial Narrow" pitchFamily="34" charset="0"/>
              </a:rPr>
              <a:t>differently</a:t>
            </a:r>
            <a:r>
              <a:rPr lang="en-US" sz="4400" b="1" dirty="0">
                <a:solidFill>
                  <a:srgbClr val="990033"/>
                </a:solidFill>
                <a:effectLst>
                  <a:outerShdw blurRad="38100" dist="38100" dir="2700000" algn="tl">
                    <a:srgbClr val="000000">
                      <a:alpha val="43137"/>
                    </a:srgbClr>
                  </a:outerShdw>
                </a:effectLst>
                <a:latin typeface="Arial Narrow" pitchFamily="34" charset="0"/>
              </a:rPr>
              <a:t> doesn’t mean God is unfair.</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47329326-730A-4125-974C-35930FFFBAF9}"/>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To Serve God as First Priority of Your Life. </a:t>
            </a:r>
          </a:p>
        </p:txBody>
      </p:sp>
    </p:spTree>
  </p:cSld>
  <p:clrMapOvr>
    <a:masterClrMapping/>
  </p:clrMapOvr>
  <p:transition>
    <p:dissolv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F1EECE66-29DF-432A-B540-DB196BDF20D2}"/>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00EEE931-E2EC-402B-8F07-B61DDA9E7A98}"/>
              </a:ext>
            </a:extLst>
          </p:cNvPr>
          <p:cNvSpPr>
            <a:spLocks noGrp="1" noChangeArrowheads="1"/>
          </p:cNvSpPr>
          <p:nvPr>
            <p:ph idx="1"/>
          </p:nvPr>
        </p:nvSpPr>
        <p:spPr>
          <a:xfrm>
            <a:off x="457200" y="1143000"/>
            <a:ext cx="8229600" cy="57150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 tell you the truth, when you were younger you dressed yourself and went where you wanted; but when you are old you will stretch out your hands, and someone else will dress you and lead you where you do not want to go.” Jesus said this to indicate the kind of death by which Peter would glorify God. Then he said to him, “Follow me!” - v18-19</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1. Peter: his death would be 	</a:t>
            </a:r>
            <a:r>
              <a:rPr lang="en-US" sz="4400" b="1" u="sng" dirty="0">
                <a:solidFill>
                  <a:srgbClr val="990033"/>
                </a:solidFill>
                <a:effectLst>
                  <a:outerShdw blurRad="38100" dist="38100" dir="2700000" algn="tl">
                    <a:srgbClr val="000000">
                      <a:alpha val="43137"/>
                    </a:srgbClr>
                  </a:outerShdw>
                </a:effectLst>
                <a:latin typeface="Arial Narrow" pitchFamily="34" charset="0"/>
                <a:cs typeface="Arial" pitchFamily="34" charset="0"/>
              </a:rPr>
              <a:t>violent</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a:t>
            </a:r>
          </a:p>
        </p:txBody>
      </p:sp>
      <p:sp>
        <p:nvSpPr>
          <p:cNvPr id="4" name="Rectangle 3">
            <a:extLst>
              <a:ext uri="{FF2B5EF4-FFF2-40B4-BE49-F238E27FC236}">
                <a16:creationId xmlns:a16="http://schemas.microsoft.com/office/drawing/2014/main" id="{62639A38-A689-47BE-A6BF-727AA884CD9B}"/>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To Serve God as First Priority of Your Life. </a:t>
            </a:r>
          </a:p>
        </p:txBody>
      </p:sp>
    </p:spTree>
  </p:cSld>
  <p:clrMapOvr>
    <a:masterClrMapping/>
  </p:clrMapOvr>
  <p:transition>
    <p:dissolv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82BF3D58-562F-4ECE-A310-6B026E4379FA}"/>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7697A3CB-3B8A-4DDB-93A2-4129769ADC4E}"/>
              </a:ext>
            </a:extLst>
          </p:cNvPr>
          <p:cNvSpPr>
            <a:spLocks noGrp="1" noChangeArrowheads="1"/>
          </p:cNvSpPr>
          <p:nvPr>
            <p:ph idx="1"/>
          </p:nvPr>
        </p:nvSpPr>
        <p:spPr>
          <a:xfrm>
            <a:off x="457200" y="1143000"/>
            <a:ext cx="8229600" cy="5715000"/>
          </a:xfrm>
        </p:spPr>
        <p:txBody>
          <a:bodyPr>
            <a:normAutofit/>
          </a:bodyPr>
          <a:lstStyle/>
          <a:p>
            <a:pPr marL="609600" indent="-609600" algn="just" eaLnBrk="1" hangingPunct="1">
              <a:buFont typeface="Wingdings 2" panose="05020102010507070707" pitchFamily="18" charset="2"/>
              <a:buNone/>
            </a:pPr>
            <a:r>
              <a:rPr lang="en-US" alt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 tell you the truth, when you were younger you </a:t>
            </a:r>
            <a:r>
              <a:rPr lang="en-US" alt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dressed yourself</a:t>
            </a:r>
            <a:r>
              <a:rPr lang="en-US" alt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and went where you wanted; but when you are old you will stretch out your hands, and someone else will dress you and lead you where you do not want to go.” Jesus said this to indicate the kind of death by which Peter would glorify God. Then he said to him, “Follow me!” - v18-19</a:t>
            </a:r>
          </a:p>
          <a:p>
            <a:pPr marL="609600" indent="-609600" algn="just" eaLnBrk="1" hangingPunct="1">
              <a:buFont typeface="Wingdings 2" panose="05020102010507070707" pitchFamily="18" charset="2"/>
              <a:buNone/>
            </a:pPr>
            <a:r>
              <a:rPr lang="en-US" altLang="en-US" sz="4400" b="1">
                <a:solidFill>
                  <a:srgbClr val="006600"/>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Dress</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n-US" altLang="en-US" sz="4400" b="1">
                <a:solidFill>
                  <a:schemeClr val="tx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 to tie a belt around you.</a:t>
            </a:r>
          </a:p>
          <a:p>
            <a:pPr marL="609600" indent="-609600" algn="just" eaLnBrk="1" hangingPunct="1">
              <a:buFont typeface="Wingdings 2" panose="05020102010507070707" pitchFamily="18" charset="2"/>
              <a:buNone/>
            </a:pPr>
            <a:r>
              <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 </a:t>
            </a:r>
            <a:r>
              <a:rPr lang="el-GR"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ζωννύω</a:t>
            </a:r>
            <a:endPar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Arial" panose="020B0604020202020204" pitchFamily="34" charset="0"/>
            </a:endParaRPr>
          </a:p>
        </p:txBody>
      </p:sp>
      <p:sp>
        <p:nvSpPr>
          <p:cNvPr id="4" name="Rectangle 3">
            <a:extLst>
              <a:ext uri="{FF2B5EF4-FFF2-40B4-BE49-F238E27FC236}">
                <a16:creationId xmlns:a16="http://schemas.microsoft.com/office/drawing/2014/main" id="{E6803E13-09D0-44A1-8139-93F7DB3E9351}"/>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To Serve God as First Priority of Your Life. </a:t>
            </a:r>
          </a:p>
        </p:txBody>
      </p:sp>
    </p:spTree>
  </p:cSld>
  <p:clrMapOvr>
    <a:masterClrMapping/>
  </p:clrMapOvr>
  <p:transition>
    <p:dissolv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93BF7A3F-C0FD-4FE0-B445-72C20C4050CE}"/>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5DD77F30-6A9A-4E13-B5B5-CC0BA6FE6AEB}"/>
              </a:ext>
            </a:extLst>
          </p:cNvPr>
          <p:cNvSpPr>
            <a:spLocks noGrp="1" noChangeArrowheads="1"/>
          </p:cNvSpPr>
          <p:nvPr>
            <p:ph idx="1"/>
          </p:nvPr>
        </p:nvSpPr>
        <p:spPr>
          <a:xfrm>
            <a:off x="457200" y="1143000"/>
            <a:ext cx="8229600" cy="51816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 tell you the truth, when you were younger you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dressed yourself and went where you wanted</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but when you are old you will stretch out your hands, and someone else will dress you and lead you where you do not want to go.” Jesus said this to indicate the kind of death by which Peter would glorify God. Then he said to him, “Follow me!” - v18-19</a:t>
            </a:r>
          </a:p>
        </p:txBody>
      </p:sp>
      <p:sp>
        <p:nvSpPr>
          <p:cNvPr id="4" name="Rectangle 3">
            <a:extLst>
              <a:ext uri="{FF2B5EF4-FFF2-40B4-BE49-F238E27FC236}">
                <a16:creationId xmlns:a16="http://schemas.microsoft.com/office/drawing/2014/main" id="{7468FF76-8856-4C41-A1C8-92DE89113A90}"/>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To Serve God as First Priority of Your Life. </a:t>
            </a:r>
          </a:p>
        </p:txBody>
      </p:sp>
    </p:spTree>
  </p:cSld>
  <p:clrMapOvr>
    <a:masterClrMapping/>
  </p:clrMapOvr>
  <p:transition>
    <p:dissolv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6F4EDFAD-53A0-4F8D-B77B-22C037F89193}"/>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1A1AD9E6-BD45-497F-8F3F-2CA17236BAAF}"/>
              </a:ext>
            </a:extLst>
          </p:cNvPr>
          <p:cNvSpPr>
            <a:spLocks noGrp="1" noChangeArrowheads="1"/>
          </p:cNvSpPr>
          <p:nvPr>
            <p:ph idx="1"/>
          </p:nvPr>
        </p:nvSpPr>
        <p:spPr>
          <a:xfrm>
            <a:off x="457200" y="1143000"/>
            <a:ext cx="8229600" cy="51816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 tell you the truth, when you were younger you dressed yourself and went where you wanted;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but when you are old you will stretch out your hands, and someone else will dress you and lead you where you do not want to go</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Jesus said this to indicate the kind of death by which Peter would glorify God. Then he said to him, “Follow me!” - v18-19</a:t>
            </a:r>
          </a:p>
        </p:txBody>
      </p:sp>
      <p:sp>
        <p:nvSpPr>
          <p:cNvPr id="4" name="Rectangle 3">
            <a:extLst>
              <a:ext uri="{FF2B5EF4-FFF2-40B4-BE49-F238E27FC236}">
                <a16:creationId xmlns:a16="http://schemas.microsoft.com/office/drawing/2014/main" id="{91E8B532-0B7D-4409-A469-8956DF09EAE3}"/>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To Serve God as First Priority of Your Life. </a:t>
            </a:r>
          </a:p>
        </p:txBody>
      </p:sp>
    </p:spTree>
  </p:cSld>
  <p:clrMapOvr>
    <a:masterClrMapping/>
  </p:clrMapOvr>
  <p:transition>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8FFF9491-E89B-4171-BDD1-55CF55D7243D}"/>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DF3ED12-6844-48C0-B504-47EC2F509980}"/>
              </a:ext>
            </a:extLst>
          </p:cNvPr>
          <p:cNvSpPr>
            <a:spLocks noGrp="1" noChangeArrowheads="1"/>
          </p:cNvSpPr>
          <p:nvPr>
            <p:ph idx="1"/>
          </p:nvPr>
        </p:nvSpPr>
        <p:spPr>
          <a:xfrm>
            <a:off x="381000" y="1066800"/>
            <a:ext cx="8382000" cy="56388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John 21:15-16</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When they had finished eating, Jesus said to Simon Peter, “Simon son of John, do you truly love me more than these?” “Yes, Lord,” he said, “you know that I love you.” Jesus said, “Feed my lambs.” </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Again Jesus said, “Simon son of John, do you truly love me?” He answered, “Yes, Lord, you know that I love you.” Jesus said, “Take care of my sheep.” sheep.</a:t>
            </a:r>
          </a:p>
        </p:txBody>
      </p:sp>
    </p:spTree>
  </p:cSld>
  <p:clrMapOvr>
    <a:masterClrMapping/>
  </p:clrMapOvr>
  <p:transition>
    <p:dissolv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807A3E54-BC71-4191-912C-CF9602AD6DAC}"/>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9E8A400D-2EAD-4617-9021-EC0CF3BB123F}"/>
              </a:ext>
            </a:extLst>
          </p:cNvPr>
          <p:cNvSpPr>
            <a:spLocks noGrp="1" noChangeArrowheads="1"/>
          </p:cNvSpPr>
          <p:nvPr>
            <p:ph idx="1"/>
          </p:nvPr>
        </p:nvSpPr>
        <p:spPr>
          <a:xfrm>
            <a:off x="457200" y="1143000"/>
            <a:ext cx="8229600" cy="57150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 tell you the truth, when you were younger you dressed yourself and went where you wanted; but when you are old you will stretch out your hands, and someone else will dress you and lead you where you do not want to go.” Jesus said this to indicate the kind of death by which Peter would glorify God. Then he said to him, “Follow me!” - v18-19</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b.  Peter was crucified in Rome 		upside down!</a:t>
            </a:r>
          </a:p>
        </p:txBody>
      </p:sp>
      <p:sp>
        <p:nvSpPr>
          <p:cNvPr id="4" name="Rectangle 3">
            <a:extLst>
              <a:ext uri="{FF2B5EF4-FFF2-40B4-BE49-F238E27FC236}">
                <a16:creationId xmlns:a16="http://schemas.microsoft.com/office/drawing/2014/main" id="{A0AC903D-8767-4DBA-A1E5-01682B0D4478}"/>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To Serve God as First Priority of Your Life. </a:t>
            </a:r>
          </a:p>
        </p:txBody>
      </p:sp>
    </p:spTree>
  </p:cSld>
  <p:clrMapOvr>
    <a:masterClrMapping/>
  </p:clrMapOvr>
  <p:transition>
    <p:dissolv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92445EA8-A4F8-4B90-AA59-8C2E2353A3CF}"/>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5C0B210-8C62-43EE-872D-507696AD1253}"/>
              </a:ext>
            </a:extLst>
          </p:cNvPr>
          <p:cNvSpPr>
            <a:spLocks noGrp="1" noChangeArrowheads="1"/>
          </p:cNvSpPr>
          <p:nvPr>
            <p:ph idx="1"/>
          </p:nvPr>
        </p:nvSpPr>
        <p:spPr>
          <a:xfrm>
            <a:off x="457200" y="1143000"/>
            <a:ext cx="8229600" cy="5181600"/>
          </a:xfrm>
        </p:spPr>
        <p:txBody>
          <a:bodyPr>
            <a:normAutofit/>
          </a:bodyPr>
          <a:lstStyle/>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When Peter saw him, he asked, “Lord, what about him?” Jesus answered, “If I want him to remain alive until I return, what is that to you? You must follow me.” Because of this, the rumor spread among the brothers that this disciple would not die. But Jesus did not say that he would not die; he only said, “If I want him to remain alive until I return, what is that to you?” - v21-23</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2.  John: his life would be long.</a:t>
            </a:r>
          </a:p>
        </p:txBody>
      </p:sp>
      <p:sp>
        <p:nvSpPr>
          <p:cNvPr id="4" name="Rectangle 3">
            <a:extLst>
              <a:ext uri="{FF2B5EF4-FFF2-40B4-BE49-F238E27FC236}">
                <a16:creationId xmlns:a16="http://schemas.microsoft.com/office/drawing/2014/main" id="{DFB6E995-DBAC-44CB-B0F0-E4C4F90D72F4}"/>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To Serve God as First Priority of Your Life. </a:t>
            </a:r>
          </a:p>
        </p:txBody>
      </p:sp>
    </p:spTree>
  </p:cSld>
  <p:clrMapOvr>
    <a:masterClrMapping/>
  </p:clrMapOvr>
  <p:transition>
    <p:dissolv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7AAF72EF-8845-4B5B-9F94-4CE919B3F5AD}"/>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2FF6102-858F-4686-ABC6-649DB4619F25}"/>
              </a:ext>
            </a:extLst>
          </p:cNvPr>
          <p:cNvSpPr>
            <a:spLocks noGrp="1" noChangeArrowheads="1"/>
          </p:cNvSpPr>
          <p:nvPr>
            <p:ph idx="1"/>
          </p:nvPr>
        </p:nvSpPr>
        <p:spPr>
          <a:xfrm>
            <a:off x="457200" y="1143000"/>
            <a:ext cx="8229600" cy="5181600"/>
          </a:xfrm>
        </p:spPr>
        <p:txBody>
          <a:bodyPr>
            <a:normAutofit/>
          </a:bodyPr>
          <a:lstStyle/>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When Peter saw him, he asked, “Lord, what about him?” Jesus answered, “If I want him to remain alive until I return, what is that to you? You must follow me.”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Because of this, the rumor spread among the brothers that this disciple would not die. But Jesus did not say that he would not die</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he only said, “If I want him to remain alive until I return, what is that to you?” - v21-23</a:t>
            </a:r>
          </a:p>
        </p:txBody>
      </p:sp>
      <p:sp>
        <p:nvSpPr>
          <p:cNvPr id="4" name="Rectangle 3">
            <a:extLst>
              <a:ext uri="{FF2B5EF4-FFF2-40B4-BE49-F238E27FC236}">
                <a16:creationId xmlns:a16="http://schemas.microsoft.com/office/drawing/2014/main" id="{5E5ABC2F-CF6F-4941-B51F-32B9F2E3456B}"/>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To Serve God as First Priority of Your Life. </a:t>
            </a:r>
          </a:p>
        </p:txBody>
      </p:sp>
    </p:spTree>
  </p:cSld>
  <p:clrMapOvr>
    <a:masterClrMapping/>
  </p:clrMapOvr>
  <p:transition>
    <p:dissolv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786C30EF-676F-4367-9ED5-436C113A84B2}"/>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B88C20A8-D21C-49E6-8FE5-E805C6400E51}"/>
              </a:ext>
            </a:extLst>
          </p:cNvPr>
          <p:cNvSpPr>
            <a:spLocks noGrp="1" noChangeArrowheads="1"/>
          </p:cNvSpPr>
          <p:nvPr>
            <p:ph idx="1"/>
          </p:nvPr>
        </p:nvSpPr>
        <p:spPr>
          <a:xfrm>
            <a:off x="457200" y="1143000"/>
            <a:ext cx="8229600" cy="5181600"/>
          </a:xfrm>
        </p:spPr>
        <p:txBody>
          <a:bodyPr>
            <a:normAutofit/>
          </a:bodyPr>
          <a:lstStyle/>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When Peter saw him, he asked, “Lord, what about him?” Jesus answered, “If I want him to remain alive until I return, what is that to you? You must follow me.” Because of this, the rumor spread among the brothers that this disciple would not die. But Jesus did not say that he would not die; he only said,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If I want him to remain alive until I return, what is that to you?</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 v21-23</a:t>
            </a:r>
          </a:p>
        </p:txBody>
      </p:sp>
      <p:sp>
        <p:nvSpPr>
          <p:cNvPr id="4" name="Rectangle 3">
            <a:extLst>
              <a:ext uri="{FF2B5EF4-FFF2-40B4-BE49-F238E27FC236}">
                <a16:creationId xmlns:a16="http://schemas.microsoft.com/office/drawing/2014/main" id="{A65AA99C-A2FF-4985-B9A6-51FA0B79C670}"/>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To Serve God as First Priority of Your Life. </a:t>
            </a:r>
          </a:p>
        </p:txBody>
      </p:sp>
    </p:spTree>
  </p:cSld>
  <p:clrMapOvr>
    <a:masterClrMapping/>
  </p:clrMapOvr>
  <p:transition>
    <p:dissolv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3A698A46-A17A-4D07-86EA-052D6F511896}"/>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D14DE612-B643-4EAC-945D-41A852F667C1}"/>
              </a:ext>
            </a:extLst>
          </p:cNvPr>
          <p:cNvSpPr>
            <a:spLocks noGrp="1" noChangeArrowheads="1"/>
          </p:cNvSpPr>
          <p:nvPr>
            <p:ph idx="1"/>
          </p:nvPr>
        </p:nvSpPr>
        <p:spPr>
          <a:xfrm>
            <a:off x="457200" y="1143000"/>
            <a:ext cx="8229600" cy="5715000"/>
          </a:xfrm>
        </p:spPr>
        <p:txBody>
          <a:bodyPr>
            <a:normAutofit/>
          </a:bodyPr>
          <a:lstStyle/>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When Peter saw him, he asked, “Lord, what about him?” Jesus answered, “If I want him to remain alive until I return, what is that to you? You must follow me.” Because of this, the rumor spread among the brothers that this disciple would not die. But Jesus did not say that he would not die; he only said, “If I want him to remain alive until I return, what is that to you?” - v21-23</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Jesus said this to indicate the kind of death by which Peter would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glorify God</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Then he said to him,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Follow me</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 v19</a:t>
            </a:r>
          </a:p>
        </p:txBody>
      </p:sp>
      <p:sp>
        <p:nvSpPr>
          <p:cNvPr id="4" name="Rectangle 3">
            <a:extLst>
              <a:ext uri="{FF2B5EF4-FFF2-40B4-BE49-F238E27FC236}">
                <a16:creationId xmlns:a16="http://schemas.microsoft.com/office/drawing/2014/main" id="{68A257E3-6B2C-4576-8B1A-4D2A27AB682C}"/>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To Serve God as First Priority of Your Life. </a:t>
            </a:r>
          </a:p>
        </p:txBody>
      </p:sp>
    </p:spTree>
  </p:cSld>
  <p:clrMapOvr>
    <a:masterClrMapping/>
  </p:clrMapOvr>
  <p:transition>
    <p:dissolv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ED10FE43-1672-44D8-AD10-2E75C596D316}"/>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4542181B-3E26-4BDB-9413-A85EE75C063B}"/>
              </a:ext>
            </a:extLst>
          </p:cNvPr>
          <p:cNvSpPr>
            <a:spLocks noGrp="1" noChangeArrowheads="1"/>
          </p:cNvSpPr>
          <p:nvPr>
            <p:ph idx="1"/>
          </p:nvPr>
        </p:nvSpPr>
        <p:spPr>
          <a:xfrm>
            <a:off x="457200" y="1143000"/>
            <a:ext cx="8229600" cy="5181600"/>
          </a:xfrm>
        </p:spPr>
        <p:txBody>
          <a:bodyPr>
            <a:normAutofit/>
          </a:bodyPr>
          <a:lstStyle/>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When Peter saw him, he asked, “Lord, what about him?” Jesus answered, “If I want him to remain alive until I return, what is that to you? You must follow me.” Because of this, the rumor spread among the brothers that this disciple would not die. But Jesus did not say that he would not die; he only said, “If I want him to remain alive until I return, what is that to you?” - v21-23</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Philippians 1:21 - For to me, to live is Christ and to die is gain.</a:t>
            </a:r>
            <a:endParaRPr lang="en-US" sz="2800"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AD5B5F6D-DA5E-4B59-A935-B74320468AFE}"/>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To Serve God as First Priority of Your Life. </a:t>
            </a:r>
          </a:p>
        </p:txBody>
      </p:sp>
    </p:spTree>
  </p:cSld>
  <p:clrMapOvr>
    <a:masterClrMapping/>
  </p:clrMapOvr>
  <p:transition>
    <p:dissolv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306F7C4B-9B85-4495-93E1-C6C3E512A51C}"/>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DC2B8A67-9FFC-4AFD-890F-766E41AE8927}"/>
              </a:ext>
            </a:extLst>
          </p:cNvPr>
          <p:cNvSpPr>
            <a:spLocks noGrp="1" noChangeArrowheads="1"/>
          </p:cNvSpPr>
          <p:nvPr>
            <p:ph idx="1"/>
          </p:nvPr>
        </p:nvSpPr>
        <p:spPr>
          <a:xfrm>
            <a:off x="457200" y="1143000"/>
            <a:ext cx="8229600" cy="51816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3.  Don’t ever pass judgment on 	how God treats others as the 	standard for how He should 	treat you!</a:t>
            </a:r>
          </a:p>
        </p:txBody>
      </p:sp>
      <p:sp>
        <p:nvSpPr>
          <p:cNvPr id="4" name="Rectangle 3">
            <a:extLst>
              <a:ext uri="{FF2B5EF4-FFF2-40B4-BE49-F238E27FC236}">
                <a16:creationId xmlns:a16="http://schemas.microsoft.com/office/drawing/2014/main" id="{04518DA9-2EA0-4EB9-BD7A-735A97A60201}"/>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To Serve God as First Priority of Your Life. </a:t>
            </a:r>
          </a:p>
        </p:txBody>
      </p:sp>
    </p:spTree>
  </p:cSld>
  <p:clrMapOvr>
    <a:masterClrMapping/>
  </p:clrMapOvr>
  <p:transition>
    <p:dissolv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C321AF45-9997-4182-A07B-10C6CE6F28DC}"/>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C61FA8FD-8565-4003-A672-15AEE0770069}"/>
              </a:ext>
            </a:extLst>
          </p:cNvPr>
          <p:cNvSpPr>
            <a:spLocks noGrp="1" noChangeArrowheads="1"/>
          </p:cNvSpPr>
          <p:nvPr>
            <p:ph idx="1"/>
          </p:nvPr>
        </p:nvSpPr>
        <p:spPr>
          <a:xfrm>
            <a:off x="457200" y="1143000"/>
            <a:ext cx="8229600" cy="4648200"/>
          </a:xfrm>
        </p:spPr>
        <p:txBody>
          <a:bodyPr>
            <a:normAutofit/>
          </a:bodyPr>
          <a:lstStyle/>
          <a:p>
            <a:pPr>
              <a:buFont typeface="Wingdings 2" panose="05020102010507070707" pitchFamily="18" charset="2"/>
              <a:buNone/>
              <a:defRPr/>
            </a:pPr>
            <a:r>
              <a:rPr lang="en-US" sz="4400" b="1" dirty="0">
                <a:solidFill>
                  <a:schemeClr val="bg1">
                    <a:lumMod val="65000"/>
                  </a:schemeClr>
                </a:solidFill>
                <a:effectLst>
                  <a:outerShdw blurRad="38100" dist="38100" dir="2700000" algn="tl">
                    <a:srgbClr val="000000">
                      <a:alpha val="43137"/>
                    </a:srgbClr>
                  </a:outerShdw>
                </a:effectLst>
                <a:latin typeface="Arial Narrow" pitchFamily="34" charset="0"/>
              </a:rPr>
              <a:t>I.  To Serve God as First Priority of Your Life.</a:t>
            </a:r>
          </a:p>
          <a:p>
            <a:pPr>
              <a:buFont typeface="Wingdings 2" panose="05020102010507070707" pitchFamily="18" charset="2"/>
              <a:buNone/>
              <a:defRPr/>
            </a:pPr>
            <a:r>
              <a:rPr lang="en-US" sz="4400" b="1" dirty="0">
                <a:solidFill>
                  <a:srgbClr val="002060"/>
                </a:solidFill>
                <a:effectLst>
                  <a:outerShdw blurRad="38100" dist="38100" dir="2700000" algn="tl">
                    <a:srgbClr val="000000">
                      <a:alpha val="43137"/>
                    </a:srgbClr>
                  </a:outerShdw>
                </a:effectLst>
                <a:latin typeface="Arial Narrow" pitchFamily="34" charset="0"/>
                <a:cs typeface="Arial" pitchFamily="34" charset="0"/>
              </a:rPr>
              <a:t>II.  To Present Lord Jesus as God in the Flesh.</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Tree>
  </p:cSld>
  <p:clrMapOvr>
    <a:masterClrMapping/>
  </p:clrMapOvr>
  <p:transition>
    <p:dissolv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9D514360-3F5E-47FB-A553-DAFFDBA07911}"/>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AC551200-3BD2-4DD3-84D3-97BF9C44F1B3}"/>
              </a:ext>
            </a:extLst>
          </p:cNvPr>
          <p:cNvSpPr>
            <a:spLocks noGrp="1" noChangeArrowheads="1"/>
          </p:cNvSpPr>
          <p:nvPr>
            <p:ph idx="1"/>
          </p:nvPr>
        </p:nvSpPr>
        <p:spPr>
          <a:xfrm>
            <a:off x="457200" y="1143000"/>
            <a:ext cx="8229600" cy="5410200"/>
          </a:xfrm>
        </p:spPr>
        <p:txBody>
          <a:bodyPr>
            <a:normAutofit lnSpcReduction="10000"/>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The man who was born blind.</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John 9:1-5 - As he went along, he saw a man blind from birth. His disciples asked him, “Rabbi, who sinned, this man or his parents, that he was born blind?” “Neither this man nor his parents sinned,” said Jesus, “but this happened so that the work of God might be displayed in his life. As long as it is day, we must do the work of him who sent me. Night is coming, when no one can work. While I am in the world, I am the light of the world.”</a:t>
            </a:r>
          </a:p>
          <a:p>
            <a:pPr marL="609600" indent="-609600" algn="just" eaLnBrk="1" fontAlgn="auto" hangingPunct="1">
              <a:spcAft>
                <a:spcPts val="0"/>
              </a:spcAft>
              <a:buFont typeface="Wingdings 2" panose="05020102010507070707" pitchFamily="18" charset="2"/>
              <a:buNone/>
              <a:defRPr/>
            </a:pP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824B8500-062B-457F-843B-7C157BC8C87D}"/>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cs typeface="Arial" pitchFamily="34" charset="0"/>
              </a:rPr>
              <a:t>To Present Lord Jesus as God in the Flesh.</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F524A182-D31D-4834-8F54-9CDAC29F05E4}"/>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06B0EFFA-2212-4D91-A80E-070583E5ABFD}"/>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Sickness does not appear to be the natural result of sin.</a:t>
            </a:r>
          </a:p>
        </p:txBody>
      </p:sp>
      <p:sp>
        <p:nvSpPr>
          <p:cNvPr id="4" name="Rectangle 3">
            <a:extLst>
              <a:ext uri="{FF2B5EF4-FFF2-40B4-BE49-F238E27FC236}">
                <a16:creationId xmlns:a16="http://schemas.microsoft.com/office/drawing/2014/main" id="{A13191D2-4170-40FD-B973-FE4EAFB45E21}"/>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cs typeface="Arial" pitchFamily="34" charset="0"/>
              </a:rPr>
              <a:t>To Present Lord Jesus as God in the Flesh.</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599E10D0-18F1-49C3-9E8D-6FF9A4C7B6C2}"/>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D00DB6D5-C3AF-4AAA-BE8E-8B6B1A7C450C}"/>
              </a:ext>
            </a:extLst>
          </p:cNvPr>
          <p:cNvSpPr>
            <a:spLocks noGrp="1" noChangeArrowheads="1"/>
          </p:cNvSpPr>
          <p:nvPr>
            <p:ph idx="1"/>
          </p:nvPr>
        </p:nvSpPr>
        <p:spPr>
          <a:xfrm>
            <a:off x="381000" y="1066800"/>
            <a:ext cx="8382000" cy="56388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John 21:17</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The third time he said to him, “Simon son of John, do you love me?” Peter was hurt because Jesus asked him the third time, “Do you love me?” He said, “Lord, you know all things; you know that I love you.” Jesus said, “Feed my sheep.</a:t>
            </a:r>
          </a:p>
        </p:txBody>
      </p:sp>
    </p:spTree>
  </p:cSld>
  <p:clrMapOvr>
    <a:masterClrMapping/>
  </p:clrMapOvr>
  <p:transition>
    <p:dissolv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BF22CAFC-2D5E-431B-9F05-B10FABBED346}"/>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77D9778-736F-4BEF-89EC-C289140986A4}"/>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  He was blind all those years in order to be the recipient of the Lord’s healing!</a:t>
            </a:r>
          </a:p>
          <a:p>
            <a:pPr marL="609600" indent="-609600" algn="just" eaLnBrk="1" fontAlgn="auto" hangingPunct="1">
              <a:spcAft>
                <a:spcPts val="0"/>
              </a:spcAft>
              <a:buFont typeface="Wingdings 2" panose="05020102010507070707" pitchFamily="18" charset="2"/>
              <a:buNone/>
              <a:defRPr/>
            </a:pPr>
            <a:endParaRPr lang="en-US" sz="4400" b="1" dirty="0">
              <a:solidFill>
                <a:srgbClr val="990033"/>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E59E019A-2B82-4F68-8CD8-810AE4CFDB5F}"/>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cs typeface="Arial" pitchFamily="34" charset="0"/>
              </a:rPr>
              <a:t>To Present Lord Jesus as God in the Flesh.</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76BAC167-1177-4624-9CD4-060061EA8094}"/>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C30210B3-9DD9-4B3D-A637-C93DAE26301F}"/>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  He was blind all those years in order to be the recipient of the Lord’s healing!</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Nobody has ever heard of opening the eyes of a man born blind. If this man were not from God, he could do nothing.” - v32-33</a:t>
            </a:r>
          </a:p>
        </p:txBody>
      </p:sp>
      <p:sp>
        <p:nvSpPr>
          <p:cNvPr id="4" name="Rectangle 3">
            <a:extLst>
              <a:ext uri="{FF2B5EF4-FFF2-40B4-BE49-F238E27FC236}">
                <a16:creationId xmlns:a16="http://schemas.microsoft.com/office/drawing/2014/main" id="{CF33BB89-72F6-45FA-872C-D89094CB5255}"/>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cs typeface="Arial" pitchFamily="34" charset="0"/>
              </a:rPr>
              <a:t>To Present Lord Jesus as God in the Flesh.</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F423F8DF-7DB0-46D6-A07A-F0DD26D86D8A}"/>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5AB21FD8-1E07-44B4-A999-1E5CE83905ED}"/>
              </a:ext>
            </a:extLst>
          </p:cNvPr>
          <p:cNvSpPr>
            <a:spLocks noGrp="1" noChangeArrowheads="1"/>
          </p:cNvSpPr>
          <p:nvPr>
            <p:ph idx="1"/>
          </p:nvPr>
        </p:nvSpPr>
        <p:spPr>
          <a:xfrm>
            <a:off x="457200" y="1143000"/>
            <a:ext cx="8229600" cy="57150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  He was blind all those years in order to be the recipient of the Lord’s healing!</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Nobody has ever heard of opening the eyes of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a man born blind</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If this man were not from God, he could do nothing.” - v32-33</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Acts 3:2 - Now a man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crippled from birth</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was being carried to the temple gate called Beautiful, where he was put every day to beg from those going into the temple courts. </a:t>
            </a:r>
          </a:p>
        </p:txBody>
      </p:sp>
      <p:sp>
        <p:nvSpPr>
          <p:cNvPr id="4" name="Rectangle 3">
            <a:extLst>
              <a:ext uri="{FF2B5EF4-FFF2-40B4-BE49-F238E27FC236}">
                <a16:creationId xmlns:a16="http://schemas.microsoft.com/office/drawing/2014/main" id="{EDF2A855-647C-483B-9922-7D9E29A4343C}"/>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cs typeface="Arial" pitchFamily="34" charset="0"/>
              </a:rPr>
              <a:t>To Present Lord Jesus as God in the Flesh.</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D6FDF848-6753-4F3A-BF67-E54445E3D676}"/>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0F59E0B2-6C23-4615-AC54-40E8ECAE9E3A}"/>
              </a:ext>
            </a:extLst>
          </p:cNvPr>
          <p:cNvSpPr>
            <a:spLocks noGrp="1" noChangeArrowheads="1"/>
          </p:cNvSpPr>
          <p:nvPr>
            <p:ph idx="1"/>
          </p:nvPr>
        </p:nvSpPr>
        <p:spPr>
          <a:xfrm>
            <a:off x="457200" y="1143000"/>
            <a:ext cx="8229600" cy="4648200"/>
          </a:xfrm>
        </p:spPr>
        <p:txBody>
          <a:bodyPr>
            <a:normAutofit/>
          </a:bodyPr>
          <a:lstStyle/>
          <a:p>
            <a:pPr>
              <a:buFont typeface="Wingdings 2" panose="05020102010507070707" pitchFamily="18" charset="2"/>
              <a:buNone/>
              <a:defRPr/>
            </a:pPr>
            <a:r>
              <a:rPr lang="en-US" sz="4400" b="1" dirty="0">
                <a:solidFill>
                  <a:schemeClr val="bg1">
                    <a:lumMod val="65000"/>
                  </a:schemeClr>
                </a:solidFill>
                <a:effectLst>
                  <a:outerShdw blurRad="38100" dist="38100" dir="2700000" algn="tl">
                    <a:srgbClr val="000000">
                      <a:alpha val="43137"/>
                    </a:srgbClr>
                  </a:outerShdw>
                </a:effectLst>
                <a:latin typeface="Arial Narrow" pitchFamily="34" charset="0"/>
              </a:rPr>
              <a:t>I.  To Serve God as First Priority of Your Life.</a:t>
            </a:r>
          </a:p>
          <a:p>
            <a:pPr>
              <a:buFont typeface="Wingdings 2" panose="05020102010507070707" pitchFamily="18" charset="2"/>
              <a:buNone/>
              <a:defRPr/>
            </a:pPr>
            <a:r>
              <a:rPr lang="en-US" sz="4400" b="1" dirty="0">
                <a:solidFill>
                  <a:schemeClr val="bg1">
                    <a:lumMod val="65000"/>
                  </a:schemeClr>
                </a:solidFill>
                <a:effectLst>
                  <a:outerShdw blurRad="38100" dist="38100" dir="2700000" algn="tl">
                    <a:srgbClr val="000000">
                      <a:alpha val="43137"/>
                    </a:srgbClr>
                  </a:outerShdw>
                </a:effectLst>
                <a:latin typeface="Arial Narrow" pitchFamily="34" charset="0"/>
                <a:cs typeface="Arial" pitchFamily="34" charset="0"/>
              </a:rPr>
              <a:t>II.  To Present Lord Jesus as God in the Flesh.</a:t>
            </a:r>
          </a:p>
          <a:p>
            <a:pPr>
              <a:buFont typeface="Wingdings 2" panose="05020102010507070707" pitchFamily="18" charset="2"/>
              <a:buNone/>
              <a:defRPr/>
            </a:pPr>
            <a:r>
              <a:rPr lang="en-US" sz="4400" b="1" dirty="0">
                <a:solidFill>
                  <a:srgbClr val="002060"/>
                </a:solidFill>
                <a:effectLst>
                  <a:outerShdw blurRad="38100" dist="38100" dir="2700000" algn="tl">
                    <a:srgbClr val="000000">
                      <a:alpha val="43137"/>
                    </a:srgbClr>
                  </a:outerShdw>
                </a:effectLst>
                <a:latin typeface="Arial Narrow" pitchFamily="34" charset="0"/>
                <a:cs typeface="Arial" pitchFamily="34" charset="0"/>
              </a:rPr>
              <a:t>III.  To Showcase Your Faith to the Heavenly Hosts.</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Tree>
  </p:cSld>
  <p:clrMapOvr>
    <a:masterClrMapping/>
  </p:clrMapOvr>
  <p:transition>
    <p:dissolv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6E7D4164-DBC6-46A5-8D32-DF27B284F1F5}"/>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9057349E-E7F3-4760-9330-62C3599D73CC}"/>
              </a:ext>
            </a:extLst>
          </p:cNvPr>
          <p:cNvSpPr>
            <a:spLocks noGrp="1" noChangeArrowheads="1"/>
          </p:cNvSpPr>
          <p:nvPr>
            <p:ph idx="1"/>
          </p:nvPr>
        </p:nvSpPr>
        <p:spPr>
          <a:xfrm>
            <a:off x="457200" y="1143000"/>
            <a:ext cx="8229600" cy="5410200"/>
          </a:xfrm>
        </p:spPr>
        <p:txBody>
          <a:bodyPr>
            <a:normAutofit/>
          </a:bodyPr>
          <a:lstStyle/>
          <a:p>
            <a:pPr marL="742950" indent="-74295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You are God’s Workmanship.</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Ephesians 2:10 - For we are God’s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workmanship</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created in Christ Jesus to do good works, which God prepared in advance for us to do.</a:t>
            </a:r>
          </a:p>
        </p:txBody>
      </p:sp>
      <p:sp>
        <p:nvSpPr>
          <p:cNvPr id="4" name="Rectangle 3">
            <a:extLst>
              <a:ext uri="{FF2B5EF4-FFF2-40B4-BE49-F238E27FC236}">
                <a16:creationId xmlns:a16="http://schemas.microsoft.com/office/drawing/2014/main" id="{B72B7559-81E6-41F2-A1D6-06EF5D6723CB}"/>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a:t>
            </a:r>
            <a:r>
              <a:rPr lang="en-US" dirty="0">
                <a:solidFill>
                  <a:srgbClr val="002060"/>
                </a:solidFill>
                <a:effectLst>
                  <a:outerShdw blurRad="38100" dist="38100" dir="2700000" algn="tl">
                    <a:srgbClr val="000000">
                      <a:alpha val="43137"/>
                    </a:srgbClr>
                  </a:outerShdw>
                </a:effectLst>
                <a:cs typeface="Arial" pitchFamily="34" charset="0"/>
              </a:rPr>
              <a:t>To Showcase Your Faith to the Heavenly Hosts.</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7FB1FD62-303F-49F3-9B2D-6774273FAC35}"/>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24A5CA49-0207-4B22-8BC1-CA1259610561}"/>
              </a:ext>
            </a:extLst>
          </p:cNvPr>
          <p:cNvSpPr>
            <a:spLocks noGrp="1" noChangeArrowheads="1"/>
          </p:cNvSpPr>
          <p:nvPr>
            <p:ph idx="1"/>
          </p:nvPr>
        </p:nvSpPr>
        <p:spPr>
          <a:xfrm>
            <a:off x="457200" y="1143000"/>
            <a:ext cx="8229600" cy="5410200"/>
          </a:xfrm>
        </p:spPr>
        <p:txBody>
          <a:bodyPr>
            <a:normAutofit/>
          </a:bodyPr>
          <a:lstStyle/>
          <a:p>
            <a:pPr marL="742950" indent="-742950" algn="just" eaLnBrk="1" hangingPunct="1">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A. You are God’s Workmanship.</a:t>
            </a:r>
          </a:p>
          <a:p>
            <a:pPr marL="742950" indent="-742950" algn="just" eaLnBrk="1" hangingPunct="1">
              <a:buFont typeface="Wingdings 2" panose="05020102010507070707" pitchFamily="18" charset="2"/>
              <a:buNone/>
            </a:pPr>
            <a:r>
              <a:rPr lang="en-US" alt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Ephesians 2:10 - For we are God’s </a:t>
            </a:r>
            <a:r>
              <a:rPr lang="en-US" alt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workmanship</a:t>
            </a:r>
            <a:r>
              <a:rPr lang="en-US" alt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created in Christ Jesus to do good works, which God prepared in advance for us to do.</a:t>
            </a:r>
          </a:p>
          <a:p>
            <a:pPr marL="742950" indent="-742950" algn="just" eaLnBrk="1" hangingPunct="1">
              <a:buFont typeface="Wingdings 2" panose="05020102010507070707" pitchFamily="18" charset="2"/>
              <a:buNone/>
            </a:pPr>
            <a:r>
              <a:rPr lang="en-US" altLang="en-US" sz="4400" b="1">
                <a:solidFill>
                  <a:srgbClr val="339966"/>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Workmanship</a:t>
            </a:r>
            <a:r>
              <a:rPr lang="en-US" altLang="en-US" sz="4400" b="1">
                <a:solidFill>
                  <a:schemeClr val="tx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 </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that which is created, a masterpiece.</a:t>
            </a:r>
          </a:p>
          <a:p>
            <a:pPr marL="742950" indent="-742950" algn="just" eaLnBrk="1" hangingPunct="1">
              <a:buFont typeface="Wingdings 2" panose="05020102010507070707" pitchFamily="18" charset="2"/>
              <a:buNone/>
            </a:pPr>
            <a:endParaRPr lang="en-US" altLang="en-US" sz="2800" b="1">
              <a:solidFill>
                <a:srgbClr val="0D0D0D"/>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endParaRPr>
          </a:p>
          <a:p>
            <a:pPr marL="742950" indent="-742950" algn="just" eaLnBrk="1" hangingPunct="1">
              <a:buFont typeface="Wingdings 2" panose="05020102010507070707" pitchFamily="18" charset="2"/>
              <a:buNone/>
            </a:pPr>
            <a:endParaRPr lang="en-US" altLang="en-US" sz="2800" b="1">
              <a:solidFill>
                <a:srgbClr val="0D0D0D"/>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endParaRPr>
          </a:p>
          <a:p>
            <a:pPr marL="742950" indent="-742950" algn="just" eaLnBrk="1" hangingPunct="1">
              <a:buFont typeface="Wingdings 2" panose="05020102010507070707" pitchFamily="18" charset="2"/>
              <a:buNone/>
            </a:pPr>
            <a:r>
              <a:rPr lang="en-US" altLang="en-US" sz="2800" b="1">
                <a:solidFill>
                  <a:srgbClr val="0D0D0D"/>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 </a:t>
            </a:r>
            <a:r>
              <a:rPr lang="el-GR" altLang="en-US" sz="2800" b="1">
                <a:solidFill>
                  <a:srgbClr val="0D0D0D"/>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ποίημα</a:t>
            </a:r>
            <a:endParaRPr lang="en-US" altLang="en-US" sz="2800" b="1">
              <a:solidFill>
                <a:srgbClr val="990033"/>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Arial" panose="020B0604020202020204" pitchFamily="34" charset="0"/>
            </a:endParaRPr>
          </a:p>
        </p:txBody>
      </p:sp>
      <p:sp>
        <p:nvSpPr>
          <p:cNvPr id="4" name="Rectangle 3">
            <a:extLst>
              <a:ext uri="{FF2B5EF4-FFF2-40B4-BE49-F238E27FC236}">
                <a16:creationId xmlns:a16="http://schemas.microsoft.com/office/drawing/2014/main" id="{6D40B02A-BF6B-49BD-999D-56DF1387C5A4}"/>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a:t>
            </a:r>
            <a:r>
              <a:rPr lang="en-US" dirty="0">
                <a:solidFill>
                  <a:srgbClr val="002060"/>
                </a:solidFill>
                <a:effectLst>
                  <a:outerShdw blurRad="38100" dist="38100" dir="2700000" algn="tl">
                    <a:srgbClr val="000000">
                      <a:alpha val="43137"/>
                    </a:srgbClr>
                  </a:outerShdw>
                </a:effectLst>
                <a:cs typeface="Arial" pitchFamily="34" charset="0"/>
              </a:rPr>
              <a:t>To Showcase Your Faith to the Heavenly Hosts.</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56B226C6-4636-4B64-A474-E7192B395AB5}"/>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3A45659D-9ED7-4421-88DA-9FD3D035E191}"/>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Job’s Story.</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8966839B-EC9A-42C8-9016-739D3B9CA07E}"/>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a:t>
            </a:r>
            <a:r>
              <a:rPr lang="en-US" dirty="0">
                <a:solidFill>
                  <a:srgbClr val="002060"/>
                </a:solidFill>
                <a:effectLst>
                  <a:outerShdw blurRad="38100" dist="38100" dir="2700000" algn="tl">
                    <a:srgbClr val="000000">
                      <a:alpha val="43137"/>
                    </a:srgbClr>
                  </a:outerShdw>
                </a:effectLst>
                <a:cs typeface="Arial" pitchFamily="34" charset="0"/>
              </a:rPr>
              <a:t>To Showcase Your Faith to the Heavenly Hosts.</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CD263E68-CB36-49A2-9EC9-00F6FB888B71}"/>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56D00E8E-12F2-4090-9B9A-E097CF878CB7}"/>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Job’s Story.</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In the land of </a:t>
            </a:r>
            <a:r>
              <a:rPr lang="en-US" sz="2800" b="1" dirty="0" err="1">
                <a:solidFill>
                  <a:schemeClr val="tx1"/>
                </a:solidFill>
                <a:effectLst>
                  <a:outerShdw blurRad="38100" dist="38100" dir="2700000" algn="tl">
                    <a:srgbClr val="000000">
                      <a:alpha val="43137"/>
                    </a:srgbClr>
                  </a:outerShdw>
                </a:effectLst>
                <a:latin typeface="Arial" pitchFamily="34" charset="0"/>
                <a:cs typeface="Arial" pitchFamily="34" charset="0"/>
              </a:rPr>
              <a:t>Uz</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there lived a man whose name was Job. This man was blameless and upright; he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feared God and shunned evil</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- 1:1.</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Then the LORD said to Satan, “Have you considered my servant Job? There is no one on earth like him; he is blameless and upright, a man who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fears God and shuns evil</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- 1:8.</a:t>
            </a:r>
          </a:p>
        </p:txBody>
      </p:sp>
      <p:sp>
        <p:nvSpPr>
          <p:cNvPr id="4" name="Rectangle 3">
            <a:extLst>
              <a:ext uri="{FF2B5EF4-FFF2-40B4-BE49-F238E27FC236}">
                <a16:creationId xmlns:a16="http://schemas.microsoft.com/office/drawing/2014/main" id="{9927FF45-8640-4B56-A08C-B6B121181539}"/>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a:t>
            </a:r>
            <a:r>
              <a:rPr lang="en-US" dirty="0">
                <a:solidFill>
                  <a:srgbClr val="002060"/>
                </a:solidFill>
                <a:effectLst>
                  <a:outerShdw blurRad="38100" dist="38100" dir="2700000" algn="tl">
                    <a:srgbClr val="000000">
                      <a:alpha val="43137"/>
                    </a:srgbClr>
                  </a:outerShdw>
                </a:effectLst>
                <a:cs typeface="Arial" pitchFamily="34" charset="0"/>
              </a:rPr>
              <a:t>To Showcase Your Faith to the Heavenly Hosts.</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A2A5FC3F-BD78-4D51-8E15-EC9331BE91FE}"/>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0AFCA8D-2D4B-490A-9052-35EAF2D5D38E}"/>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Job’s Story.</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But stretch out your hand and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strike everything he has, and he will surely curse you</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to your face. The LORD said to Satan, “Very well, then, everything he has is in your hands, but on the man himself do not lay a finger.” - 1:11-12.</a:t>
            </a:r>
          </a:p>
        </p:txBody>
      </p:sp>
      <p:sp>
        <p:nvSpPr>
          <p:cNvPr id="4" name="Rectangle 3">
            <a:extLst>
              <a:ext uri="{FF2B5EF4-FFF2-40B4-BE49-F238E27FC236}">
                <a16:creationId xmlns:a16="http://schemas.microsoft.com/office/drawing/2014/main" id="{9D4ED8EE-03EB-456A-88FA-B704974DC72A}"/>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a:t>
            </a:r>
            <a:r>
              <a:rPr lang="en-US" dirty="0">
                <a:solidFill>
                  <a:srgbClr val="002060"/>
                </a:solidFill>
                <a:effectLst>
                  <a:outerShdw blurRad="38100" dist="38100" dir="2700000" algn="tl">
                    <a:srgbClr val="000000">
                      <a:alpha val="43137"/>
                    </a:srgbClr>
                  </a:outerShdw>
                </a:effectLst>
                <a:cs typeface="Arial" pitchFamily="34" charset="0"/>
              </a:rPr>
              <a:t>To Showcase Your Faith to the Heavenly Hosts.</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B4DC373B-DEC3-4AE8-A5B8-0628E8953B15}"/>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AB4EA781-78AA-4CB5-9FE7-56A05C5B2113}"/>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Job’s Story.</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But stretch out your hand and strike everything he has, and he will surely curse you to your face. The LORD said to Satan,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Very well, then, everything he has is in your hands, but on the man himself do not lay a finger</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- 1:11-12.</a:t>
            </a:r>
          </a:p>
        </p:txBody>
      </p:sp>
      <p:sp>
        <p:nvSpPr>
          <p:cNvPr id="4" name="Rectangle 3">
            <a:extLst>
              <a:ext uri="{FF2B5EF4-FFF2-40B4-BE49-F238E27FC236}">
                <a16:creationId xmlns:a16="http://schemas.microsoft.com/office/drawing/2014/main" id="{4640F60D-8900-4244-B620-BE13C3FFAF88}"/>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a:t>
            </a:r>
            <a:r>
              <a:rPr lang="en-US" dirty="0">
                <a:solidFill>
                  <a:srgbClr val="002060"/>
                </a:solidFill>
                <a:effectLst>
                  <a:outerShdw blurRad="38100" dist="38100" dir="2700000" algn="tl">
                    <a:srgbClr val="000000">
                      <a:alpha val="43137"/>
                    </a:srgbClr>
                  </a:outerShdw>
                </a:effectLst>
                <a:cs typeface="Arial" pitchFamily="34" charset="0"/>
              </a:rPr>
              <a:t>To Showcase Your Faith to the Heavenly Hosts.</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D6304944-066A-48DC-83E5-C68A5763831B}"/>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EA8D21C-48B0-4501-B010-9819E149AF2E}"/>
              </a:ext>
            </a:extLst>
          </p:cNvPr>
          <p:cNvSpPr>
            <a:spLocks noGrp="1" noChangeArrowheads="1"/>
          </p:cNvSpPr>
          <p:nvPr>
            <p:ph idx="1"/>
          </p:nvPr>
        </p:nvSpPr>
        <p:spPr>
          <a:xfrm>
            <a:off x="381000" y="1066800"/>
            <a:ext cx="8382000" cy="56388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John 21:18-19</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 tell you the truth, when you were younger you dressed yourself and went where you wanted; but when you are old you will stretch out your hands, and someone else will dress you and lead you where you do not want to go.” </a:t>
            </a:r>
            <a:r>
              <a:rPr lang="en-US" sz="2800" b="1" baseline="30000" dirty="0">
                <a:solidFill>
                  <a:schemeClr val="tx1"/>
                </a:solidFill>
                <a:effectLst>
                  <a:outerShdw blurRad="38100" dist="38100" dir="2700000" algn="tl">
                    <a:srgbClr val="000000">
                      <a:alpha val="43137"/>
                    </a:srgbClr>
                  </a:outerShdw>
                </a:effectLst>
                <a:latin typeface="Arial" pitchFamily="34" charset="0"/>
                <a:cs typeface="Arial" pitchFamily="34" charset="0"/>
              </a:rPr>
              <a:t>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Jesus said this to indicate the kind of death by which Peter would glorify God. Then he said to him, “Follow me!”</a:t>
            </a:r>
          </a:p>
        </p:txBody>
      </p:sp>
    </p:spTree>
  </p:cSld>
  <p:clrMapOvr>
    <a:masterClrMapping/>
  </p:clrMapOvr>
  <p:transition>
    <p:dissolve/>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3A00DC3D-4B29-4FFB-916F-91EDAA5F480D}"/>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4BA0B2CC-82B0-48FD-8811-1E9EAC894160}"/>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Job’s Story.</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But stretch out your hand and strike everything he has, and he will surely curse you to your face. The LORD said to Satan, “Very well, then, everything he has is in your hands, but on the man himself do not lay a finger.” - 1:11-12.</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The LORD said to Satan, “Very well, then, he is in your hands; but you must spare his life.” - 2:6.</a:t>
            </a:r>
          </a:p>
        </p:txBody>
      </p:sp>
      <p:sp>
        <p:nvSpPr>
          <p:cNvPr id="4" name="Rectangle 3">
            <a:extLst>
              <a:ext uri="{FF2B5EF4-FFF2-40B4-BE49-F238E27FC236}">
                <a16:creationId xmlns:a16="http://schemas.microsoft.com/office/drawing/2014/main" id="{17B41C78-DCAA-4867-B105-D7FD076D8A73}"/>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a:t>
            </a:r>
            <a:r>
              <a:rPr lang="en-US" dirty="0">
                <a:solidFill>
                  <a:srgbClr val="002060"/>
                </a:solidFill>
                <a:effectLst>
                  <a:outerShdw blurRad="38100" dist="38100" dir="2700000" algn="tl">
                    <a:srgbClr val="000000">
                      <a:alpha val="43137"/>
                    </a:srgbClr>
                  </a:outerShdw>
                </a:effectLst>
                <a:cs typeface="Arial" pitchFamily="34" charset="0"/>
              </a:rPr>
              <a:t>To Showcase Your Faith to the Heavenly Hosts.</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D3D1F4EC-C7B1-4ABE-A366-0A2FA0B0562D}"/>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17558B86-965D-424E-A195-F54AA3C2C42F}"/>
              </a:ext>
            </a:extLst>
          </p:cNvPr>
          <p:cNvSpPr>
            <a:spLocks noGrp="1" noChangeArrowheads="1"/>
          </p:cNvSpPr>
          <p:nvPr>
            <p:ph idx="1"/>
          </p:nvPr>
        </p:nvSpPr>
        <p:spPr>
          <a:xfrm>
            <a:off x="457200" y="1143000"/>
            <a:ext cx="8229600" cy="57150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Job’s Story.</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But stretch out your hand and strike everything he has, and he will surely curse you to your face. - 1:11.</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The LORD said to Satan, “Very well, then, he is in your hands; but you must spare his life.” - 2:6.</a:t>
            </a:r>
          </a:p>
          <a:p>
            <a:pPr marL="609600" indent="-609600" algn="ctr" eaLnBrk="1" fontAlgn="auto" hangingPunct="1">
              <a:spcAft>
                <a:spcPts val="0"/>
              </a:spcAft>
              <a:buFont typeface="Wingdings 2" panose="05020102010507070707" pitchFamily="18" charset="2"/>
              <a:buNone/>
              <a:defRPr/>
            </a:pPr>
            <a: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t>The Final Verdict</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God has a right to allow anything He wants to happen to us without question!</a:t>
            </a:r>
          </a:p>
        </p:txBody>
      </p:sp>
      <p:sp>
        <p:nvSpPr>
          <p:cNvPr id="4" name="Rectangle 3">
            <a:extLst>
              <a:ext uri="{FF2B5EF4-FFF2-40B4-BE49-F238E27FC236}">
                <a16:creationId xmlns:a16="http://schemas.microsoft.com/office/drawing/2014/main" id="{5DAF86ED-B8CC-4445-A786-3D33A4F5A4A2}"/>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a:t>
            </a:r>
            <a:r>
              <a:rPr lang="en-US" dirty="0">
                <a:solidFill>
                  <a:srgbClr val="002060"/>
                </a:solidFill>
                <a:effectLst>
                  <a:outerShdw blurRad="38100" dist="38100" dir="2700000" algn="tl">
                    <a:srgbClr val="000000">
                      <a:alpha val="43137"/>
                    </a:srgbClr>
                  </a:outerShdw>
                </a:effectLst>
                <a:cs typeface="Arial" pitchFamily="34" charset="0"/>
              </a:rPr>
              <a:t>To Showcase Your Faith to the Heavenly Hosts.</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2BFDE897-D556-4154-AF01-6F48AA0EA429}"/>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F6B36787-0FE8-430C-BA70-12C532CDB823}"/>
              </a:ext>
            </a:extLst>
          </p:cNvPr>
          <p:cNvSpPr>
            <a:spLocks noGrp="1" noChangeArrowheads="1"/>
          </p:cNvSpPr>
          <p:nvPr>
            <p:ph idx="1"/>
          </p:nvPr>
        </p:nvSpPr>
        <p:spPr>
          <a:xfrm>
            <a:off x="457200" y="1143000"/>
            <a:ext cx="8229600" cy="57150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Job’s Story.</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But stretch out your hand and strike everything he has, and he will surely curse you to your face. - 1:11.</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The LORD said to Satan, “Very well, then, he is in your hands; but you must spare his life.” - 2:6.</a:t>
            </a:r>
          </a:p>
          <a:p>
            <a:pPr marL="609600" indent="-609600" algn="ctr" eaLnBrk="1" fontAlgn="auto" hangingPunct="1">
              <a:spcAft>
                <a:spcPts val="0"/>
              </a:spcAft>
              <a:buFont typeface="Wingdings 2" panose="05020102010507070707" pitchFamily="18" charset="2"/>
              <a:buNone/>
              <a:defRPr/>
            </a:pPr>
            <a: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t>The Incredible Thought</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in spite of God’s absolute authority, He personally endured the cross!</a:t>
            </a:r>
          </a:p>
        </p:txBody>
      </p:sp>
      <p:sp>
        <p:nvSpPr>
          <p:cNvPr id="4" name="Rectangle 3">
            <a:extLst>
              <a:ext uri="{FF2B5EF4-FFF2-40B4-BE49-F238E27FC236}">
                <a16:creationId xmlns:a16="http://schemas.microsoft.com/office/drawing/2014/main" id="{830F5E0A-27E5-432E-A1A9-4129DE81B4C6}"/>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a:t>
            </a:r>
            <a:r>
              <a:rPr lang="en-US" dirty="0">
                <a:solidFill>
                  <a:srgbClr val="002060"/>
                </a:solidFill>
                <a:effectLst>
                  <a:outerShdw blurRad="38100" dist="38100" dir="2700000" algn="tl">
                    <a:srgbClr val="000000">
                      <a:alpha val="43137"/>
                    </a:srgbClr>
                  </a:outerShdw>
                </a:effectLst>
                <a:cs typeface="Arial" pitchFamily="34" charset="0"/>
              </a:rPr>
              <a:t>To Showcase Your Faith to the Heavenly Hosts.</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5995CE12-4D37-4A78-846E-83370C026FA9}"/>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8FE3B5F-966C-48FC-B315-EFF17CF24473}"/>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  What are the lessons we can learn from Job?</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AF88306A-6FEE-4482-B287-BB96921FA37B}"/>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a:t>
            </a:r>
            <a:r>
              <a:rPr lang="en-US" dirty="0">
                <a:solidFill>
                  <a:srgbClr val="002060"/>
                </a:solidFill>
                <a:effectLst>
                  <a:outerShdw blurRad="38100" dist="38100" dir="2700000" algn="tl">
                    <a:srgbClr val="000000">
                      <a:alpha val="43137"/>
                    </a:srgbClr>
                  </a:outerShdw>
                </a:effectLst>
                <a:cs typeface="Arial" pitchFamily="34" charset="0"/>
              </a:rPr>
              <a:t>To Showcase Your Faith to the Heavenly Hosts.</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C5A7BC89-19BC-46EB-9576-39C4EE481EA3}"/>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2A10ABC7-89D7-449B-B1C1-2DC795CB514F}"/>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  What are the lessons we can learn from Job?</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Hebrews 12:1 - Therefore, since we are surrounded by such a great cloud of witnesses, let us throw off everything that hinders and the sin that so easily entangles, and let us run with perseverance the race marked out for us.</a:t>
            </a:r>
            <a:endParaRPr lang="en-US" sz="2800"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6116271F-A6C0-40B0-B11C-9DED83775A78}"/>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a:t>
            </a:r>
            <a:r>
              <a:rPr lang="en-US" dirty="0">
                <a:solidFill>
                  <a:srgbClr val="002060"/>
                </a:solidFill>
                <a:effectLst>
                  <a:outerShdw blurRad="38100" dist="38100" dir="2700000" algn="tl">
                    <a:srgbClr val="000000">
                      <a:alpha val="43137"/>
                    </a:srgbClr>
                  </a:outerShdw>
                </a:effectLst>
                <a:cs typeface="Arial" pitchFamily="34" charset="0"/>
              </a:rPr>
              <a:t>To Showcase Your Faith to the Heavenly Hosts.</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2B57D781-B0EF-4EDD-9C60-00610542446C}"/>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91B408D0-E756-4633-AF2E-19F01E8EE033}"/>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D.  God tailor makes your life to build your character!</a:t>
            </a:r>
            <a:endParaRPr lang="en-US" sz="2800"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2C31AFD5-DAA3-4050-973C-5AA2BE39A2BF}"/>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a:t>
            </a:r>
            <a:r>
              <a:rPr lang="en-US" dirty="0">
                <a:solidFill>
                  <a:srgbClr val="002060"/>
                </a:solidFill>
                <a:effectLst>
                  <a:outerShdw blurRad="38100" dist="38100" dir="2700000" algn="tl">
                    <a:srgbClr val="000000">
                      <a:alpha val="43137"/>
                    </a:srgbClr>
                  </a:outerShdw>
                </a:effectLst>
                <a:cs typeface="Arial" pitchFamily="34" charset="0"/>
              </a:rPr>
              <a:t>To Showcase Your Faith to the Heavenly Hosts.</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AB605C18-FDE0-452E-97F5-6CAC2E5B89DD}"/>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AA4564C-5A44-4D9A-A526-EF1BDC1C2625}"/>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D.  God tailor makes your life to build your character!</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Romans 8:28 - And we know that in all things God works for the good of those who love him, who have been called according to his purpose. </a:t>
            </a:r>
          </a:p>
        </p:txBody>
      </p:sp>
      <p:sp>
        <p:nvSpPr>
          <p:cNvPr id="4" name="Rectangle 3">
            <a:extLst>
              <a:ext uri="{FF2B5EF4-FFF2-40B4-BE49-F238E27FC236}">
                <a16:creationId xmlns:a16="http://schemas.microsoft.com/office/drawing/2014/main" id="{BB003B89-F7C9-497A-AC13-5743AB32729D}"/>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a:t>
            </a:r>
            <a:r>
              <a:rPr lang="en-US" dirty="0">
                <a:solidFill>
                  <a:srgbClr val="002060"/>
                </a:solidFill>
                <a:effectLst>
                  <a:outerShdw blurRad="38100" dist="38100" dir="2700000" algn="tl">
                    <a:srgbClr val="000000">
                      <a:alpha val="43137"/>
                    </a:srgbClr>
                  </a:outerShdw>
                </a:effectLst>
                <a:cs typeface="Arial" pitchFamily="34" charset="0"/>
              </a:rPr>
              <a:t>To Showcase Your Faith to the Heavenly Hosts.</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EF54C128-6AA7-4B63-AAEF-5FB00A4747F4}"/>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0A219A84-DFBF-4013-8EE5-0D58EFE6C45C}"/>
              </a:ext>
            </a:extLst>
          </p:cNvPr>
          <p:cNvSpPr>
            <a:spLocks noGrp="1" noChangeArrowheads="1"/>
          </p:cNvSpPr>
          <p:nvPr>
            <p:ph idx="1"/>
          </p:nvPr>
        </p:nvSpPr>
        <p:spPr>
          <a:xfrm>
            <a:off x="457200" y="1143000"/>
            <a:ext cx="8229600" cy="5410200"/>
          </a:xfrm>
        </p:spPr>
        <p:txBody>
          <a:bodyPr>
            <a:normAutofit/>
          </a:bodyPr>
          <a:lstStyle/>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The next time you go through a persecution complex - don’t question God’s fairness!</a:t>
            </a:r>
          </a:p>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God is molding your character to make you into a lovely vessel for His purposes!</a:t>
            </a:r>
          </a:p>
        </p:txBody>
      </p:sp>
    </p:spTree>
  </p:cSld>
  <p:clrMapOvr>
    <a:masterClrMapping/>
  </p:clrMapOvr>
  <p:transition>
    <p:dissolv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4C23F9F0-329A-4E0A-9C35-9C79D35B63C8}"/>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24339887-AE4A-46E7-8B52-B38BCA633D13}"/>
              </a:ext>
            </a:extLst>
          </p:cNvPr>
          <p:cNvSpPr>
            <a:spLocks noGrp="1" noChangeArrowheads="1"/>
          </p:cNvSpPr>
          <p:nvPr>
            <p:ph idx="1"/>
          </p:nvPr>
        </p:nvSpPr>
        <p:spPr>
          <a:xfrm>
            <a:off x="381000" y="1066800"/>
            <a:ext cx="8382000" cy="56388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John 21:20-23</a:t>
            </a:r>
          </a:p>
          <a:p>
            <a:pPr algn="just">
              <a:buFont typeface="Wingdings 2" panose="05020102010507070707" pitchFamily="18" charset="2"/>
              <a:buNone/>
              <a:defRPr/>
            </a:pPr>
            <a:r>
              <a:rPr lang="en-US" sz="2600" b="1" dirty="0">
                <a:solidFill>
                  <a:schemeClr val="tx1"/>
                </a:solidFill>
                <a:effectLst>
                  <a:outerShdw blurRad="38100" dist="38100" dir="2700000" algn="tl">
                    <a:srgbClr val="000000">
                      <a:alpha val="43137"/>
                    </a:srgbClr>
                  </a:outerShdw>
                </a:effectLst>
                <a:latin typeface="Arial" pitchFamily="34" charset="0"/>
                <a:cs typeface="Arial" pitchFamily="34" charset="0"/>
              </a:rPr>
              <a:t>Peter turned and saw that the disciple whom Jesus loved was following them. (This was the one who had leaned back against Jesus at the supper and had said, “Lord, who is going to betray you?”) When Peter saw him, he asked, “Lord, what about him?” Jesus answered, “If I want him to remain alive until I return, what is that to you? You must follow me.” Because of this, the rumor spread among the brothers that this disciple would not die. But Jesus did not say that he would not die; he only said, “If I want him to remain alive until I return, what is that to you?”</a:t>
            </a:r>
          </a:p>
        </p:txBody>
      </p:sp>
    </p:spTree>
  </p:cSld>
  <p:clrMapOvr>
    <a:masterClrMapping/>
  </p:clrMapOvr>
  <p:transition>
    <p:dissolv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8F07AB6D-0EA7-4F09-B987-5DF775ADD9AD}"/>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99000947-7863-4F07-8297-EA8CBC4AEA45}"/>
              </a:ext>
            </a:extLst>
          </p:cNvPr>
          <p:cNvSpPr>
            <a:spLocks noGrp="1" noChangeArrowheads="1"/>
          </p:cNvSpPr>
          <p:nvPr>
            <p:ph idx="1"/>
          </p:nvPr>
        </p:nvSpPr>
        <p:spPr>
          <a:xfrm>
            <a:off x="457200" y="1219200"/>
            <a:ext cx="8229600" cy="5105400"/>
          </a:xfrm>
        </p:spPr>
        <p:txBody>
          <a:bodyPr>
            <a:normAutofit/>
          </a:bodyPr>
          <a:lstStyle/>
          <a:p>
            <a:pPr marL="609600" indent="-609600" algn="ctr" eaLnBrk="1" fontAlgn="auto" hangingPunct="1">
              <a:spcAft>
                <a:spcPts val="0"/>
              </a:spcAft>
              <a:buFont typeface="Wingdings 2" panose="05020102010507070707" pitchFamily="18" charset="2"/>
              <a:buNone/>
              <a:defRPr/>
            </a:pPr>
            <a:endParaRPr lang="en-US" sz="4400" b="1" dirty="0">
              <a:solidFill>
                <a:srgbClr val="990033"/>
              </a:solidFill>
              <a:effectLst>
                <a:outerShdw blurRad="38100" dist="38100" dir="2700000" algn="tl">
                  <a:srgbClr val="000000">
                    <a:alpha val="43137"/>
                  </a:srgbClr>
                </a:outerShdw>
              </a:effectLst>
              <a:latin typeface="Arial Narrow" pitchFamily="34" charset="0"/>
            </a:endParaRPr>
          </a:p>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God deals with each of our lives differently for at least</a:t>
            </a:r>
            <a:br>
              <a:rPr lang="en-US" sz="4400" b="1" dirty="0">
                <a:solidFill>
                  <a:srgbClr val="990033"/>
                </a:solidFill>
                <a:effectLst>
                  <a:outerShdw blurRad="38100" dist="38100" dir="2700000" algn="tl">
                    <a:srgbClr val="000000">
                      <a:alpha val="43137"/>
                    </a:srgbClr>
                  </a:outerShdw>
                </a:effectLst>
                <a:latin typeface="Arial Narrow" pitchFamily="34" charset="0"/>
              </a:rPr>
            </a:br>
            <a:r>
              <a:rPr lang="en-US" sz="4400" b="1" dirty="0">
                <a:solidFill>
                  <a:srgbClr val="990033"/>
                </a:solidFill>
                <a:effectLst>
                  <a:outerShdw blurRad="38100" dist="38100" dir="2700000" algn="tl">
                    <a:srgbClr val="000000">
                      <a:alpha val="43137"/>
                    </a:srgbClr>
                  </a:outerShdw>
                </a:effectLst>
                <a:latin typeface="Arial Narrow" pitchFamily="34" charset="0"/>
              </a:rPr>
              <a:t>3 reasons.</a:t>
            </a:r>
          </a:p>
        </p:txBody>
      </p:sp>
      <p:sp>
        <p:nvSpPr>
          <p:cNvPr id="4" name="Rectangle 3">
            <a:extLst>
              <a:ext uri="{FF2B5EF4-FFF2-40B4-BE49-F238E27FC236}">
                <a16:creationId xmlns:a16="http://schemas.microsoft.com/office/drawing/2014/main" id="{080E6469-5966-49C9-9C36-DD990C3CEBB5}"/>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 </a:t>
            </a:r>
          </a:p>
        </p:txBody>
      </p:sp>
    </p:spTree>
  </p:cSld>
  <p:clrMapOvr>
    <a:masterClrMapping/>
  </p:clrMapOvr>
  <p:transition>
    <p:dissolv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89C38A70-1249-4A2F-86F4-EBC8CA6D2B5F}"/>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33B7EC00-FC68-43FA-A126-F3C5729D4D0A}"/>
              </a:ext>
            </a:extLst>
          </p:cNvPr>
          <p:cNvSpPr>
            <a:spLocks noGrp="1" noChangeArrowheads="1"/>
          </p:cNvSpPr>
          <p:nvPr>
            <p:ph idx="1"/>
          </p:nvPr>
        </p:nvSpPr>
        <p:spPr>
          <a:xfrm>
            <a:off x="457200" y="1143000"/>
            <a:ext cx="8229600" cy="4648200"/>
          </a:xfrm>
        </p:spPr>
        <p:txBody>
          <a:bodyPr>
            <a:normAutofit/>
          </a:bodyPr>
          <a:lstStyle/>
          <a:p>
            <a:pPr>
              <a:buFont typeface="Wingdings 2" panose="05020102010507070707" pitchFamily="18" charset="2"/>
              <a:buNone/>
              <a:defRPr/>
            </a:pPr>
            <a:r>
              <a:rPr lang="en-US" sz="4400" b="1" dirty="0">
                <a:solidFill>
                  <a:srgbClr val="002060"/>
                </a:solidFill>
                <a:effectLst>
                  <a:outerShdw blurRad="38100" dist="38100" dir="2700000" algn="tl">
                    <a:srgbClr val="000000">
                      <a:alpha val="43137"/>
                    </a:srgbClr>
                  </a:outerShdw>
                </a:effectLst>
                <a:latin typeface="Arial Narrow" pitchFamily="34" charset="0"/>
              </a:rPr>
              <a:t>I.  To Serve God as First Priority of Your Life.</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Tree>
  </p:cSld>
  <p:clrMapOvr>
    <a:masterClrMapping/>
  </p:clrMapOvr>
  <p:transition>
    <p:dissolv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41D0D387-65AE-446A-ABD0-7FA0B806B04C}"/>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3DCA0150-98FF-40E8-80D4-89A28A1F58F1}"/>
              </a:ext>
            </a:extLst>
          </p:cNvPr>
          <p:cNvSpPr>
            <a:spLocks noGrp="1" noChangeArrowheads="1"/>
          </p:cNvSpPr>
          <p:nvPr>
            <p:ph idx="1"/>
          </p:nvPr>
        </p:nvSpPr>
        <p:spPr>
          <a:xfrm>
            <a:off x="457200" y="1143000"/>
            <a:ext cx="8229600" cy="51816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The </a:t>
            </a:r>
            <a:r>
              <a:rPr lang="en-US" sz="4400" b="1" u="sng" dirty="0">
                <a:solidFill>
                  <a:srgbClr val="990033"/>
                </a:solidFill>
                <a:effectLst>
                  <a:outerShdw blurRad="38100" dist="38100" dir="2700000" algn="tl">
                    <a:srgbClr val="000000">
                      <a:alpha val="43137"/>
                    </a:srgbClr>
                  </a:outerShdw>
                </a:effectLst>
                <a:latin typeface="Arial Narrow" pitchFamily="34" charset="0"/>
              </a:rPr>
              <a:t>degree</a:t>
            </a:r>
            <a:r>
              <a:rPr lang="en-US" sz="4400" b="1" dirty="0">
                <a:solidFill>
                  <a:srgbClr val="990033"/>
                </a:solidFill>
                <a:effectLst>
                  <a:outerShdw blurRad="38100" dist="38100" dir="2700000" algn="tl">
                    <a:srgbClr val="000000">
                      <a:alpha val="43137"/>
                    </a:srgbClr>
                  </a:outerShdw>
                </a:effectLst>
                <a:latin typeface="Arial Narrow" pitchFamily="34" charset="0"/>
              </a:rPr>
              <a:t> of your service measures the </a:t>
            </a:r>
            <a:r>
              <a:rPr lang="en-US" sz="4400" b="1" u="sng" dirty="0">
                <a:solidFill>
                  <a:srgbClr val="990033"/>
                </a:solidFill>
                <a:effectLst>
                  <a:outerShdw blurRad="38100" dist="38100" dir="2700000" algn="tl">
                    <a:srgbClr val="000000">
                      <a:alpha val="43137"/>
                    </a:srgbClr>
                  </a:outerShdw>
                </a:effectLst>
                <a:latin typeface="Arial Narrow" pitchFamily="34" charset="0"/>
              </a:rPr>
              <a:t>extent</a:t>
            </a:r>
            <a:r>
              <a:rPr lang="en-US" sz="4400" b="1" dirty="0">
                <a:solidFill>
                  <a:srgbClr val="990033"/>
                </a:solidFill>
                <a:effectLst>
                  <a:outerShdw blurRad="38100" dist="38100" dir="2700000" algn="tl">
                    <a:srgbClr val="000000">
                      <a:alpha val="43137"/>
                    </a:srgbClr>
                  </a:outerShdw>
                </a:effectLst>
                <a:latin typeface="Arial Narrow" pitchFamily="34" charset="0"/>
              </a:rPr>
              <a:t> of your love!</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1DAF48F0-DAD1-45BD-A801-B8FE746EC340}"/>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To Serve God as First Priority of Your Life. </a:t>
            </a:r>
          </a:p>
        </p:txBody>
      </p:sp>
    </p:spTree>
  </p:cSld>
  <p:clrMapOvr>
    <a:masterClrMapping/>
  </p:clrMapOvr>
  <p:transition>
    <p:dissolv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FC88E5F1-5314-4735-9268-C9AB7EC66378}"/>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911D231E-D2A4-44B8-B61C-BA9534038D70}"/>
              </a:ext>
            </a:extLst>
          </p:cNvPr>
          <p:cNvSpPr>
            <a:spLocks noGrp="1" noChangeArrowheads="1"/>
          </p:cNvSpPr>
          <p:nvPr>
            <p:ph idx="1"/>
          </p:nvPr>
        </p:nvSpPr>
        <p:spPr>
          <a:xfrm>
            <a:off x="457200" y="1143000"/>
            <a:ext cx="8229600" cy="5181600"/>
          </a:xfrm>
        </p:spPr>
        <p:txBody>
          <a:bodyPr>
            <a:normAutofit/>
          </a:bodyPr>
          <a:lstStyle/>
          <a:p>
            <a:pPr algn="just">
              <a:buFont typeface="Wingdings 2" panose="05020102010507070707" pitchFamily="18" charset="2"/>
              <a:buNone/>
            </a:pPr>
            <a:r>
              <a:rPr lang="en-US" alt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When they had finished eating, Jesus said to Simon Peter, “Simon son of John, do you truly </a:t>
            </a:r>
            <a:r>
              <a:rPr lang="en-US" alt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love</a:t>
            </a:r>
            <a:r>
              <a:rPr lang="en-US" alt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me more than these?” “Yes, Lord,” he said, “you </a:t>
            </a:r>
            <a:r>
              <a:rPr lang="en-US" alt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know</a:t>
            </a:r>
            <a:r>
              <a:rPr lang="en-US" alt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that I </a:t>
            </a:r>
            <a:r>
              <a:rPr lang="en-US" alt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love</a:t>
            </a:r>
            <a:r>
              <a:rPr lang="en-US" alt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you.” Jesus said, “Feed my lambs.” - v15</a:t>
            </a:r>
          </a:p>
          <a:p>
            <a:pPr algn="just">
              <a:buFont typeface="Wingdings 2" panose="05020102010507070707" pitchFamily="18" charset="2"/>
              <a:buNone/>
            </a:pPr>
            <a:r>
              <a:rPr lang="en-US" altLang="en-US" sz="40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1. </a:t>
            </a:r>
            <a:r>
              <a:rPr lang="en-US" altLang="en-US" sz="4000" b="1">
                <a:solidFill>
                  <a:srgbClr val="006600"/>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Love</a:t>
            </a:r>
            <a:r>
              <a:rPr lang="en-US" altLang="en-US" sz="40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l-GR" altLang="en-US" sz="36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ἀγαπάω</a:t>
            </a:r>
            <a:r>
              <a:rPr lang="en-US" altLang="en-US" sz="40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 focus on the 	need. </a:t>
            </a:r>
            <a:r>
              <a:rPr lang="en-US" altLang="en-US" sz="4000" b="1">
                <a:solidFill>
                  <a:srgbClr val="006600"/>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Know</a:t>
            </a:r>
            <a:r>
              <a:rPr lang="en-US" altLang="en-US" sz="40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l-GR" altLang="en-US" sz="36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οἶδα</a:t>
            </a:r>
            <a:r>
              <a:rPr lang="en-US" altLang="en-US" sz="40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 by obser-	vation.  </a:t>
            </a:r>
            <a:r>
              <a:rPr lang="en-US" altLang="en-US" sz="4000" b="1">
                <a:solidFill>
                  <a:srgbClr val="006600"/>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Love</a:t>
            </a:r>
            <a:r>
              <a:rPr lang="en-US" altLang="en-US" sz="40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l-GR" altLang="en-US" sz="36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φιλέω</a:t>
            </a:r>
            <a:r>
              <a:rPr lang="en-US" altLang="en-US" sz="40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 focus on 	the person.</a:t>
            </a:r>
          </a:p>
        </p:txBody>
      </p:sp>
      <p:sp>
        <p:nvSpPr>
          <p:cNvPr id="4" name="Rectangle 3">
            <a:extLst>
              <a:ext uri="{FF2B5EF4-FFF2-40B4-BE49-F238E27FC236}">
                <a16:creationId xmlns:a16="http://schemas.microsoft.com/office/drawing/2014/main" id="{36E7B5A0-4C00-441A-8709-26EEE1D6B7E3}"/>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To Serve God as First Priority of Your Life. </a:t>
            </a:r>
          </a:p>
        </p:txBody>
      </p:sp>
    </p:spTree>
  </p:cSld>
  <p:clrMapOvr>
    <a:masterClrMapping/>
  </p:clrMapOvr>
  <p:transition>
    <p:dissolve/>
  </p:transition>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themeOverride>
</file>

<file path=docProps/app.xml><?xml version="1.0" encoding="utf-8"?>
<Properties xmlns="http://schemas.openxmlformats.org/officeDocument/2006/extended-properties" xmlns:vt="http://schemas.openxmlformats.org/officeDocument/2006/docPropsVTypes">
  <Template>Metro</Template>
  <TotalTime>37997</TotalTime>
  <Words>3456</Words>
  <Application>Microsoft Office PowerPoint</Application>
  <PresentationFormat>On-screen Show (4:3)</PresentationFormat>
  <Paragraphs>227</Paragraphs>
  <Slides>47</Slides>
  <Notes>47</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47</vt:i4>
      </vt:variant>
    </vt:vector>
  </HeadingPairs>
  <TitlesOfParts>
    <vt:vector size="56" baseType="lpstr">
      <vt:lpstr>Arial</vt:lpstr>
      <vt:lpstr>Arial Narrow</vt:lpstr>
      <vt:lpstr>Calibri</vt:lpstr>
      <vt:lpstr>Franklin Gothic Medium</vt:lpstr>
      <vt:lpstr>Lucida Sans Unicode</vt:lpstr>
      <vt:lpstr>Segoe UI Symbol</vt:lpstr>
      <vt:lpstr>Times New Roman</vt:lpstr>
      <vt:lpstr>Wingdings 2</vt:lpstr>
      <vt:lpstr>Trek</vt:lpstr>
      <vt:lpstr>is  That  unfair?</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vector>
  </TitlesOfParts>
  <Company>Thomason Internet Services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Homosexual Agenda  Romans 1:18-32</dc:title>
  <dc:creator>Stephen H. Thomason</dc:creator>
  <cp:lastModifiedBy>Stephen Thomason</cp:lastModifiedBy>
  <cp:revision>1834</cp:revision>
  <dcterms:created xsi:type="dcterms:W3CDTF">2005-04-23T22:37:40Z</dcterms:created>
  <dcterms:modified xsi:type="dcterms:W3CDTF">2024-06-18T19:29:20Z</dcterms:modified>
</cp:coreProperties>
</file>