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0"/>
  </p:notesMasterIdLst>
  <p:handoutMasterIdLst>
    <p:handoutMasterId r:id="rId41"/>
  </p:handoutMasterIdLst>
  <p:sldIdLst>
    <p:sldId id="398" r:id="rId2"/>
    <p:sldId id="1362" r:id="rId3"/>
    <p:sldId id="3680" r:id="rId4"/>
    <p:sldId id="3407" r:id="rId5"/>
    <p:sldId id="3681" r:id="rId6"/>
    <p:sldId id="3683" r:id="rId7"/>
    <p:sldId id="3684" r:id="rId8"/>
    <p:sldId id="3713" r:id="rId9"/>
    <p:sldId id="3685" r:id="rId10"/>
    <p:sldId id="3686" r:id="rId11"/>
    <p:sldId id="3687" r:id="rId12"/>
    <p:sldId id="3688" r:id="rId13"/>
    <p:sldId id="3689" r:id="rId14"/>
    <p:sldId id="3690" r:id="rId15"/>
    <p:sldId id="3691" r:id="rId16"/>
    <p:sldId id="3208" r:id="rId17"/>
    <p:sldId id="3692" r:id="rId18"/>
    <p:sldId id="3693" r:id="rId19"/>
    <p:sldId id="3694" r:id="rId20"/>
    <p:sldId id="3695" r:id="rId21"/>
    <p:sldId id="3696" r:id="rId22"/>
    <p:sldId id="3697" r:id="rId23"/>
    <p:sldId id="3698" r:id="rId24"/>
    <p:sldId id="3699" r:id="rId25"/>
    <p:sldId id="3700" r:id="rId26"/>
    <p:sldId id="3701" r:id="rId27"/>
    <p:sldId id="3702" r:id="rId28"/>
    <p:sldId id="3703" r:id="rId29"/>
    <p:sldId id="3704" r:id="rId30"/>
    <p:sldId id="3705" r:id="rId31"/>
    <p:sldId id="3706" r:id="rId32"/>
    <p:sldId id="3707" r:id="rId33"/>
    <p:sldId id="3708" r:id="rId34"/>
    <p:sldId id="3709" r:id="rId35"/>
    <p:sldId id="3710" r:id="rId36"/>
    <p:sldId id="3711" r:id="rId37"/>
    <p:sldId id="3712" r:id="rId38"/>
    <p:sldId id="3633" r:id="rId39"/>
  </p:sldIdLst>
  <p:sldSz cx="9144000" cy="6858000" type="screen4x3"/>
  <p:notesSz cx="7023100" cy="9309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b="1" kern="1200">
        <a:solidFill>
          <a:srgbClr val="990033"/>
        </a:solidFill>
        <a:latin typeface="Arial Narrow" panose="020B060602020203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b="1" kern="1200">
        <a:solidFill>
          <a:srgbClr val="990033"/>
        </a:solidFill>
        <a:latin typeface="Arial Narrow" panose="020B060602020203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b="1" kern="1200">
        <a:solidFill>
          <a:srgbClr val="990033"/>
        </a:solidFill>
        <a:latin typeface="Arial Narrow" panose="020B060602020203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b="1" kern="1200">
        <a:solidFill>
          <a:srgbClr val="990033"/>
        </a:solidFill>
        <a:latin typeface="Arial Narrow" panose="020B060602020203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b="1" kern="1200">
        <a:solidFill>
          <a:srgbClr val="990033"/>
        </a:solidFill>
        <a:latin typeface="Arial Narrow" panose="020B0606020202030204" pitchFamily="34" charset="0"/>
        <a:ea typeface="+mn-ea"/>
        <a:cs typeface="+mn-cs"/>
      </a:defRPr>
    </a:lvl5pPr>
    <a:lvl6pPr marL="2286000" algn="l" defTabSz="914400" rtl="0" eaLnBrk="1" latinLnBrk="0" hangingPunct="1">
      <a:defRPr sz="2800" b="1" kern="1200">
        <a:solidFill>
          <a:srgbClr val="990033"/>
        </a:solidFill>
        <a:latin typeface="Arial Narrow" panose="020B0606020202030204" pitchFamily="34" charset="0"/>
        <a:ea typeface="+mn-ea"/>
        <a:cs typeface="+mn-cs"/>
      </a:defRPr>
    </a:lvl6pPr>
    <a:lvl7pPr marL="2743200" algn="l" defTabSz="914400" rtl="0" eaLnBrk="1" latinLnBrk="0" hangingPunct="1">
      <a:defRPr sz="2800" b="1" kern="1200">
        <a:solidFill>
          <a:srgbClr val="990033"/>
        </a:solidFill>
        <a:latin typeface="Arial Narrow" panose="020B0606020202030204" pitchFamily="34" charset="0"/>
        <a:ea typeface="+mn-ea"/>
        <a:cs typeface="+mn-cs"/>
      </a:defRPr>
    </a:lvl7pPr>
    <a:lvl8pPr marL="3200400" algn="l" defTabSz="914400" rtl="0" eaLnBrk="1" latinLnBrk="0" hangingPunct="1">
      <a:defRPr sz="2800" b="1" kern="1200">
        <a:solidFill>
          <a:srgbClr val="990033"/>
        </a:solidFill>
        <a:latin typeface="Arial Narrow" panose="020B0606020202030204" pitchFamily="34" charset="0"/>
        <a:ea typeface="+mn-ea"/>
        <a:cs typeface="+mn-cs"/>
      </a:defRPr>
    </a:lvl8pPr>
    <a:lvl9pPr marL="3657600" algn="l" defTabSz="914400" rtl="0" eaLnBrk="1" latinLnBrk="0" hangingPunct="1">
      <a:defRPr sz="2800" b="1" kern="1200">
        <a:solidFill>
          <a:srgbClr val="990033"/>
        </a:solidFill>
        <a:latin typeface="Arial Narrow" panose="020B0606020202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6600"/>
    <a:srgbClr val="990033"/>
    <a:srgbClr val="339966"/>
    <a:srgbClr val="FF00FF"/>
    <a:srgbClr val="CC0066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2645" autoAdjust="0"/>
    <p:restoredTop sz="90279" autoAdjust="0"/>
  </p:normalViewPr>
  <p:slideViewPr>
    <p:cSldViewPr>
      <p:cViewPr varScale="1">
        <p:scale>
          <a:sx n="92" d="100"/>
          <a:sy n="92" d="100"/>
        </p:scale>
        <p:origin x="1752" y="30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176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62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>
            <a:extLst>
              <a:ext uri="{FF2B5EF4-FFF2-40B4-BE49-F238E27FC236}">
                <a16:creationId xmlns:a16="http://schemas.microsoft.com/office/drawing/2014/main" id="{B4160616-A7E4-44FB-A494-0D2EB40B86D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479" tIns="46740" rIns="93479" bIns="4674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1315" name="Rectangle 3">
            <a:extLst>
              <a:ext uri="{FF2B5EF4-FFF2-40B4-BE49-F238E27FC236}">
                <a16:creationId xmlns:a16="http://schemas.microsoft.com/office/drawing/2014/main" id="{5BD36728-5893-4128-B926-B092228C051C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9863" y="0"/>
            <a:ext cx="3043237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479" tIns="46740" rIns="93479" bIns="4674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1316" name="Rectangle 4">
            <a:extLst>
              <a:ext uri="{FF2B5EF4-FFF2-40B4-BE49-F238E27FC236}">
                <a16:creationId xmlns:a16="http://schemas.microsoft.com/office/drawing/2014/main" id="{CB81C39C-01D2-4075-BA55-27A99A58B7E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3963"/>
            <a:ext cx="3043238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479" tIns="46740" rIns="93479" bIns="4674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1317" name="Rectangle 5">
            <a:extLst>
              <a:ext uri="{FF2B5EF4-FFF2-40B4-BE49-F238E27FC236}">
                <a16:creationId xmlns:a16="http://schemas.microsoft.com/office/drawing/2014/main" id="{DD077BDA-BBCD-4B5A-A086-10E24C85BF6D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9863" y="8843963"/>
            <a:ext cx="3043237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479" tIns="46740" rIns="93479" bIns="4674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fld id="{993011AE-C95B-4C62-89A7-3110B4E289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A5DF438-4E13-4DDE-8564-54FD8E55D8B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5138"/>
          </a:xfrm>
          <a:prstGeom prst="rect">
            <a:avLst/>
          </a:prstGeom>
        </p:spPr>
        <p:txBody>
          <a:bodyPr vert="horz" lIns="93479" tIns="46740" rIns="93479" bIns="4674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D231AD3-82C3-4A2E-A062-86B5DE71FF40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978275" y="0"/>
            <a:ext cx="3043238" cy="465138"/>
          </a:xfrm>
          <a:prstGeom prst="rect">
            <a:avLst/>
          </a:prstGeom>
        </p:spPr>
        <p:txBody>
          <a:bodyPr vert="horz" lIns="93479" tIns="46740" rIns="93479" bIns="46740" rtlCol="0"/>
          <a:lstStyle>
            <a:lvl1pPr algn="r">
              <a:defRPr sz="1200"/>
            </a:lvl1pPr>
          </a:lstStyle>
          <a:p>
            <a:pPr>
              <a:defRPr/>
            </a:pPr>
            <a:fld id="{080FCC8A-CD01-4615-81E0-DBBF9AB2889C}" type="datetimeFigureOut">
              <a:rPr lang="en-US"/>
              <a:pPr>
                <a:defRPr/>
              </a:pPr>
              <a:t>5/5/2025</a:t>
            </a:fld>
            <a:endParaRPr lang="en-US" dirty="0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BDE87E3A-ED86-4BF3-8309-1B4FF857EA7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85863" y="698500"/>
            <a:ext cx="4651375" cy="34893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479" tIns="46740" rIns="93479" bIns="4674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2A6C43AF-3B96-44A0-8507-8D2BE6A775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01675" y="4421188"/>
            <a:ext cx="5619750" cy="4189412"/>
          </a:xfrm>
          <a:prstGeom prst="rect">
            <a:avLst/>
          </a:prstGeom>
        </p:spPr>
        <p:txBody>
          <a:bodyPr vert="horz" lIns="93479" tIns="46740" rIns="93479" bIns="4674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861EB4-8ED2-4700-9FFB-155AC0E821A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842375"/>
            <a:ext cx="3043238" cy="465138"/>
          </a:xfrm>
          <a:prstGeom prst="rect">
            <a:avLst/>
          </a:prstGeom>
        </p:spPr>
        <p:txBody>
          <a:bodyPr vert="horz" lIns="93479" tIns="46740" rIns="93479" bIns="4674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287395-DA13-4CA6-8639-1DCB3797DF1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978275" y="8842375"/>
            <a:ext cx="3043238" cy="465138"/>
          </a:xfrm>
          <a:prstGeom prst="rect">
            <a:avLst/>
          </a:prstGeom>
        </p:spPr>
        <p:txBody>
          <a:bodyPr vert="horz" wrap="square" lIns="93479" tIns="46740" rIns="93479" bIns="4674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58313F6-6F20-4D33-A49E-23DCE266D31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>
            <a:extLst>
              <a:ext uri="{FF2B5EF4-FFF2-40B4-BE49-F238E27FC236}">
                <a16:creationId xmlns:a16="http://schemas.microsoft.com/office/drawing/2014/main" id="{DE7B71A7-323F-4AB2-ADC4-43F1699B65E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43" name="Notes Placeholder 2">
            <a:extLst>
              <a:ext uri="{FF2B5EF4-FFF2-40B4-BE49-F238E27FC236}">
                <a16:creationId xmlns:a16="http://schemas.microsoft.com/office/drawing/2014/main" id="{4A9BCCED-5289-4101-8DF4-01E56CF3DD8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61444" name="Slide Number Placeholder 3">
            <a:extLst>
              <a:ext uri="{FF2B5EF4-FFF2-40B4-BE49-F238E27FC236}">
                <a16:creationId xmlns:a16="http://schemas.microsoft.com/office/drawing/2014/main" id="{167BC990-BA0A-4D81-9E54-7CBF76881C1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9pPr>
          </a:lstStyle>
          <a:p>
            <a:pPr eaLnBrk="1" hangingPunct="1"/>
            <a:fld id="{6848431B-A61C-4B64-A92F-3DB9F0D89FCD}" type="slidenum">
              <a:rPr lang="en-US" altLang="en-US" sz="1200"/>
              <a:pPr eaLnBrk="1" hangingPunct="1"/>
              <a:t>1</a:t>
            </a:fld>
            <a:endParaRPr lang="en-US" altLang="en-US" sz="1200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0778FB-BF63-3B46-F195-F073D0FBDE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>
            <a:extLst>
              <a:ext uri="{FF2B5EF4-FFF2-40B4-BE49-F238E27FC236}">
                <a16:creationId xmlns:a16="http://schemas.microsoft.com/office/drawing/2014/main" id="{021E5A61-94AF-4195-4692-C9D5E882D31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5" name="Notes Placeholder 2">
            <a:extLst>
              <a:ext uri="{FF2B5EF4-FFF2-40B4-BE49-F238E27FC236}">
                <a16:creationId xmlns:a16="http://schemas.microsoft.com/office/drawing/2014/main" id="{D1DF6561-8107-DCCA-B504-444DCE595D3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74756" name="Slide Number Placeholder 3">
            <a:extLst>
              <a:ext uri="{FF2B5EF4-FFF2-40B4-BE49-F238E27FC236}">
                <a16:creationId xmlns:a16="http://schemas.microsoft.com/office/drawing/2014/main" id="{7EEE1B95-2E8C-E5D2-E29D-329290229D6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9pPr>
          </a:lstStyle>
          <a:p>
            <a:pPr eaLnBrk="1" hangingPunct="1"/>
            <a:fld id="{780390D5-C14F-4F48-936C-EE90A19D1DF2}" type="slidenum">
              <a:rPr lang="en-US" altLang="en-US" sz="1200"/>
              <a:pPr eaLnBrk="1" hangingPunct="1"/>
              <a:t>10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51010421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871E52-C24B-AE24-9CC3-0BFFA978B9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>
            <a:extLst>
              <a:ext uri="{FF2B5EF4-FFF2-40B4-BE49-F238E27FC236}">
                <a16:creationId xmlns:a16="http://schemas.microsoft.com/office/drawing/2014/main" id="{D714F909-B2FC-BE93-522D-A12B361B32F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5" name="Notes Placeholder 2">
            <a:extLst>
              <a:ext uri="{FF2B5EF4-FFF2-40B4-BE49-F238E27FC236}">
                <a16:creationId xmlns:a16="http://schemas.microsoft.com/office/drawing/2014/main" id="{60C2663F-73DD-3582-D141-3E13CC4852C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74756" name="Slide Number Placeholder 3">
            <a:extLst>
              <a:ext uri="{FF2B5EF4-FFF2-40B4-BE49-F238E27FC236}">
                <a16:creationId xmlns:a16="http://schemas.microsoft.com/office/drawing/2014/main" id="{978DBA9E-C382-0DA8-9502-B69CE189756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9pPr>
          </a:lstStyle>
          <a:p>
            <a:pPr eaLnBrk="1" hangingPunct="1"/>
            <a:fld id="{780390D5-C14F-4F48-936C-EE90A19D1DF2}" type="slidenum">
              <a:rPr lang="en-US" altLang="en-US" sz="1200"/>
              <a:pPr eaLnBrk="1" hangingPunct="1"/>
              <a:t>11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97338061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2B1B5F-B115-EEF3-8755-3EE4D20C8D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>
            <a:extLst>
              <a:ext uri="{FF2B5EF4-FFF2-40B4-BE49-F238E27FC236}">
                <a16:creationId xmlns:a16="http://schemas.microsoft.com/office/drawing/2014/main" id="{9917494F-94AE-404F-8921-53F7D7CC5C0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5" name="Notes Placeholder 2">
            <a:extLst>
              <a:ext uri="{FF2B5EF4-FFF2-40B4-BE49-F238E27FC236}">
                <a16:creationId xmlns:a16="http://schemas.microsoft.com/office/drawing/2014/main" id="{BCF609F5-EC30-EFCF-6A73-5836808F3A0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74756" name="Slide Number Placeholder 3">
            <a:extLst>
              <a:ext uri="{FF2B5EF4-FFF2-40B4-BE49-F238E27FC236}">
                <a16:creationId xmlns:a16="http://schemas.microsoft.com/office/drawing/2014/main" id="{F3FFD9A6-16F9-98E7-7F1C-6417114FFE4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9pPr>
          </a:lstStyle>
          <a:p>
            <a:pPr eaLnBrk="1" hangingPunct="1"/>
            <a:fld id="{780390D5-C14F-4F48-936C-EE90A19D1DF2}" type="slidenum">
              <a:rPr lang="en-US" altLang="en-US" sz="1200"/>
              <a:pPr eaLnBrk="1" hangingPunct="1"/>
              <a:t>12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409059387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93DDE0-626C-1479-6878-0D801F92A3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>
            <a:extLst>
              <a:ext uri="{FF2B5EF4-FFF2-40B4-BE49-F238E27FC236}">
                <a16:creationId xmlns:a16="http://schemas.microsoft.com/office/drawing/2014/main" id="{B817AC2C-C792-9A71-20C2-842AEBE5216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5" name="Notes Placeholder 2">
            <a:extLst>
              <a:ext uri="{FF2B5EF4-FFF2-40B4-BE49-F238E27FC236}">
                <a16:creationId xmlns:a16="http://schemas.microsoft.com/office/drawing/2014/main" id="{6D09EF85-B219-342A-E001-C7747709818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74756" name="Slide Number Placeholder 3">
            <a:extLst>
              <a:ext uri="{FF2B5EF4-FFF2-40B4-BE49-F238E27FC236}">
                <a16:creationId xmlns:a16="http://schemas.microsoft.com/office/drawing/2014/main" id="{E585D971-EAFC-EA39-6EB4-C9BE6171A8B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9pPr>
          </a:lstStyle>
          <a:p>
            <a:pPr eaLnBrk="1" hangingPunct="1"/>
            <a:fld id="{780390D5-C14F-4F48-936C-EE90A19D1DF2}" type="slidenum">
              <a:rPr lang="en-US" altLang="en-US" sz="1200"/>
              <a:pPr eaLnBrk="1" hangingPunct="1"/>
              <a:t>13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28202442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5717C5-52E3-D506-BAB9-6C5828F8AA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>
            <a:extLst>
              <a:ext uri="{FF2B5EF4-FFF2-40B4-BE49-F238E27FC236}">
                <a16:creationId xmlns:a16="http://schemas.microsoft.com/office/drawing/2014/main" id="{15958DEB-D030-1517-B3B8-CA7D3A48309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5" name="Notes Placeholder 2">
            <a:extLst>
              <a:ext uri="{FF2B5EF4-FFF2-40B4-BE49-F238E27FC236}">
                <a16:creationId xmlns:a16="http://schemas.microsoft.com/office/drawing/2014/main" id="{8E3F2247-FFEB-E1BC-7049-7FDADB28B81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74756" name="Slide Number Placeholder 3">
            <a:extLst>
              <a:ext uri="{FF2B5EF4-FFF2-40B4-BE49-F238E27FC236}">
                <a16:creationId xmlns:a16="http://schemas.microsoft.com/office/drawing/2014/main" id="{EEB253B6-2536-AFB0-5E8C-B248C7D612F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9pPr>
          </a:lstStyle>
          <a:p>
            <a:pPr eaLnBrk="1" hangingPunct="1"/>
            <a:fld id="{780390D5-C14F-4F48-936C-EE90A19D1DF2}" type="slidenum">
              <a:rPr lang="en-US" altLang="en-US" sz="1200"/>
              <a:pPr eaLnBrk="1" hangingPunct="1"/>
              <a:t>14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85104351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D80BA8-78D0-B939-D8F0-AE05887BA7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Image Placeholder 1">
            <a:extLst>
              <a:ext uri="{FF2B5EF4-FFF2-40B4-BE49-F238E27FC236}">
                <a16:creationId xmlns:a16="http://schemas.microsoft.com/office/drawing/2014/main" id="{C0C00563-DF15-F3F6-6757-6420F64E6A9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3731" name="Notes Placeholder 2">
            <a:extLst>
              <a:ext uri="{FF2B5EF4-FFF2-40B4-BE49-F238E27FC236}">
                <a16:creationId xmlns:a16="http://schemas.microsoft.com/office/drawing/2014/main" id="{86F4549E-4E4B-CA68-BE0B-EF4F21D77D8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3732" name="Slide Number Placeholder 3">
            <a:extLst>
              <a:ext uri="{FF2B5EF4-FFF2-40B4-BE49-F238E27FC236}">
                <a16:creationId xmlns:a16="http://schemas.microsoft.com/office/drawing/2014/main" id="{CC601604-4CA8-4EB9-5D17-AFB1F9D48EC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9pPr>
          </a:lstStyle>
          <a:p>
            <a:pPr eaLnBrk="1" hangingPunct="1"/>
            <a:fld id="{841DE548-C0FD-41AD-89B2-B76A3364C88B}" type="slidenum">
              <a:rPr lang="en-US" altLang="en-US" sz="1200"/>
              <a:pPr eaLnBrk="1" hangingPunct="1"/>
              <a:t>15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83423588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>
            <a:extLst>
              <a:ext uri="{FF2B5EF4-FFF2-40B4-BE49-F238E27FC236}">
                <a16:creationId xmlns:a16="http://schemas.microsoft.com/office/drawing/2014/main" id="{2E844D1A-0C37-4684-BFBE-C5ED2F1F8B6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3187" name="Notes Placeholder 2">
            <a:extLst>
              <a:ext uri="{FF2B5EF4-FFF2-40B4-BE49-F238E27FC236}">
                <a16:creationId xmlns:a16="http://schemas.microsoft.com/office/drawing/2014/main" id="{D79314A2-58BF-46D4-AE71-C4184D21D1E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93188" name="Slide Number Placeholder 3">
            <a:extLst>
              <a:ext uri="{FF2B5EF4-FFF2-40B4-BE49-F238E27FC236}">
                <a16:creationId xmlns:a16="http://schemas.microsoft.com/office/drawing/2014/main" id="{3661022C-EC84-467E-8DA3-BEDC0F6E22E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9pPr>
          </a:lstStyle>
          <a:p>
            <a:pPr eaLnBrk="1" hangingPunct="1"/>
            <a:fld id="{B16DBB3A-CE15-4375-A54A-52F0D74867AF}" type="slidenum">
              <a:rPr lang="en-US" altLang="en-US" sz="1200"/>
              <a:pPr eaLnBrk="1" hangingPunct="1"/>
              <a:t>16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3FF5EE-AA0C-5E8E-E561-081662E030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>
            <a:extLst>
              <a:ext uri="{FF2B5EF4-FFF2-40B4-BE49-F238E27FC236}">
                <a16:creationId xmlns:a16="http://schemas.microsoft.com/office/drawing/2014/main" id="{399D43D4-F13B-C288-73E4-B67395B8D6D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3187" name="Notes Placeholder 2">
            <a:extLst>
              <a:ext uri="{FF2B5EF4-FFF2-40B4-BE49-F238E27FC236}">
                <a16:creationId xmlns:a16="http://schemas.microsoft.com/office/drawing/2014/main" id="{C8A35A3A-7DE0-72AE-F389-0E5A122D2DF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93188" name="Slide Number Placeholder 3">
            <a:extLst>
              <a:ext uri="{FF2B5EF4-FFF2-40B4-BE49-F238E27FC236}">
                <a16:creationId xmlns:a16="http://schemas.microsoft.com/office/drawing/2014/main" id="{40182306-59CE-23DB-CB2F-BC5999BA7D1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9pPr>
          </a:lstStyle>
          <a:p>
            <a:pPr eaLnBrk="1" hangingPunct="1"/>
            <a:fld id="{B16DBB3A-CE15-4375-A54A-52F0D74867AF}" type="slidenum">
              <a:rPr lang="en-US" altLang="en-US" sz="1200"/>
              <a:pPr eaLnBrk="1" hangingPunct="1"/>
              <a:t>17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9795976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04B264-D6BE-455C-BED9-13D6B1F60C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>
            <a:extLst>
              <a:ext uri="{FF2B5EF4-FFF2-40B4-BE49-F238E27FC236}">
                <a16:creationId xmlns:a16="http://schemas.microsoft.com/office/drawing/2014/main" id="{9DD96B01-FD5C-EF3C-0CBA-22299237AA8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3187" name="Notes Placeholder 2">
            <a:extLst>
              <a:ext uri="{FF2B5EF4-FFF2-40B4-BE49-F238E27FC236}">
                <a16:creationId xmlns:a16="http://schemas.microsoft.com/office/drawing/2014/main" id="{C4DEF9D7-8463-8E8C-EB36-DD91F180212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93188" name="Slide Number Placeholder 3">
            <a:extLst>
              <a:ext uri="{FF2B5EF4-FFF2-40B4-BE49-F238E27FC236}">
                <a16:creationId xmlns:a16="http://schemas.microsoft.com/office/drawing/2014/main" id="{CA7F167E-E28B-12FF-9398-C8E4D0EA760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9pPr>
          </a:lstStyle>
          <a:p>
            <a:pPr eaLnBrk="1" hangingPunct="1"/>
            <a:fld id="{B16DBB3A-CE15-4375-A54A-52F0D74867AF}" type="slidenum">
              <a:rPr lang="en-US" altLang="en-US" sz="1200"/>
              <a:pPr eaLnBrk="1" hangingPunct="1"/>
              <a:t>18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86296617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6BB5CE-BDDC-3D03-D907-63A0294DFC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>
            <a:extLst>
              <a:ext uri="{FF2B5EF4-FFF2-40B4-BE49-F238E27FC236}">
                <a16:creationId xmlns:a16="http://schemas.microsoft.com/office/drawing/2014/main" id="{AD15A2E0-51A1-F405-BE11-B3F4EEF257E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3187" name="Notes Placeholder 2">
            <a:extLst>
              <a:ext uri="{FF2B5EF4-FFF2-40B4-BE49-F238E27FC236}">
                <a16:creationId xmlns:a16="http://schemas.microsoft.com/office/drawing/2014/main" id="{D7F51F30-4AB0-6881-DFD1-D53E5ED5473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93188" name="Slide Number Placeholder 3">
            <a:extLst>
              <a:ext uri="{FF2B5EF4-FFF2-40B4-BE49-F238E27FC236}">
                <a16:creationId xmlns:a16="http://schemas.microsoft.com/office/drawing/2014/main" id="{74E29FA8-6050-48DB-E6F7-E8126969B65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9pPr>
          </a:lstStyle>
          <a:p>
            <a:pPr eaLnBrk="1" hangingPunct="1"/>
            <a:fld id="{B16DBB3A-CE15-4375-A54A-52F0D74867AF}" type="slidenum">
              <a:rPr lang="en-US" altLang="en-US" sz="1200"/>
              <a:pPr eaLnBrk="1" hangingPunct="1"/>
              <a:t>19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17577840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Image Placeholder 1">
            <a:extLst>
              <a:ext uri="{FF2B5EF4-FFF2-40B4-BE49-F238E27FC236}">
                <a16:creationId xmlns:a16="http://schemas.microsoft.com/office/drawing/2014/main" id="{A2ABF540-0DA2-4A23-A407-25A069573AF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3731" name="Notes Placeholder 2">
            <a:extLst>
              <a:ext uri="{FF2B5EF4-FFF2-40B4-BE49-F238E27FC236}">
                <a16:creationId xmlns:a16="http://schemas.microsoft.com/office/drawing/2014/main" id="{31C664B8-CD5C-48D0-BA70-FD223D9267B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73732" name="Slide Number Placeholder 3">
            <a:extLst>
              <a:ext uri="{FF2B5EF4-FFF2-40B4-BE49-F238E27FC236}">
                <a16:creationId xmlns:a16="http://schemas.microsoft.com/office/drawing/2014/main" id="{E5A0B13B-187B-45E0-A5D0-E4F66BB8AEC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9pPr>
          </a:lstStyle>
          <a:p>
            <a:pPr eaLnBrk="1" hangingPunct="1"/>
            <a:fld id="{841DE548-C0FD-41AD-89B2-B76A3364C88B}" type="slidenum">
              <a:rPr lang="en-US" altLang="en-US" sz="1200"/>
              <a:pPr eaLnBrk="1" hangingPunct="1"/>
              <a:t>2</a:t>
            </a:fld>
            <a:endParaRPr lang="en-US" altLang="en-US" sz="1200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0B2681-D439-03D5-3010-C4D3B1E64D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>
            <a:extLst>
              <a:ext uri="{FF2B5EF4-FFF2-40B4-BE49-F238E27FC236}">
                <a16:creationId xmlns:a16="http://schemas.microsoft.com/office/drawing/2014/main" id="{F9209A7B-FD17-7A8C-8DDC-C5FD91F87A7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3187" name="Notes Placeholder 2">
            <a:extLst>
              <a:ext uri="{FF2B5EF4-FFF2-40B4-BE49-F238E27FC236}">
                <a16:creationId xmlns:a16="http://schemas.microsoft.com/office/drawing/2014/main" id="{14AC269F-6E0C-3E76-FE35-449A814BCC0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93188" name="Slide Number Placeholder 3">
            <a:extLst>
              <a:ext uri="{FF2B5EF4-FFF2-40B4-BE49-F238E27FC236}">
                <a16:creationId xmlns:a16="http://schemas.microsoft.com/office/drawing/2014/main" id="{188E6793-4EDB-4CA5-B2DC-C72D55D090B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9pPr>
          </a:lstStyle>
          <a:p>
            <a:pPr eaLnBrk="1" hangingPunct="1"/>
            <a:fld id="{B16DBB3A-CE15-4375-A54A-52F0D74867AF}" type="slidenum">
              <a:rPr lang="en-US" altLang="en-US" sz="1200"/>
              <a:pPr eaLnBrk="1" hangingPunct="1"/>
              <a:t>20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10385577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597946-D7A8-3FAC-9863-E66733E801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>
            <a:extLst>
              <a:ext uri="{FF2B5EF4-FFF2-40B4-BE49-F238E27FC236}">
                <a16:creationId xmlns:a16="http://schemas.microsoft.com/office/drawing/2014/main" id="{172BCE82-0928-EACD-5D5C-FEF49382454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3187" name="Notes Placeholder 2">
            <a:extLst>
              <a:ext uri="{FF2B5EF4-FFF2-40B4-BE49-F238E27FC236}">
                <a16:creationId xmlns:a16="http://schemas.microsoft.com/office/drawing/2014/main" id="{66AB0FEC-3EC4-BF70-C64A-2176226E783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93188" name="Slide Number Placeholder 3">
            <a:extLst>
              <a:ext uri="{FF2B5EF4-FFF2-40B4-BE49-F238E27FC236}">
                <a16:creationId xmlns:a16="http://schemas.microsoft.com/office/drawing/2014/main" id="{3E31F1D2-654D-944B-E051-0388686330F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9pPr>
          </a:lstStyle>
          <a:p>
            <a:pPr eaLnBrk="1" hangingPunct="1"/>
            <a:fld id="{B16DBB3A-CE15-4375-A54A-52F0D74867AF}" type="slidenum">
              <a:rPr lang="en-US" altLang="en-US" sz="1200"/>
              <a:pPr eaLnBrk="1" hangingPunct="1"/>
              <a:t>21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04653453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56E0F4-691A-76AD-E8FF-0E3532C36F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>
            <a:extLst>
              <a:ext uri="{FF2B5EF4-FFF2-40B4-BE49-F238E27FC236}">
                <a16:creationId xmlns:a16="http://schemas.microsoft.com/office/drawing/2014/main" id="{FB191493-3591-3E93-B532-AC2501EDFC8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3187" name="Notes Placeholder 2">
            <a:extLst>
              <a:ext uri="{FF2B5EF4-FFF2-40B4-BE49-F238E27FC236}">
                <a16:creationId xmlns:a16="http://schemas.microsoft.com/office/drawing/2014/main" id="{BBD2B168-8A0A-FDEF-E9D2-D8D642DF519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93188" name="Slide Number Placeholder 3">
            <a:extLst>
              <a:ext uri="{FF2B5EF4-FFF2-40B4-BE49-F238E27FC236}">
                <a16:creationId xmlns:a16="http://schemas.microsoft.com/office/drawing/2014/main" id="{108EFD0D-35F3-2864-B2E0-BC8A1410A91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9pPr>
          </a:lstStyle>
          <a:p>
            <a:pPr eaLnBrk="1" hangingPunct="1"/>
            <a:fld id="{B16DBB3A-CE15-4375-A54A-52F0D74867AF}" type="slidenum">
              <a:rPr lang="en-US" altLang="en-US" sz="1200"/>
              <a:pPr eaLnBrk="1" hangingPunct="1"/>
              <a:t>22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93287160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AAAE96-EE65-00B6-E6FC-1C97BA04E1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>
            <a:extLst>
              <a:ext uri="{FF2B5EF4-FFF2-40B4-BE49-F238E27FC236}">
                <a16:creationId xmlns:a16="http://schemas.microsoft.com/office/drawing/2014/main" id="{EBCFD901-C649-E2C1-8327-0AF9F7ED44A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3187" name="Notes Placeholder 2">
            <a:extLst>
              <a:ext uri="{FF2B5EF4-FFF2-40B4-BE49-F238E27FC236}">
                <a16:creationId xmlns:a16="http://schemas.microsoft.com/office/drawing/2014/main" id="{72F674FD-643E-AB6A-35F2-D5B5BE6EC96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93188" name="Slide Number Placeholder 3">
            <a:extLst>
              <a:ext uri="{FF2B5EF4-FFF2-40B4-BE49-F238E27FC236}">
                <a16:creationId xmlns:a16="http://schemas.microsoft.com/office/drawing/2014/main" id="{90B6DAF2-EF3E-A47C-11ED-89988333610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9pPr>
          </a:lstStyle>
          <a:p>
            <a:pPr eaLnBrk="1" hangingPunct="1"/>
            <a:fld id="{B16DBB3A-CE15-4375-A54A-52F0D74867AF}" type="slidenum">
              <a:rPr lang="en-US" altLang="en-US" sz="1200"/>
              <a:pPr eaLnBrk="1" hangingPunct="1"/>
              <a:t>23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07625487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FFA946-FF0C-0997-A5D0-7DB678986B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>
            <a:extLst>
              <a:ext uri="{FF2B5EF4-FFF2-40B4-BE49-F238E27FC236}">
                <a16:creationId xmlns:a16="http://schemas.microsoft.com/office/drawing/2014/main" id="{AF1AA882-C29F-C6B8-ADF3-91AD142276F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3187" name="Notes Placeholder 2">
            <a:extLst>
              <a:ext uri="{FF2B5EF4-FFF2-40B4-BE49-F238E27FC236}">
                <a16:creationId xmlns:a16="http://schemas.microsoft.com/office/drawing/2014/main" id="{B3E397EE-D5D3-3FA1-178E-201B4EBA5C4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93188" name="Slide Number Placeholder 3">
            <a:extLst>
              <a:ext uri="{FF2B5EF4-FFF2-40B4-BE49-F238E27FC236}">
                <a16:creationId xmlns:a16="http://schemas.microsoft.com/office/drawing/2014/main" id="{C284EF43-AE5B-F0BF-2B36-D44547F3687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9pPr>
          </a:lstStyle>
          <a:p>
            <a:pPr eaLnBrk="1" hangingPunct="1"/>
            <a:fld id="{B16DBB3A-CE15-4375-A54A-52F0D74867AF}" type="slidenum">
              <a:rPr lang="en-US" altLang="en-US" sz="1200"/>
              <a:pPr eaLnBrk="1" hangingPunct="1"/>
              <a:t>24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5780411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D4CCC0-6A74-6DE2-D47E-A9074479E8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>
            <a:extLst>
              <a:ext uri="{FF2B5EF4-FFF2-40B4-BE49-F238E27FC236}">
                <a16:creationId xmlns:a16="http://schemas.microsoft.com/office/drawing/2014/main" id="{2CF55EAB-9F0C-BE4E-4F64-06C44E1C9EB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3187" name="Notes Placeholder 2">
            <a:extLst>
              <a:ext uri="{FF2B5EF4-FFF2-40B4-BE49-F238E27FC236}">
                <a16:creationId xmlns:a16="http://schemas.microsoft.com/office/drawing/2014/main" id="{900237FE-02FE-BAA2-556D-C1CDE14D5EC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93188" name="Slide Number Placeholder 3">
            <a:extLst>
              <a:ext uri="{FF2B5EF4-FFF2-40B4-BE49-F238E27FC236}">
                <a16:creationId xmlns:a16="http://schemas.microsoft.com/office/drawing/2014/main" id="{22E56F12-B665-F660-1C3F-E12DE521162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9pPr>
          </a:lstStyle>
          <a:p>
            <a:pPr eaLnBrk="1" hangingPunct="1"/>
            <a:fld id="{B16DBB3A-CE15-4375-A54A-52F0D74867AF}" type="slidenum">
              <a:rPr lang="en-US" altLang="en-US" sz="1200"/>
              <a:pPr eaLnBrk="1" hangingPunct="1"/>
              <a:t>25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60988432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5B8C00-F476-11B0-2424-2116985086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>
            <a:extLst>
              <a:ext uri="{FF2B5EF4-FFF2-40B4-BE49-F238E27FC236}">
                <a16:creationId xmlns:a16="http://schemas.microsoft.com/office/drawing/2014/main" id="{4979D79E-9F4A-D014-6FBA-D1F0632C7BD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3187" name="Notes Placeholder 2">
            <a:extLst>
              <a:ext uri="{FF2B5EF4-FFF2-40B4-BE49-F238E27FC236}">
                <a16:creationId xmlns:a16="http://schemas.microsoft.com/office/drawing/2014/main" id="{04C81913-7BD6-61F1-F133-43E4561090C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93188" name="Slide Number Placeholder 3">
            <a:extLst>
              <a:ext uri="{FF2B5EF4-FFF2-40B4-BE49-F238E27FC236}">
                <a16:creationId xmlns:a16="http://schemas.microsoft.com/office/drawing/2014/main" id="{437D76DB-B7EF-146F-AFFB-0B0719FFF95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9pPr>
          </a:lstStyle>
          <a:p>
            <a:pPr eaLnBrk="1" hangingPunct="1"/>
            <a:fld id="{B16DBB3A-CE15-4375-A54A-52F0D74867AF}" type="slidenum">
              <a:rPr lang="en-US" altLang="en-US" sz="1200"/>
              <a:pPr eaLnBrk="1" hangingPunct="1"/>
              <a:t>26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131387081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1F4C3B-27FC-B00C-362E-BB39C1A8D5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>
            <a:extLst>
              <a:ext uri="{FF2B5EF4-FFF2-40B4-BE49-F238E27FC236}">
                <a16:creationId xmlns:a16="http://schemas.microsoft.com/office/drawing/2014/main" id="{D38A047D-1951-3509-E04B-B5BCD252F30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3187" name="Notes Placeholder 2">
            <a:extLst>
              <a:ext uri="{FF2B5EF4-FFF2-40B4-BE49-F238E27FC236}">
                <a16:creationId xmlns:a16="http://schemas.microsoft.com/office/drawing/2014/main" id="{E94A616F-228A-02F5-A55B-653246EDE49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93188" name="Slide Number Placeholder 3">
            <a:extLst>
              <a:ext uri="{FF2B5EF4-FFF2-40B4-BE49-F238E27FC236}">
                <a16:creationId xmlns:a16="http://schemas.microsoft.com/office/drawing/2014/main" id="{51AE5ADF-C32D-A8B8-C106-5081043B6B1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9pPr>
          </a:lstStyle>
          <a:p>
            <a:pPr eaLnBrk="1" hangingPunct="1"/>
            <a:fld id="{B16DBB3A-CE15-4375-A54A-52F0D74867AF}" type="slidenum">
              <a:rPr lang="en-US" altLang="en-US" sz="1200"/>
              <a:pPr eaLnBrk="1" hangingPunct="1"/>
              <a:t>27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192215104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AFA175-8F37-79CD-A1DD-CD0A4BDC94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>
            <a:extLst>
              <a:ext uri="{FF2B5EF4-FFF2-40B4-BE49-F238E27FC236}">
                <a16:creationId xmlns:a16="http://schemas.microsoft.com/office/drawing/2014/main" id="{F88370C8-12FB-8ED5-3CC6-F35583B04BD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3187" name="Notes Placeholder 2">
            <a:extLst>
              <a:ext uri="{FF2B5EF4-FFF2-40B4-BE49-F238E27FC236}">
                <a16:creationId xmlns:a16="http://schemas.microsoft.com/office/drawing/2014/main" id="{6B4456C4-2B9C-5CAA-CD35-7C5CD0BD2F7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93188" name="Slide Number Placeholder 3">
            <a:extLst>
              <a:ext uri="{FF2B5EF4-FFF2-40B4-BE49-F238E27FC236}">
                <a16:creationId xmlns:a16="http://schemas.microsoft.com/office/drawing/2014/main" id="{8941B0BE-F6DB-BD26-B0BB-4E0A1F29CD8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9pPr>
          </a:lstStyle>
          <a:p>
            <a:pPr eaLnBrk="1" hangingPunct="1"/>
            <a:fld id="{B16DBB3A-CE15-4375-A54A-52F0D74867AF}" type="slidenum">
              <a:rPr lang="en-US" altLang="en-US" sz="1200"/>
              <a:pPr eaLnBrk="1" hangingPunct="1"/>
              <a:t>28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80328603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22C200-CCE9-978F-8561-910B72ED38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>
            <a:extLst>
              <a:ext uri="{FF2B5EF4-FFF2-40B4-BE49-F238E27FC236}">
                <a16:creationId xmlns:a16="http://schemas.microsoft.com/office/drawing/2014/main" id="{2DD784B5-2E5C-8D38-E16B-54C7F3FB378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3187" name="Notes Placeholder 2">
            <a:extLst>
              <a:ext uri="{FF2B5EF4-FFF2-40B4-BE49-F238E27FC236}">
                <a16:creationId xmlns:a16="http://schemas.microsoft.com/office/drawing/2014/main" id="{95BAE769-FA7D-629B-DE52-0F5D288A2D6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93188" name="Slide Number Placeholder 3">
            <a:extLst>
              <a:ext uri="{FF2B5EF4-FFF2-40B4-BE49-F238E27FC236}">
                <a16:creationId xmlns:a16="http://schemas.microsoft.com/office/drawing/2014/main" id="{428F7AC7-E045-8C80-630E-B9FCA62B462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9pPr>
          </a:lstStyle>
          <a:p>
            <a:pPr eaLnBrk="1" hangingPunct="1"/>
            <a:fld id="{B16DBB3A-CE15-4375-A54A-52F0D74867AF}" type="slidenum">
              <a:rPr lang="en-US" altLang="en-US" sz="1200"/>
              <a:pPr eaLnBrk="1" hangingPunct="1"/>
              <a:t>29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6301410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463318-7A5D-8063-CBD3-E22C249DCA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Image Placeholder 1">
            <a:extLst>
              <a:ext uri="{FF2B5EF4-FFF2-40B4-BE49-F238E27FC236}">
                <a16:creationId xmlns:a16="http://schemas.microsoft.com/office/drawing/2014/main" id="{8D983ECE-39C4-E87B-AE6A-49171D15CB1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3731" name="Notes Placeholder 2">
            <a:extLst>
              <a:ext uri="{FF2B5EF4-FFF2-40B4-BE49-F238E27FC236}">
                <a16:creationId xmlns:a16="http://schemas.microsoft.com/office/drawing/2014/main" id="{2EE7192D-90F6-8079-35A5-981A9453778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3732" name="Slide Number Placeholder 3">
            <a:extLst>
              <a:ext uri="{FF2B5EF4-FFF2-40B4-BE49-F238E27FC236}">
                <a16:creationId xmlns:a16="http://schemas.microsoft.com/office/drawing/2014/main" id="{5CCB7249-021C-CE11-8E4E-0A8ECF8EB22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9pPr>
          </a:lstStyle>
          <a:p>
            <a:pPr eaLnBrk="1" hangingPunct="1"/>
            <a:fld id="{841DE548-C0FD-41AD-89B2-B76A3364C88B}" type="slidenum">
              <a:rPr lang="en-US" altLang="en-US" sz="1200"/>
              <a:pPr eaLnBrk="1" hangingPunct="1"/>
              <a:t>3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01282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4A3AB4-0839-D4EE-9278-F4A3AD553F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>
            <a:extLst>
              <a:ext uri="{FF2B5EF4-FFF2-40B4-BE49-F238E27FC236}">
                <a16:creationId xmlns:a16="http://schemas.microsoft.com/office/drawing/2014/main" id="{9500D8E5-3403-8D3A-0A88-614A89C645A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3187" name="Notes Placeholder 2">
            <a:extLst>
              <a:ext uri="{FF2B5EF4-FFF2-40B4-BE49-F238E27FC236}">
                <a16:creationId xmlns:a16="http://schemas.microsoft.com/office/drawing/2014/main" id="{3FD403EF-1705-9789-3A9B-7AB73EC7170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93188" name="Slide Number Placeholder 3">
            <a:extLst>
              <a:ext uri="{FF2B5EF4-FFF2-40B4-BE49-F238E27FC236}">
                <a16:creationId xmlns:a16="http://schemas.microsoft.com/office/drawing/2014/main" id="{1B405917-55AD-349C-C341-087C1D59F50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9pPr>
          </a:lstStyle>
          <a:p>
            <a:pPr eaLnBrk="1" hangingPunct="1"/>
            <a:fld id="{B16DBB3A-CE15-4375-A54A-52F0D74867AF}" type="slidenum">
              <a:rPr lang="en-US" altLang="en-US" sz="1200"/>
              <a:pPr eaLnBrk="1" hangingPunct="1"/>
              <a:t>30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7823692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C1381A-4320-BDAD-DF83-63DBB807ED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>
            <a:extLst>
              <a:ext uri="{FF2B5EF4-FFF2-40B4-BE49-F238E27FC236}">
                <a16:creationId xmlns:a16="http://schemas.microsoft.com/office/drawing/2014/main" id="{B84BCCBB-99E0-FD96-3A8B-214C6D7416E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3187" name="Notes Placeholder 2">
            <a:extLst>
              <a:ext uri="{FF2B5EF4-FFF2-40B4-BE49-F238E27FC236}">
                <a16:creationId xmlns:a16="http://schemas.microsoft.com/office/drawing/2014/main" id="{5F5700DC-3B8C-7CA7-C4CD-3FA64555AD8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93188" name="Slide Number Placeholder 3">
            <a:extLst>
              <a:ext uri="{FF2B5EF4-FFF2-40B4-BE49-F238E27FC236}">
                <a16:creationId xmlns:a16="http://schemas.microsoft.com/office/drawing/2014/main" id="{50653DA5-86A4-8E77-AD84-74D9B59D697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9pPr>
          </a:lstStyle>
          <a:p>
            <a:pPr eaLnBrk="1" hangingPunct="1"/>
            <a:fld id="{B16DBB3A-CE15-4375-A54A-52F0D74867AF}" type="slidenum">
              <a:rPr lang="en-US" altLang="en-US" sz="1200"/>
              <a:pPr eaLnBrk="1" hangingPunct="1"/>
              <a:t>31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410309963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930E35-7D32-A151-1AEA-7C2AD93BEA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>
            <a:extLst>
              <a:ext uri="{FF2B5EF4-FFF2-40B4-BE49-F238E27FC236}">
                <a16:creationId xmlns:a16="http://schemas.microsoft.com/office/drawing/2014/main" id="{74EBB54A-6E45-6164-5EE4-60D81C7D1A5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3187" name="Notes Placeholder 2">
            <a:extLst>
              <a:ext uri="{FF2B5EF4-FFF2-40B4-BE49-F238E27FC236}">
                <a16:creationId xmlns:a16="http://schemas.microsoft.com/office/drawing/2014/main" id="{9BFDD745-4718-98A2-F2C2-CC82D5B7794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93188" name="Slide Number Placeholder 3">
            <a:extLst>
              <a:ext uri="{FF2B5EF4-FFF2-40B4-BE49-F238E27FC236}">
                <a16:creationId xmlns:a16="http://schemas.microsoft.com/office/drawing/2014/main" id="{46A21D7D-37CC-3412-091E-5BCCF4DC79E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9pPr>
          </a:lstStyle>
          <a:p>
            <a:pPr eaLnBrk="1" hangingPunct="1"/>
            <a:fld id="{B16DBB3A-CE15-4375-A54A-52F0D74867AF}" type="slidenum">
              <a:rPr lang="en-US" altLang="en-US" sz="1200"/>
              <a:pPr eaLnBrk="1" hangingPunct="1"/>
              <a:t>32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3365276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BA1EE9-C6C2-994F-BE99-388F9FFEC6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>
            <a:extLst>
              <a:ext uri="{FF2B5EF4-FFF2-40B4-BE49-F238E27FC236}">
                <a16:creationId xmlns:a16="http://schemas.microsoft.com/office/drawing/2014/main" id="{B6A5355B-E11C-D439-5B10-997B621BDEC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3187" name="Notes Placeholder 2">
            <a:extLst>
              <a:ext uri="{FF2B5EF4-FFF2-40B4-BE49-F238E27FC236}">
                <a16:creationId xmlns:a16="http://schemas.microsoft.com/office/drawing/2014/main" id="{C3C15CB6-824B-A1AF-AEE1-1C7203E49C4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93188" name="Slide Number Placeholder 3">
            <a:extLst>
              <a:ext uri="{FF2B5EF4-FFF2-40B4-BE49-F238E27FC236}">
                <a16:creationId xmlns:a16="http://schemas.microsoft.com/office/drawing/2014/main" id="{592678D8-E065-33B9-81DA-2BD777D1C77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9pPr>
          </a:lstStyle>
          <a:p>
            <a:pPr eaLnBrk="1" hangingPunct="1"/>
            <a:fld id="{B16DBB3A-CE15-4375-A54A-52F0D74867AF}" type="slidenum">
              <a:rPr lang="en-US" altLang="en-US" sz="1200"/>
              <a:pPr eaLnBrk="1" hangingPunct="1"/>
              <a:t>33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182355602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535FF5-A231-9226-3AB2-CB0FEFBA40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>
            <a:extLst>
              <a:ext uri="{FF2B5EF4-FFF2-40B4-BE49-F238E27FC236}">
                <a16:creationId xmlns:a16="http://schemas.microsoft.com/office/drawing/2014/main" id="{21D92CC9-6161-E5FA-E26C-0F75042203F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3187" name="Notes Placeholder 2">
            <a:extLst>
              <a:ext uri="{FF2B5EF4-FFF2-40B4-BE49-F238E27FC236}">
                <a16:creationId xmlns:a16="http://schemas.microsoft.com/office/drawing/2014/main" id="{CECF1F4A-A209-24ED-0109-39E21A894A1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93188" name="Slide Number Placeholder 3">
            <a:extLst>
              <a:ext uri="{FF2B5EF4-FFF2-40B4-BE49-F238E27FC236}">
                <a16:creationId xmlns:a16="http://schemas.microsoft.com/office/drawing/2014/main" id="{E74BF1C3-4CD5-23F7-1AC7-29D2680BE4F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9pPr>
          </a:lstStyle>
          <a:p>
            <a:pPr eaLnBrk="1" hangingPunct="1"/>
            <a:fld id="{B16DBB3A-CE15-4375-A54A-52F0D74867AF}" type="slidenum">
              <a:rPr lang="en-US" altLang="en-US" sz="1200"/>
              <a:pPr eaLnBrk="1" hangingPunct="1"/>
              <a:t>34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1796500458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D363B1-47C3-476F-77B4-2BB83CBC48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>
            <a:extLst>
              <a:ext uri="{FF2B5EF4-FFF2-40B4-BE49-F238E27FC236}">
                <a16:creationId xmlns:a16="http://schemas.microsoft.com/office/drawing/2014/main" id="{152F1EB8-E589-115D-394A-97EE480151C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3187" name="Notes Placeholder 2">
            <a:extLst>
              <a:ext uri="{FF2B5EF4-FFF2-40B4-BE49-F238E27FC236}">
                <a16:creationId xmlns:a16="http://schemas.microsoft.com/office/drawing/2014/main" id="{CB06EAD4-BDEC-F38A-437C-AA6BC1549FA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93188" name="Slide Number Placeholder 3">
            <a:extLst>
              <a:ext uri="{FF2B5EF4-FFF2-40B4-BE49-F238E27FC236}">
                <a16:creationId xmlns:a16="http://schemas.microsoft.com/office/drawing/2014/main" id="{6A6360FD-A72D-702A-F9AD-B15627EB13E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9pPr>
          </a:lstStyle>
          <a:p>
            <a:pPr eaLnBrk="1" hangingPunct="1"/>
            <a:fld id="{B16DBB3A-CE15-4375-A54A-52F0D74867AF}" type="slidenum">
              <a:rPr lang="en-US" altLang="en-US" sz="1200"/>
              <a:pPr eaLnBrk="1" hangingPunct="1"/>
              <a:t>35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4231705790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D4C641-0A4E-6A6B-91DC-C1E71568F9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>
            <a:extLst>
              <a:ext uri="{FF2B5EF4-FFF2-40B4-BE49-F238E27FC236}">
                <a16:creationId xmlns:a16="http://schemas.microsoft.com/office/drawing/2014/main" id="{1F871E61-2C24-F36D-4821-4CE3B853ED7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3187" name="Notes Placeholder 2">
            <a:extLst>
              <a:ext uri="{FF2B5EF4-FFF2-40B4-BE49-F238E27FC236}">
                <a16:creationId xmlns:a16="http://schemas.microsoft.com/office/drawing/2014/main" id="{23DE3093-C7CC-32E6-AD51-622F423A936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93188" name="Slide Number Placeholder 3">
            <a:extLst>
              <a:ext uri="{FF2B5EF4-FFF2-40B4-BE49-F238E27FC236}">
                <a16:creationId xmlns:a16="http://schemas.microsoft.com/office/drawing/2014/main" id="{6621AC60-A054-3871-C5B2-A1E73753BA0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9pPr>
          </a:lstStyle>
          <a:p>
            <a:pPr eaLnBrk="1" hangingPunct="1"/>
            <a:fld id="{B16DBB3A-CE15-4375-A54A-52F0D74867AF}" type="slidenum">
              <a:rPr lang="en-US" altLang="en-US" sz="1200"/>
              <a:pPr eaLnBrk="1" hangingPunct="1"/>
              <a:t>36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64648494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1E8A24-DE08-1F95-55A8-345812E43E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>
            <a:extLst>
              <a:ext uri="{FF2B5EF4-FFF2-40B4-BE49-F238E27FC236}">
                <a16:creationId xmlns:a16="http://schemas.microsoft.com/office/drawing/2014/main" id="{FA90746E-7D9C-0B5A-F175-E0380680740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3187" name="Notes Placeholder 2">
            <a:extLst>
              <a:ext uri="{FF2B5EF4-FFF2-40B4-BE49-F238E27FC236}">
                <a16:creationId xmlns:a16="http://schemas.microsoft.com/office/drawing/2014/main" id="{C980C917-3391-9747-A1E3-3AB49C5C6DD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93188" name="Slide Number Placeholder 3">
            <a:extLst>
              <a:ext uri="{FF2B5EF4-FFF2-40B4-BE49-F238E27FC236}">
                <a16:creationId xmlns:a16="http://schemas.microsoft.com/office/drawing/2014/main" id="{20143502-6780-EC5F-A725-564683D81DF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9pPr>
          </a:lstStyle>
          <a:p>
            <a:pPr eaLnBrk="1" hangingPunct="1"/>
            <a:fld id="{B16DBB3A-CE15-4375-A54A-52F0D74867AF}" type="slidenum">
              <a:rPr lang="en-US" altLang="en-US" sz="1200"/>
              <a:pPr eaLnBrk="1" hangingPunct="1"/>
              <a:t>37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4134515976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Slide Image Placeholder 1">
            <a:extLst>
              <a:ext uri="{FF2B5EF4-FFF2-40B4-BE49-F238E27FC236}">
                <a16:creationId xmlns:a16="http://schemas.microsoft.com/office/drawing/2014/main" id="{0A2EE833-83D4-424D-9CE6-1DA56EED05B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0595" name="Notes Placeholder 2">
            <a:extLst>
              <a:ext uri="{FF2B5EF4-FFF2-40B4-BE49-F238E27FC236}">
                <a16:creationId xmlns:a16="http://schemas.microsoft.com/office/drawing/2014/main" id="{0354CD97-DC35-46A0-8A6D-B9AE484CAA7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10596" name="Slide Number Placeholder 3">
            <a:extLst>
              <a:ext uri="{FF2B5EF4-FFF2-40B4-BE49-F238E27FC236}">
                <a16:creationId xmlns:a16="http://schemas.microsoft.com/office/drawing/2014/main" id="{73D33E36-C4E4-4F1B-B43B-F8531BBCA5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9pPr>
          </a:lstStyle>
          <a:p>
            <a:pPr eaLnBrk="1" hangingPunct="1"/>
            <a:fld id="{5AC23C13-7B36-458F-84D2-0D07A7BCA99C}" type="slidenum">
              <a:rPr lang="en-US" altLang="en-US" sz="1200"/>
              <a:pPr eaLnBrk="1" hangingPunct="1"/>
              <a:t>38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>
            <a:extLst>
              <a:ext uri="{FF2B5EF4-FFF2-40B4-BE49-F238E27FC236}">
                <a16:creationId xmlns:a16="http://schemas.microsoft.com/office/drawing/2014/main" id="{1000D8F1-8753-440A-BF9E-721CB288F02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5" name="Notes Placeholder 2">
            <a:extLst>
              <a:ext uri="{FF2B5EF4-FFF2-40B4-BE49-F238E27FC236}">
                <a16:creationId xmlns:a16="http://schemas.microsoft.com/office/drawing/2014/main" id="{06471798-C101-48F2-9D3D-221297E6451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4756" name="Slide Number Placeholder 3">
            <a:extLst>
              <a:ext uri="{FF2B5EF4-FFF2-40B4-BE49-F238E27FC236}">
                <a16:creationId xmlns:a16="http://schemas.microsoft.com/office/drawing/2014/main" id="{A26E3933-63D7-45C7-94B8-1FC2F5EAF31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9pPr>
          </a:lstStyle>
          <a:p>
            <a:pPr eaLnBrk="1" hangingPunct="1"/>
            <a:fld id="{780390D5-C14F-4F48-936C-EE90A19D1DF2}" type="slidenum">
              <a:rPr lang="en-US" altLang="en-US" sz="1200"/>
              <a:pPr eaLnBrk="1" hangingPunct="1"/>
              <a:t>4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7D15D2-18C6-20C9-4BA1-D0466236AE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>
            <a:extLst>
              <a:ext uri="{FF2B5EF4-FFF2-40B4-BE49-F238E27FC236}">
                <a16:creationId xmlns:a16="http://schemas.microsoft.com/office/drawing/2014/main" id="{435CE634-4C04-D490-1600-10A9C22AE82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5" name="Notes Placeholder 2">
            <a:extLst>
              <a:ext uri="{FF2B5EF4-FFF2-40B4-BE49-F238E27FC236}">
                <a16:creationId xmlns:a16="http://schemas.microsoft.com/office/drawing/2014/main" id="{CE1D83A9-B686-1BDC-9C70-365B9479B87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4756" name="Slide Number Placeholder 3">
            <a:extLst>
              <a:ext uri="{FF2B5EF4-FFF2-40B4-BE49-F238E27FC236}">
                <a16:creationId xmlns:a16="http://schemas.microsoft.com/office/drawing/2014/main" id="{0809497A-6854-6BB1-1DB7-9AAE5CE134C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9pPr>
          </a:lstStyle>
          <a:p>
            <a:pPr eaLnBrk="1" hangingPunct="1"/>
            <a:fld id="{780390D5-C14F-4F48-936C-EE90A19D1DF2}" type="slidenum">
              <a:rPr lang="en-US" altLang="en-US" sz="1200"/>
              <a:pPr eaLnBrk="1" hangingPunct="1"/>
              <a:t>5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0570864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05B636-894F-7BF6-C4F2-8ABF5288DC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>
            <a:extLst>
              <a:ext uri="{FF2B5EF4-FFF2-40B4-BE49-F238E27FC236}">
                <a16:creationId xmlns:a16="http://schemas.microsoft.com/office/drawing/2014/main" id="{384F685B-6C1D-E254-B13D-A96D9B6FC30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5" name="Notes Placeholder 2">
            <a:extLst>
              <a:ext uri="{FF2B5EF4-FFF2-40B4-BE49-F238E27FC236}">
                <a16:creationId xmlns:a16="http://schemas.microsoft.com/office/drawing/2014/main" id="{59D64729-34FB-636D-6C1C-FB72BF1D02C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4756" name="Slide Number Placeholder 3">
            <a:extLst>
              <a:ext uri="{FF2B5EF4-FFF2-40B4-BE49-F238E27FC236}">
                <a16:creationId xmlns:a16="http://schemas.microsoft.com/office/drawing/2014/main" id="{9C6863A9-F921-2AFD-07AE-C4099D75157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9pPr>
          </a:lstStyle>
          <a:p>
            <a:pPr eaLnBrk="1" hangingPunct="1"/>
            <a:fld id="{780390D5-C14F-4F48-936C-EE90A19D1DF2}" type="slidenum">
              <a:rPr lang="en-US" altLang="en-US" sz="1200"/>
              <a:pPr eaLnBrk="1" hangingPunct="1"/>
              <a:t>6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0799502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4E35DC-B43B-BB8D-7A50-92B8119487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>
            <a:extLst>
              <a:ext uri="{FF2B5EF4-FFF2-40B4-BE49-F238E27FC236}">
                <a16:creationId xmlns:a16="http://schemas.microsoft.com/office/drawing/2014/main" id="{C65E35BE-F840-AA74-AAC8-19B6076DE58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5" name="Notes Placeholder 2">
            <a:extLst>
              <a:ext uri="{FF2B5EF4-FFF2-40B4-BE49-F238E27FC236}">
                <a16:creationId xmlns:a16="http://schemas.microsoft.com/office/drawing/2014/main" id="{37B50620-66BF-816B-FE0B-4A7D8930EDB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4756" name="Slide Number Placeholder 3">
            <a:extLst>
              <a:ext uri="{FF2B5EF4-FFF2-40B4-BE49-F238E27FC236}">
                <a16:creationId xmlns:a16="http://schemas.microsoft.com/office/drawing/2014/main" id="{D8BCCC99-4EAD-E31E-B3B7-022E5B8B565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9pPr>
          </a:lstStyle>
          <a:p>
            <a:pPr eaLnBrk="1" hangingPunct="1"/>
            <a:fld id="{780390D5-C14F-4F48-936C-EE90A19D1DF2}" type="slidenum">
              <a:rPr lang="en-US" altLang="en-US" sz="1200"/>
              <a:pPr eaLnBrk="1" hangingPunct="1"/>
              <a:t>7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13126326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04E556-68BE-07F6-854E-254FB2BBB8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>
            <a:extLst>
              <a:ext uri="{FF2B5EF4-FFF2-40B4-BE49-F238E27FC236}">
                <a16:creationId xmlns:a16="http://schemas.microsoft.com/office/drawing/2014/main" id="{2FDBA81A-2FEB-A0C2-0BC6-D4FC5535A45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5" name="Notes Placeholder 2">
            <a:extLst>
              <a:ext uri="{FF2B5EF4-FFF2-40B4-BE49-F238E27FC236}">
                <a16:creationId xmlns:a16="http://schemas.microsoft.com/office/drawing/2014/main" id="{D0C49D41-E7D9-9FDB-9B45-CCEA5D805BD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4756" name="Slide Number Placeholder 3">
            <a:extLst>
              <a:ext uri="{FF2B5EF4-FFF2-40B4-BE49-F238E27FC236}">
                <a16:creationId xmlns:a16="http://schemas.microsoft.com/office/drawing/2014/main" id="{20DBE2B3-D140-4B6E-B949-2E49E92CF85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9pPr>
          </a:lstStyle>
          <a:p>
            <a:pPr eaLnBrk="1" hangingPunct="1"/>
            <a:fld id="{780390D5-C14F-4F48-936C-EE90A19D1DF2}" type="slidenum">
              <a:rPr lang="en-US" altLang="en-US" sz="1200"/>
              <a:pPr eaLnBrk="1" hangingPunct="1"/>
              <a:t>8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19943114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7EED25-B175-D77A-78CB-B2AF13FE26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>
            <a:extLst>
              <a:ext uri="{FF2B5EF4-FFF2-40B4-BE49-F238E27FC236}">
                <a16:creationId xmlns:a16="http://schemas.microsoft.com/office/drawing/2014/main" id="{5E8D7FBD-9D53-C665-8D18-D70187B3B21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5" name="Notes Placeholder 2">
            <a:extLst>
              <a:ext uri="{FF2B5EF4-FFF2-40B4-BE49-F238E27FC236}">
                <a16:creationId xmlns:a16="http://schemas.microsoft.com/office/drawing/2014/main" id="{A618E6CC-0956-4AAF-7BFD-97F791A8791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4756" name="Slide Number Placeholder 3">
            <a:extLst>
              <a:ext uri="{FF2B5EF4-FFF2-40B4-BE49-F238E27FC236}">
                <a16:creationId xmlns:a16="http://schemas.microsoft.com/office/drawing/2014/main" id="{3AE47E51-5760-085E-3609-47CD6EB50CB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990033"/>
                </a:solidFill>
                <a:latin typeface="Arial Narrow" panose="020B0606020202030204" pitchFamily="34" charset="0"/>
              </a:defRPr>
            </a:lvl9pPr>
          </a:lstStyle>
          <a:p>
            <a:pPr eaLnBrk="1" hangingPunct="1"/>
            <a:fld id="{780390D5-C14F-4F48-936C-EE90A19D1DF2}" type="slidenum">
              <a:rPr lang="en-US" altLang="en-US" sz="1200"/>
              <a:pPr eaLnBrk="1" hangingPunct="1"/>
              <a:t>9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3426627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>
            <a:extLst>
              <a:ext uri="{FF2B5EF4-FFF2-40B4-BE49-F238E27FC236}">
                <a16:creationId xmlns:a16="http://schemas.microsoft.com/office/drawing/2014/main" id="{35BDF97A-D366-46B2-85A4-1590D73300ED}"/>
              </a:ext>
            </a:extLst>
          </p:cNvPr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Date Placeholder 15">
            <a:extLst>
              <a:ext uri="{FF2B5EF4-FFF2-40B4-BE49-F238E27FC236}">
                <a16:creationId xmlns:a16="http://schemas.microsoft.com/office/drawing/2014/main" id="{7E1B1BBF-EAAC-4D01-A948-76E8D2DFC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1">
            <a:extLst>
              <a:ext uri="{FF2B5EF4-FFF2-40B4-BE49-F238E27FC236}">
                <a16:creationId xmlns:a16="http://schemas.microsoft.com/office/drawing/2014/main" id="{B634E940-1025-4EC9-9101-CBADB2EC8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4">
            <a:extLst>
              <a:ext uri="{FF2B5EF4-FFF2-40B4-BE49-F238E27FC236}">
                <a16:creationId xmlns:a16="http://schemas.microsoft.com/office/drawing/2014/main" id="{A167D9A7-6E40-48C3-B380-B96A9BDD5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fld id="{6D136EB6-D668-4C48-AAE2-08E0821C931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6873567"/>
      </p:ext>
    </p:extLst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0">
            <a:extLst>
              <a:ext uri="{FF2B5EF4-FFF2-40B4-BE49-F238E27FC236}">
                <a16:creationId xmlns:a16="http://schemas.microsoft.com/office/drawing/2014/main" id="{A02AA4D5-06C5-426F-B9B3-39C270BC4B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7">
            <a:extLst>
              <a:ext uri="{FF2B5EF4-FFF2-40B4-BE49-F238E27FC236}">
                <a16:creationId xmlns:a16="http://schemas.microsoft.com/office/drawing/2014/main" id="{94AACD57-347E-4D58-BF56-1E96F0375C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77CA86FE-CA7A-4524-90B6-A34AF528B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195826-8281-48F6-AB47-E4F01A78DCF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74861311"/>
      </p:ext>
    </p:extLst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1A5E77-C94D-4181-814A-121E3A50F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BBF7D0-BE4D-4D7A-9845-A9AF37794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C55AF2-1F0E-495F-9961-71DE93836A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A5C0A8-A954-4FB7-BFC1-FF36383BE86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3579269"/>
      </p:ext>
    </p:extLst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24">
            <a:extLst>
              <a:ext uri="{FF2B5EF4-FFF2-40B4-BE49-F238E27FC236}">
                <a16:creationId xmlns:a16="http://schemas.microsoft.com/office/drawing/2014/main" id="{5F75B2B7-FCCC-4813-8BE8-4F6FF868B3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18">
            <a:extLst>
              <a:ext uri="{FF2B5EF4-FFF2-40B4-BE49-F238E27FC236}">
                <a16:creationId xmlns:a16="http://schemas.microsoft.com/office/drawing/2014/main" id="{47749F15-ABC3-4220-87AD-92A283550C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5">
            <a:extLst>
              <a:ext uri="{FF2B5EF4-FFF2-40B4-BE49-F238E27FC236}">
                <a16:creationId xmlns:a16="http://schemas.microsoft.com/office/drawing/2014/main" id="{C35A1B0E-6665-48FC-A1B7-C8413C712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fld id="{593EF8D6-C1BF-4BA3-9F39-840F400AEF9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9837466"/>
      </p:ext>
    </p:extLst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>
            <a:extLst>
              <a:ext uri="{FF2B5EF4-FFF2-40B4-BE49-F238E27FC236}">
                <a16:creationId xmlns:a16="http://schemas.microsoft.com/office/drawing/2014/main" id="{3D0FD553-E04A-442C-9539-4F1697E9E04E}"/>
              </a:ext>
            </a:extLst>
          </p:cNvPr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18">
            <a:extLst>
              <a:ext uri="{FF2B5EF4-FFF2-40B4-BE49-F238E27FC236}">
                <a16:creationId xmlns:a16="http://schemas.microsoft.com/office/drawing/2014/main" id="{15A03596-464A-4FAB-A1D0-57EB10A63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10">
            <a:extLst>
              <a:ext uri="{FF2B5EF4-FFF2-40B4-BE49-F238E27FC236}">
                <a16:creationId xmlns:a16="http://schemas.microsoft.com/office/drawing/2014/main" id="{B4686102-87AA-449F-88DC-321A74223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5">
            <a:extLst>
              <a:ext uri="{FF2B5EF4-FFF2-40B4-BE49-F238E27FC236}">
                <a16:creationId xmlns:a16="http://schemas.microsoft.com/office/drawing/2014/main" id="{F01B0063-9E9A-4F8B-AAAF-FC7BA967D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E6A66E-E571-440E-A0FA-52C68FD64C3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93774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0">
            <a:extLst>
              <a:ext uri="{FF2B5EF4-FFF2-40B4-BE49-F238E27FC236}">
                <a16:creationId xmlns:a16="http://schemas.microsoft.com/office/drawing/2014/main" id="{971A73A3-AE0E-47DE-BF96-096A2DFD91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7">
            <a:extLst>
              <a:ext uri="{FF2B5EF4-FFF2-40B4-BE49-F238E27FC236}">
                <a16:creationId xmlns:a16="http://schemas.microsoft.com/office/drawing/2014/main" id="{7DE3FDAB-E563-4E30-B0CA-1760DBB174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5D57DF4B-728F-4DD7-9401-D6A9FED21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FF2911-8FB7-4857-B809-A6F60F0508D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463398"/>
      </p:ext>
    </p:extLst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>
            <a:extLst>
              <a:ext uri="{FF2B5EF4-FFF2-40B4-BE49-F238E27FC236}">
                <a16:creationId xmlns:a16="http://schemas.microsoft.com/office/drawing/2014/main" id="{9C197AED-4A7D-4F26-BE5B-97B2AE04E598}"/>
              </a:ext>
            </a:extLst>
          </p:cNvPr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9">
            <a:extLst>
              <a:ext uri="{FF2B5EF4-FFF2-40B4-BE49-F238E27FC236}">
                <a16:creationId xmlns:a16="http://schemas.microsoft.com/office/drawing/2014/main" id="{B4BE7E71-C94C-4386-BA67-B299F4689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Footer Placeholder 5">
            <a:extLst>
              <a:ext uri="{FF2B5EF4-FFF2-40B4-BE49-F238E27FC236}">
                <a16:creationId xmlns:a16="http://schemas.microsoft.com/office/drawing/2014/main" id="{6B88F543-EFB0-4956-B31D-9E965B07C0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5D713A8B-D3F4-48E7-ABF5-82650BCDE9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fld id="{9698E768-BDEB-407D-B4B3-EE372C2090B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7795719"/>
      </p:ext>
    </p:extLst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0">
            <a:extLst>
              <a:ext uri="{FF2B5EF4-FFF2-40B4-BE49-F238E27FC236}">
                <a16:creationId xmlns:a16="http://schemas.microsoft.com/office/drawing/2014/main" id="{EDF45BC6-4D7D-49CA-9B20-C996498345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7">
            <a:extLst>
              <a:ext uri="{FF2B5EF4-FFF2-40B4-BE49-F238E27FC236}">
                <a16:creationId xmlns:a16="http://schemas.microsoft.com/office/drawing/2014/main" id="{7B804252-FA20-4E2D-9A3F-B9E6A2798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AE445F-9930-46CF-90BB-46B686218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7288BF-BA73-4D7F-857A-AFA0F73FA41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5155907"/>
      </p:ext>
    </p:extLst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">
            <a:extLst>
              <a:ext uri="{FF2B5EF4-FFF2-40B4-BE49-F238E27FC236}">
                <a16:creationId xmlns:a16="http://schemas.microsoft.com/office/drawing/2014/main" id="{31145371-EA1D-49F9-BBB2-0C613175E2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3">
            <a:extLst>
              <a:ext uri="{FF2B5EF4-FFF2-40B4-BE49-F238E27FC236}">
                <a16:creationId xmlns:a16="http://schemas.microsoft.com/office/drawing/2014/main" id="{747EB20E-EFC5-466B-8954-F08F05E45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02B71536-571E-4AED-8BAE-3E3C308E6A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93BD8F-15D1-4E90-BA77-2AC47A04DB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8182905"/>
      </p:ext>
    </p:extLst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>
            <a:extLst>
              <a:ext uri="{FF2B5EF4-FFF2-40B4-BE49-F238E27FC236}">
                <a16:creationId xmlns:a16="http://schemas.microsoft.com/office/drawing/2014/main" id="{5E4A02D2-C518-4DA7-B849-A831B0D02235}"/>
              </a:ext>
            </a:extLst>
          </p:cNvPr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24">
            <a:extLst>
              <a:ext uri="{FF2B5EF4-FFF2-40B4-BE49-F238E27FC236}">
                <a16:creationId xmlns:a16="http://schemas.microsoft.com/office/drawing/2014/main" id="{AF284572-3167-4574-8917-DE5F41F7F8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28">
            <a:extLst>
              <a:ext uri="{FF2B5EF4-FFF2-40B4-BE49-F238E27FC236}">
                <a16:creationId xmlns:a16="http://schemas.microsoft.com/office/drawing/2014/main" id="{6C5EC87A-A6F3-472C-B817-6341DE8E1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46E256B7-2139-44CA-BA2A-2BF48F341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A95FB8-AD97-452A-80B4-92B6BF4E60A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8603617"/>
      </p:ext>
    </p:extLst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6">
            <a:extLst>
              <a:ext uri="{FF2B5EF4-FFF2-40B4-BE49-F238E27FC236}">
                <a16:creationId xmlns:a16="http://schemas.microsoft.com/office/drawing/2014/main" id="{EBAAA0CA-B3B3-44A2-888B-4970B1AE0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682422C-3CCA-406A-8417-CA91937E0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30">
            <a:extLst>
              <a:ext uri="{FF2B5EF4-FFF2-40B4-BE49-F238E27FC236}">
                <a16:creationId xmlns:a16="http://schemas.microsoft.com/office/drawing/2014/main" id="{8AD7ACBA-3648-476B-955F-4CD6300C80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5C0141-2F98-4632-B642-324B015BF48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40064"/>
      </p:ext>
    </p:extLst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>
            <a:extLst>
              <a:ext uri="{FF2B5EF4-FFF2-40B4-BE49-F238E27FC236}">
                <a16:creationId xmlns:a16="http://schemas.microsoft.com/office/drawing/2014/main" id="{600506BD-B23A-4B16-B709-983E1817B65D}"/>
              </a:ext>
            </a:extLst>
          </p:cNvPr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029" name="Text Placeholder 7">
            <a:extLst>
              <a:ext uri="{FF2B5EF4-FFF2-40B4-BE49-F238E27FC236}">
                <a16:creationId xmlns:a16="http://schemas.microsoft.com/office/drawing/2014/main" id="{5DC31F55-CDFE-4558-B677-EEA46AFD80B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B47CE012-00D0-43B1-A750-FCA1C594F7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" name="Footer Placeholder 27">
            <a:extLst>
              <a:ext uri="{FF2B5EF4-FFF2-40B4-BE49-F238E27FC236}">
                <a16:creationId xmlns:a16="http://schemas.microsoft.com/office/drawing/2014/main" id="{10962B12-55D1-4E77-B0E5-03FD2FE39C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9DFB1C-2300-4705-92CE-6082ACB61B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D38E27"/>
                </a:solidFill>
              </a:defRPr>
            </a:lvl1pPr>
          </a:lstStyle>
          <a:p>
            <a:fld id="{6BE3460A-77D3-48A0-8548-17337ADDE371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" name="Title Placeholder 9">
            <a:extLst>
              <a:ext uri="{FF2B5EF4-FFF2-40B4-BE49-F238E27FC236}">
                <a16:creationId xmlns:a16="http://schemas.microsoft.com/office/drawing/2014/main" id="{3E9768A0-C173-478F-A63E-B3E4A1F37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traight Connector 8">
            <a:extLst>
              <a:ext uri="{FF2B5EF4-FFF2-40B4-BE49-F238E27FC236}">
                <a16:creationId xmlns:a16="http://schemas.microsoft.com/office/drawing/2014/main" id="{A2ABB3DF-019D-4DF7-83A5-8B8B6D18FEFE}"/>
              </a:ext>
            </a:extLst>
          </p:cNvPr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2" name="Straight Connector 11">
            <a:extLst>
              <a:ext uri="{FF2B5EF4-FFF2-40B4-BE49-F238E27FC236}">
                <a16:creationId xmlns:a16="http://schemas.microsoft.com/office/drawing/2014/main" id="{A04DF5D9-E0FF-45E0-A83F-261BAA1655E6}"/>
              </a:ext>
            </a:extLst>
          </p:cNvPr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476" r:id="rId1"/>
    <p:sldLayoutId id="2147487477" r:id="rId2"/>
    <p:sldLayoutId id="2147487478" r:id="rId3"/>
    <p:sldLayoutId id="2147487473" r:id="rId4"/>
    <p:sldLayoutId id="2147487479" r:id="rId5"/>
    <p:sldLayoutId id="2147487474" r:id="rId6"/>
    <p:sldLayoutId id="2147487480" r:id="rId7"/>
    <p:sldLayoutId id="2147487481" r:id="rId8"/>
    <p:sldLayoutId id="2147487482" r:id="rId9"/>
    <p:sldLayoutId id="2147487475" r:id="rId10"/>
    <p:sldLayoutId id="2147487483" r:id="rId11"/>
  </p:sldLayoutIdLst>
  <p:transition>
    <p:dissolve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anose="05020102010507070707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1026">
            <a:extLst>
              <a:ext uri="{FF2B5EF4-FFF2-40B4-BE49-F238E27FC236}">
                <a16:creationId xmlns:a16="http://schemas.microsoft.com/office/drawing/2014/main" id="{C405E2B7-24ED-4198-8020-5546D02A7B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3400" y="1143000"/>
            <a:ext cx="7772400" cy="48006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  is  the Counselor  &amp; What  Will  He  Do?</a:t>
            </a:r>
          </a:p>
        </p:txBody>
      </p:sp>
    </p:spTree>
  </p:cSld>
  <p:clrMapOvr>
    <a:masterClrMapping/>
  </p:clrMapOvr>
  <p:transition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7B59B4-FB41-E05E-D8F7-EB7C8B588F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39D0253F-D6B0-A31A-818C-42ACD21E79C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98FE912F-EEDC-6A65-8346-4C0E2B924DD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219200"/>
            <a:ext cx="8229600" cy="51054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A.  He is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the Spirit of Truth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– The Holy Spirit.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Arial" pitchFamily="34" charset="0"/>
              </a:rPr>
              <a:t>	5.  He develops in you </a:t>
            </a:r>
            <a:r>
              <a:rPr lang="en-US" sz="4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Arial" pitchFamily="34" charset="0"/>
              </a:rPr>
              <a:t>spiritual 	fruit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Arial" pitchFamily="34" charset="0"/>
              </a:rPr>
              <a:t> so you can be an effective 	witness.</a:t>
            </a:r>
          </a:p>
          <a:p>
            <a:pPr marL="0" marR="0" indent="0" algn="just">
              <a:buNone/>
            </a:pPr>
            <a:endParaRPr lang="en-US" sz="2800" b="1" kern="140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indent="0" algn="ctr">
              <a:buNone/>
            </a:pPr>
            <a:r>
              <a:rPr lang="en-US" sz="2800" b="1" kern="140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Galatians 5:22-23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F441021-A3E6-0B33-A08F-E61850EC0F56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  </a:t>
            </a: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 is the Counselor?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35220574"/>
      </p:ext>
    </p:extLst>
  </p:cSld>
  <p:clrMapOvr>
    <a:masterClrMapping/>
  </p:clrMapOvr>
  <p:transition>
    <p:dissolv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3F1C9B-0078-2569-A5E2-9CCAA391AF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7D0A2A02-3778-4C1D-9EEE-034827CBEB7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EF91CCA4-DAAD-F023-2A78-FB7F5D9F72F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219200"/>
            <a:ext cx="8229600" cy="51054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B.  Why did Jesus have to physically leave for the Counselor to come?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</a:rPr>
              <a:t>But I tell you the truth: It is for your good that I am going away. Unless I go away, the Counselor will not come to you; but if I go, </a:t>
            </a:r>
            <a:r>
              <a:rPr lang="en-US" sz="2800" b="1" u="sng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</a:rPr>
              <a:t>I will send him to you</a:t>
            </a:r>
            <a:r>
              <a:rPr lang="en-US" sz="2800" b="1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</a:rPr>
              <a:t>. – </a:t>
            </a:r>
            <a:r>
              <a:rPr lang="en-US" sz="2800" b="1" kern="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</a:rPr>
              <a:t>v7</a:t>
            </a:r>
            <a:endParaRPr lang="en-US" sz="2800" b="1" kern="140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4D2EC10-4563-CE42-11F8-74A56FB89A04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  </a:t>
            </a: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 is the Counselor?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26929753"/>
      </p:ext>
    </p:extLst>
  </p:cSld>
  <p:clrMapOvr>
    <a:masterClrMapping/>
  </p:clrMapOvr>
  <p:transition>
    <p:dissolv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2755C4-206E-FD5F-F07B-6979044322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283DF758-0A4B-C8A6-5FF7-268BE8BFA0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07E733DD-A7BB-5C33-31A2-AF9B62A034E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219200"/>
            <a:ext cx="8229600" cy="51054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B.  Why did Jesus have to physically leave for the Counselor to come?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kern="1400" dirty="0">
                <a:ln>
                  <a:noFill/>
                </a:ln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Arial" panose="020B0604020202020204" pitchFamily="34" charset="0"/>
              </a:rPr>
              <a:t>	1.  Because </a:t>
            </a:r>
            <a:r>
              <a:rPr lang="en-US" sz="4400" b="1" kern="1400" dirty="0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Arial" panose="020B0604020202020204" pitchFamily="34" charset="0"/>
              </a:rPr>
              <a:t>God is One</a:t>
            </a:r>
            <a:r>
              <a:rPr lang="en-US" sz="4400" b="1" kern="1400" dirty="0">
                <a:ln>
                  <a:noFill/>
                </a:ln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Arial" panose="020B0604020202020204" pitchFamily="34" charset="0"/>
              </a:rPr>
              <a:t>.</a:t>
            </a:r>
            <a:endParaRPr lang="en-US" sz="2800" b="1" kern="140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9AE3AD8-77A6-5AE9-3D4E-81EDE59C8E4D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  </a:t>
            </a: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 is the Counselor?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16141420"/>
      </p:ext>
    </p:extLst>
  </p:cSld>
  <p:clrMapOvr>
    <a:masterClrMapping/>
  </p:clrMapOvr>
  <p:transition>
    <p:dissolv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21EDC7-C569-3349-A84C-32E2B0AD97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BFEB3FD8-46B1-EE42-D903-55C2616CA7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4AF24871-ECDD-DA9C-7D6A-5C93633F029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219200"/>
            <a:ext cx="8229600" cy="51054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B.  Why did Jesus have to physically leave for the Counselor to come?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kern="1400" dirty="0">
                <a:ln>
                  <a:noFill/>
                </a:ln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Arial" panose="020B0604020202020204" pitchFamily="34" charset="0"/>
              </a:rPr>
              <a:t>	</a:t>
            </a:r>
            <a:r>
              <a:rPr lang="en-US" sz="4400" b="1" kern="1400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Arial" panose="020B0604020202020204" pitchFamily="34" charset="0"/>
              </a:rPr>
              <a:t>2</a:t>
            </a:r>
            <a:r>
              <a:rPr lang="en-US" sz="4400" b="1" kern="1400" dirty="0">
                <a:ln>
                  <a:noFill/>
                </a:ln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Arial" panose="020B0604020202020204" pitchFamily="34" charset="0"/>
              </a:rPr>
              <a:t>.  Because </a:t>
            </a:r>
            <a:r>
              <a:rPr lang="en-US" sz="4400" b="1" kern="1400" dirty="0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Arial" panose="020B0604020202020204" pitchFamily="34" charset="0"/>
              </a:rPr>
              <a:t>God became a man</a:t>
            </a:r>
            <a:r>
              <a:rPr lang="en-US" sz="4400" b="1" kern="1400" dirty="0">
                <a:ln>
                  <a:noFill/>
                </a:ln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Arial" panose="020B0604020202020204" pitchFamily="34" charset="0"/>
              </a:rPr>
              <a:t>.</a:t>
            </a:r>
            <a:endParaRPr lang="en-US" sz="2800" b="1" kern="140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FC103F9-28E3-04E9-63BB-C270C46A93F2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  </a:t>
            </a: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 is the Counselor?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85269799"/>
      </p:ext>
    </p:extLst>
  </p:cSld>
  <p:clrMapOvr>
    <a:masterClrMapping/>
  </p:clrMapOvr>
  <p:transition>
    <p:dissolv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C8D4CE-5B9E-D26E-372D-B8D86D44FA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71F982F5-8EB8-5100-5024-E03D310E5F3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420F704E-D489-EA4A-D24C-B05367294DF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219200"/>
            <a:ext cx="8229600" cy="51054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B.  Why did Jesus have to physically leave for the Counselor to come?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kern="1400" dirty="0">
                <a:ln>
                  <a:noFill/>
                </a:ln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Arial" panose="020B0604020202020204" pitchFamily="34" charset="0"/>
              </a:rPr>
              <a:t>	3.  Because </a:t>
            </a:r>
            <a:r>
              <a:rPr lang="en-US" sz="4400" b="1" kern="1400" dirty="0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Arial" panose="020B0604020202020204" pitchFamily="34" charset="0"/>
              </a:rPr>
              <a:t>God became the Holy 	Spirit – the Counselor</a:t>
            </a:r>
            <a:r>
              <a:rPr lang="en-US" sz="4400" b="1" kern="1400" dirty="0">
                <a:ln>
                  <a:noFill/>
                </a:ln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Arial" panose="020B0604020202020204" pitchFamily="34" charset="0"/>
              </a:rPr>
              <a:t>.</a:t>
            </a:r>
            <a:endParaRPr lang="en-US" sz="2800" b="1" kern="140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5319F5B-289A-B92C-5F22-51038EF5E4E2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  </a:t>
            </a: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 is the Counselor?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70344919"/>
      </p:ext>
    </p:extLst>
  </p:cSld>
  <p:clrMapOvr>
    <a:masterClrMapping/>
  </p:clrMapOvr>
  <p:transition>
    <p:dissolv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0C1DCC-B030-B1A0-E157-15432023D3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7EA7BB61-CA5D-4BD2-9988-25B66BDC09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F14203B6-3DB3-6889-E5A7-14BE978A56B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334000"/>
          </a:xfrm>
        </p:spPr>
        <p:txBody>
          <a:bodyPr>
            <a:normAutofit/>
          </a:bodyPr>
          <a:lstStyle/>
          <a:p>
            <a:pPr marL="857250" indent="-857250" algn="just"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chemeClr val="bg1">
                    <a:lumMod val="6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I.  Who is the Counselor?</a:t>
            </a:r>
          </a:p>
          <a:p>
            <a:pPr marL="857250" indent="-857250" algn="just"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Arial" pitchFamily="34" charset="0"/>
              </a:rPr>
              <a:t>II.  What Will He Do?</a:t>
            </a:r>
            <a:endParaRPr lang="en-US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857250" indent="-857250" algn="just">
              <a:buFont typeface="Wingdings 2" panose="05020102010507070707" pitchFamily="18" charset="2"/>
              <a:buNone/>
              <a:defRPr/>
            </a:pPr>
            <a:r>
              <a:rPr lang="en-US" sz="2800" b="1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</a:rPr>
              <a:t>When he comes, he will convict the world of guilt in regard to sin and righteousness and judgment: in regard to sin, because men do not believe in me; in regard to righteousness, because I am going to the Father, where you can see me no longer; and in regard to judgment, because the prince of this world now stands condemned. – </a:t>
            </a:r>
            <a:r>
              <a:rPr lang="en-US" sz="2800" b="1" kern="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</a:rPr>
              <a:t>v8</a:t>
            </a:r>
            <a:r>
              <a:rPr lang="en-US" sz="2800" b="1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</a:rPr>
              <a:t>-11</a:t>
            </a:r>
            <a:endParaRPr lang="en-US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7618582"/>
      </p:ext>
    </p:extLst>
  </p:cSld>
  <p:clrMapOvr>
    <a:masterClrMapping/>
  </p:clrMapOvr>
  <p:transition>
    <p:dissolv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5B9AC26D-F860-4903-97D3-B8B21E1133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F5D85C3A-4FFB-4B8E-8E97-7F1FB8F4EA1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When he comes, he will </a:t>
            </a:r>
            <a:r>
              <a:rPr lang="en-US" sz="2800" b="1" u="sng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convict the world</a:t>
            </a:r>
            <a:r>
              <a:rPr lang="en-US" sz="2800" b="1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of guilt in regard to sin and righteousness and judgment . . . – </a:t>
            </a:r>
            <a:r>
              <a:rPr lang="en-US" sz="2800" b="1" kern="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v9</a:t>
            </a:r>
            <a:endParaRPr lang="en-US" sz="2800" b="1" dirty="0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A.  </a:t>
            </a:r>
            <a:r>
              <a:rPr lang="en-US" sz="4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Convict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4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*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= To cross examine, expose, to convict of a crime, convince someone of a better idea.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en-US" sz="4400" b="1" dirty="0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  <a:p>
            <a:pPr marL="609600" indent="-609600" algn="just" eaLnBrk="1" fontAlgn="auto" hangingPunct="1">
              <a:spcAft>
                <a:spcPts val="0"/>
              </a:spcAft>
              <a:buNone/>
              <a:defRPr/>
            </a:pPr>
            <a:r>
              <a:rPr lang="en-US" sz="2800" b="1" kern="140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ymbol" panose="020B0502040204020203" pitchFamily="34" charset="0"/>
                <a:ea typeface="Segoe UI Symbol" panose="020B0502040204020203" pitchFamily="34" charset="0"/>
              </a:rPr>
              <a:t>* </a:t>
            </a:r>
            <a:r>
              <a:rPr lang="el-GR" sz="2800" b="1" kern="140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ymbol" panose="020B0502040204020203" pitchFamily="34" charset="0"/>
                <a:ea typeface="Segoe UI Symbol" panose="020B0502040204020203" pitchFamily="34" charset="0"/>
              </a:rPr>
              <a:t>ελέγξει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12599C4-6BCA-46E4-9FD4-473D463014BF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 </a:t>
            </a: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What Will He Do? </a:t>
            </a:r>
            <a:endParaRPr lang="en-US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dissolv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28927D-F6BF-4A34-4B8F-53874DB492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656A9FAD-8938-FBA3-1066-3986D2A608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C846502A-425D-A338-AA16-37A728D704E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When he comes, he will </a:t>
            </a:r>
            <a:r>
              <a:rPr lang="en-US" sz="2800" b="1" u="sng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convict</a:t>
            </a:r>
            <a:r>
              <a:rPr lang="en-US" sz="2800" b="1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the world of </a:t>
            </a:r>
            <a:r>
              <a:rPr lang="en-US" sz="2800" b="1" u="sng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guilt</a:t>
            </a:r>
            <a:r>
              <a:rPr lang="en-US" sz="2800" b="1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in regard to </a:t>
            </a:r>
            <a:r>
              <a:rPr lang="en-US" sz="2800" b="1" u="sng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sin</a:t>
            </a:r>
            <a:r>
              <a:rPr lang="en-US" sz="2800" b="1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and righteousness and judgment . . . – </a:t>
            </a:r>
            <a:r>
              <a:rPr lang="en-US" sz="2800" b="1" kern="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v9</a:t>
            </a:r>
            <a:endParaRPr lang="en-US" sz="2800" b="1" dirty="0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B.  He will convict the world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of sin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en-US" sz="4400" b="1" dirty="0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  <a:p>
            <a:pPr marL="609600" indent="-60960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He shows you</a:t>
            </a:r>
            <a:br>
              <a:rPr lang="en-US" sz="4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</a:br>
            <a:r>
              <a:rPr lang="en-US" sz="4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what the wrong way is!</a:t>
            </a:r>
            <a:endParaRPr lang="el-GR" sz="2800" b="1" kern="140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 Symbol" panose="020B0502040204020203" pitchFamily="34" charset="0"/>
              <a:ea typeface="Segoe UI Symbol" panose="020B0502040204020203" pitchFamily="34" charset="0"/>
            </a:endParaRPr>
          </a:p>
          <a:p>
            <a:pPr marL="609600" indent="-609600" algn="just" eaLnBrk="1" fontAlgn="auto" hangingPunct="1">
              <a:spcAft>
                <a:spcPts val="0"/>
              </a:spcAft>
              <a:buNone/>
              <a:defRPr/>
            </a:pPr>
            <a:endParaRPr lang="el-GR" sz="2800" b="1" kern="140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 Symbol" panose="020B0502040204020203" pitchFamily="34" charset="0"/>
              <a:ea typeface="Segoe UI Symbol" panose="020B0502040204020203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99B527F-8B2C-BB80-4585-5272653BDE9E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 </a:t>
            </a: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What Will He Do? </a:t>
            </a:r>
            <a:endParaRPr lang="en-US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69941959"/>
      </p:ext>
    </p:extLst>
  </p:cSld>
  <p:clrMapOvr>
    <a:masterClrMapping/>
  </p:clrMapOvr>
  <p:transition>
    <p:dissolv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211757-8607-2566-A70B-71CAF8548B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EF8106F5-5FC4-C362-A49F-3C01ADB9E34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4DE20894-B30B-9B21-FDD6-93ECE4ABB88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When he comes, he will </a:t>
            </a:r>
            <a:r>
              <a:rPr lang="en-US" sz="2800" b="1" u="sng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convict</a:t>
            </a:r>
            <a:r>
              <a:rPr lang="en-US" sz="2800" b="1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the world of </a:t>
            </a:r>
            <a:r>
              <a:rPr lang="en-US" sz="2800" b="1" u="sng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guilt</a:t>
            </a:r>
            <a:r>
              <a:rPr lang="en-US" sz="2800" b="1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in regard to </a:t>
            </a:r>
            <a:r>
              <a:rPr lang="en-US" sz="2800" b="1" u="sng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sin</a:t>
            </a:r>
            <a:r>
              <a:rPr lang="en-US" sz="2800" b="1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and righteousness and judgment . . . – </a:t>
            </a:r>
            <a:r>
              <a:rPr lang="en-US" sz="2800" b="1" kern="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v9</a:t>
            </a:r>
            <a:endParaRPr lang="en-US" sz="2800" b="1" dirty="0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B.  He will convict the world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of sin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</a:t>
            </a:r>
          </a:p>
          <a:p>
            <a:pPr marL="609600" indent="-609600" algn="just" eaLnBrk="1" fontAlgn="auto" hangingPunct="1">
              <a:spcAft>
                <a:spcPts val="0"/>
              </a:spcAft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1.  </a:t>
            </a:r>
            <a:r>
              <a:rPr lang="en-US" sz="4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Sin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4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*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= a falling short, missing 	the mark.</a:t>
            </a:r>
            <a:endParaRPr lang="en-US" sz="2800" b="1" kern="140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 Symbol" panose="020B0502040204020203" pitchFamily="34" charset="0"/>
              <a:ea typeface="Segoe UI Symbol" panose="020B0502040204020203" pitchFamily="34" charset="0"/>
            </a:endParaRPr>
          </a:p>
          <a:p>
            <a:pPr marL="609600" indent="-609600" algn="just" eaLnBrk="1" fontAlgn="auto" hangingPunct="1">
              <a:spcAft>
                <a:spcPts val="0"/>
              </a:spcAft>
              <a:buNone/>
              <a:defRPr/>
            </a:pPr>
            <a:endParaRPr lang="en-US" sz="2800" b="1" kern="140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 Symbol" panose="020B0502040204020203" pitchFamily="34" charset="0"/>
              <a:ea typeface="Segoe UI Symbol" panose="020B0502040204020203" pitchFamily="34" charset="0"/>
            </a:endParaRPr>
          </a:p>
          <a:p>
            <a:pPr marL="609600" indent="-609600" algn="just" eaLnBrk="1" fontAlgn="auto" hangingPunct="1">
              <a:spcAft>
                <a:spcPts val="0"/>
              </a:spcAft>
              <a:buNone/>
              <a:defRPr/>
            </a:pPr>
            <a:endParaRPr lang="en-US" sz="2800" b="1" kern="14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 Symbol" panose="020B0502040204020203" pitchFamily="34" charset="0"/>
              <a:ea typeface="Segoe UI Symbol" panose="020B0502040204020203" pitchFamily="34" charset="0"/>
            </a:endParaRPr>
          </a:p>
          <a:p>
            <a:pPr marL="609600" indent="-609600" algn="just" eaLnBrk="1" fontAlgn="auto" hangingPunct="1">
              <a:spcAft>
                <a:spcPts val="0"/>
              </a:spcAft>
              <a:buNone/>
              <a:defRPr/>
            </a:pPr>
            <a:r>
              <a:rPr lang="en-US" sz="2800" b="1" kern="140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ymbol" panose="020B0502040204020203" pitchFamily="34" charset="0"/>
                <a:ea typeface="Segoe UI Symbol" panose="020B0502040204020203" pitchFamily="34" charset="0"/>
              </a:rPr>
              <a:t>* </a:t>
            </a:r>
            <a:r>
              <a:rPr lang="el-GR" sz="2800" b="1" kern="140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ymbol" panose="020B0502040204020203" pitchFamily="34" charset="0"/>
                <a:ea typeface="Segoe UI Symbol" panose="020B0502040204020203" pitchFamily="34" charset="0"/>
              </a:rPr>
              <a:t>αμαρτία</a:t>
            </a:r>
          </a:p>
          <a:p>
            <a:pPr marL="609600" indent="-609600" algn="just" eaLnBrk="1" fontAlgn="auto" hangingPunct="1">
              <a:spcAft>
                <a:spcPts val="0"/>
              </a:spcAft>
              <a:buNone/>
              <a:defRPr/>
            </a:pPr>
            <a:endParaRPr lang="el-GR" sz="2800" b="1" kern="140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 Symbol" panose="020B0502040204020203" pitchFamily="34" charset="0"/>
              <a:ea typeface="Segoe UI Symbol" panose="020B0502040204020203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A89C7D8-7589-21D0-8B69-7252B85619DB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 </a:t>
            </a: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What Will He Do? </a:t>
            </a:r>
            <a:endParaRPr lang="en-US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75630967"/>
      </p:ext>
    </p:extLst>
  </p:cSld>
  <p:clrMapOvr>
    <a:masterClrMapping/>
  </p:clrMapOvr>
  <p:transition>
    <p:dissolv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E5F879-902D-6ED9-A154-FC5E85F7C3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387AA6C6-CC74-0D77-3521-19B94BB1F8E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5D2F8FE2-AD21-CCA6-72CF-566C6FC1432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When he comes, he will </a:t>
            </a:r>
            <a:r>
              <a:rPr lang="en-US" sz="2800" b="1" u="sng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convict</a:t>
            </a:r>
            <a:r>
              <a:rPr lang="en-US" sz="2800" b="1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the world of </a:t>
            </a:r>
            <a:r>
              <a:rPr lang="en-US" sz="2800" b="1" u="sng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guilt</a:t>
            </a:r>
            <a:r>
              <a:rPr lang="en-US" sz="2800" b="1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in regard to </a:t>
            </a:r>
            <a:r>
              <a:rPr lang="en-US" sz="2800" b="1" u="sng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sin</a:t>
            </a:r>
            <a:r>
              <a:rPr lang="en-US" sz="2800" b="1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and righteousness and judgment . . . – </a:t>
            </a:r>
            <a:r>
              <a:rPr lang="en-US" sz="2800" b="1" kern="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v9</a:t>
            </a:r>
            <a:endParaRPr lang="en-US" sz="2800" b="1" dirty="0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B.  He will convict the world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of sin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</a:t>
            </a:r>
          </a:p>
          <a:p>
            <a:pPr marL="609600" indent="-609600" algn="just" eaLnBrk="1" fontAlgn="auto" hangingPunct="1">
              <a:spcAft>
                <a:spcPts val="0"/>
              </a:spcAft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2.  The Lord took care of the sin 	problem by </a:t>
            </a:r>
            <a:r>
              <a:rPr lang="en-US" sz="4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going to the cross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!</a:t>
            </a:r>
            <a:endParaRPr lang="el-GR" sz="2800" b="1" kern="140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 Symbol" panose="020B0502040204020203" pitchFamily="34" charset="0"/>
              <a:ea typeface="Segoe UI Symbol" panose="020B0502040204020203" pitchFamily="34" charset="0"/>
            </a:endParaRPr>
          </a:p>
          <a:p>
            <a:pPr marL="609600" indent="-609600" algn="just" eaLnBrk="1" fontAlgn="auto" hangingPunct="1">
              <a:spcAft>
                <a:spcPts val="0"/>
              </a:spcAft>
              <a:buNone/>
              <a:defRPr/>
            </a:pPr>
            <a:endParaRPr lang="el-GR" sz="2800" b="1" kern="140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 Symbol" panose="020B0502040204020203" pitchFamily="34" charset="0"/>
              <a:ea typeface="Segoe UI Symbol" panose="020B0502040204020203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A5DE245-75F7-BF47-ABAE-BC132950AD34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 </a:t>
            </a: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What Will He Do? </a:t>
            </a:r>
            <a:endParaRPr lang="en-US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16033769"/>
      </p:ext>
    </p:extLst>
  </p:cSld>
  <p:clrMapOvr>
    <a:masterClrMapping/>
  </p:clrMapOvr>
  <p:transition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DFAE113D-6AC2-49E8-B78A-C42D601AF9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3FAFB6ED-4083-4348-9545-2F46F817B4B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334000"/>
          </a:xfrm>
        </p:spPr>
        <p:txBody>
          <a:bodyPr>
            <a:normAutofit/>
          </a:bodyPr>
          <a:lstStyle/>
          <a:p>
            <a:pPr marL="857250" indent="-857250" algn="just"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John 16:7-11 - </a:t>
            </a:r>
            <a:r>
              <a:rPr lang="en-US" sz="2800" b="1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</a:rPr>
              <a:t>But I tell you the truth: It is for your good that I am going away. Unless I go away, the Counselor will not come to you; but if I go, I will send him to you. When he comes, he will convict the world of guilt in regard to sin and righteousness and judgment: in regard to sin, because men do not believe in me; in regard to righteousness, because I am going to the Father, where you can see me no longer; and in regard to judgment, because the prince of this world now stands condemned.</a:t>
            </a:r>
            <a:endParaRPr lang="en-US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AD7CA3-E23A-D613-7A22-0765C4D955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1981B521-00D7-9D68-0F69-F4AE1A148B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DF1EB5F8-FA36-A1F1-B579-E1FD745659B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When he comes, he will </a:t>
            </a:r>
            <a:r>
              <a:rPr lang="en-US" sz="2800" b="1" u="sng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convict</a:t>
            </a:r>
            <a:r>
              <a:rPr lang="en-US" sz="2800" b="1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the world of </a:t>
            </a:r>
            <a:r>
              <a:rPr lang="en-US" sz="2800" b="1" u="sng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guilt</a:t>
            </a:r>
            <a:r>
              <a:rPr lang="en-US" sz="2800" b="1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in regard to </a:t>
            </a:r>
            <a:r>
              <a:rPr lang="en-US" sz="2800" b="1" u="sng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sin</a:t>
            </a:r>
            <a:r>
              <a:rPr lang="en-US" sz="2800" b="1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and righteousness and judgment . . . – </a:t>
            </a:r>
            <a:r>
              <a:rPr lang="en-US" sz="2800" b="1" kern="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v9</a:t>
            </a:r>
            <a:endParaRPr lang="en-US" sz="2800" b="1" dirty="0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B.  He will convict the world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of sin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</a:t>
            </a:r>
          </a:p>
          <a:p>
            <a:pPr marL="609600" indent="-609600" algn="just" eaLnBrk="1" fontAlgn="auto" hangingPunct="1">
              <a:spcAft>
                <a:spcPts val="0"/>
              </a:spcAft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2.  The Lord took care of the sin 	problem by going to the cross!</a:t>
            </a:r>
          </a:p>
          <a:p>
            <a:pPr marL="609600" indent="-609600" algn="just" eaLnBrk="1" fontAlgn="auto" hangingPunct="1">
              <a:spcAft>
                <a:spcPts val="0"/>
              </a:spcAft>
              <a:buNone/>
              <a:defRPr/>
            </a:pPr>
            <a:r>
              <a:rPr lang="en-US" sz="4400" b="1" kern="1400" dirty="0">
                <a:ln>
                  <a:noFill/>
                </a:ln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ea typeface="Segoe UI Symbol" panose="020B0502040204020203" pitchFamily="34" charset="0"/>
              </a:rPr>
              <a:t>	3. </a:t>
            </a:r>
            <a:r>
              <a:rPr lang="en-US" sz="4400" b="1" kern="1400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ea typeface="Segoe UI Symbol" panose="020B0502040204020203" pitchFamily="34" charset="0"/>
              </a:rPr>
              <a:t>Trust</a:t>
            </a:r>
            <a:r>
              <a:rPr lang="en-US" sz="4400" b="1" kern="1400" dirty="0">
                <a:ln>
                  <a:noFill/>
                </a:ln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ea typeface="Segoe UI Symbol" panose="020B0502040204020203" pitchFamily="34" charset="0"/>
              </a:rPr>
              <a:t> in Jesus provides for 	your </a:t>
            </a:r>
            <a:r>
              <a:rPr lang="en-US" sz="4400" b="1" kern="1400" dirty="0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ea typeface="Segoe UI Symbol" panose="020B0502040204020203" pitchFamily="34" charset="0"/>
              </a:rPr>
              <a:t>sins to be forgiven</a:t>
            </a:r>
            <a:r>
              <a:rPr lang="en-US" sz="4400" b="1" kern="1400" dirty="0">
                <a:ln>
                  <a:noFill/>
                </a:ln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ea typeface="Segoe UI Symbol" panose="020B0502040204020203" pitchFamily="34" charset="0"/>
              </a:rPr>
              <a:t>.</a:t>
            </a:r>
            <a:endParaRPr lang="el-GR" sz="2800" b="1" kern="140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 Symbol" panose="020B0502040204020203" pitchFamily="34" charset="0"/>
              <a:ea typeface="Segoe UI Symbol" panose="020B0502040204020203" pitchFamily="34" charset="0"/>
            </a:endParaRPr>
          </a:p>
          <a:p>
            <a:pPr marL="609600" indent="-609600" algn="just" eaLnBrk="1" fontAlgn="auto" hangingPunct="1">
              <a:spcAft>
                <a:spcPts val="0"/>
              </a:spcAft>
              <a:buNone/>
              <a:defRPr/>
            </a:pPr>
            <a:endParaRPr lang="el-GR" sz="2800" b="1" kern="140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 Symbol" panose="020B0502040204020203" pitchFamily="34" charset="0"/>
              <a:ea typeface="Segoe UI Symbol" panose="020B0502040204020203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CFBB825-5667-FFA3-022B-7EBE0F475148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 </a:t>
            </a: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What Will He Do? </a:t>
            </a:r>
            <a:endParaRPr lang="en-US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39469873"/>
      </p:ext>
    </p:extLst>
  </p:cSld>
  <p:clrMapOvr>
    <a:masterClrMapping/>
  </p:clrMapOvr>
  <p:transition>
    <p:dissolv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63D2B8-E03F-6C66-3553-588397CB85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D633DE96-FDCC-9F0F-B0B1-13D6A3DE88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5557E59B-D385-F92E-3613-94C936009B6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When he comes, he will </a:t>
            </a:r>
            <a:r>
              <a:rPr lang="en-US" sz="2800" b="1" u="sng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convict</a:t>
            </a:r>
            <a:r>
              <a:rPr lang="en-US" sz="2800" b="1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the world of </a:t>
            </a:r>
            <a:r>
              <a:rPr lang="en-US" sz="2800" b="1" u="sng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guilt</a:t>
            </a:r>
            <a:r>
              <a:rPr lang="en-US" sz="2800" b="1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in regard to </a:t>
            </a:r>
            <a:r>
              <a:rPr lang="en-US" sz="2800" b="1" u="sng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sin</a:t>
            </a:r>
            <a:r>
              <a:rPr lang="en-US" sz="2800" b="1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and righteousness and judgment . . . – </a:t>
            </a:r>
            <a:r>
              <a:rPr lang="en-US" sz="2800" b="1" kern="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v9</a:t>
            </a:r>
            <a:endParaRPr lang="en-US" sz="2800" b="1" dirty="0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B.  He will convict the world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of sin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</a:t>
            </a:r>
          </a:p>
          <a:p>
            <a:pPr marL="609600" indent="-609600" algn="ctr" eaLnBrk="1" fontAlgn="auto" hangingPunct="1">
              <a:spcAft>
                <a:spcPts val="0"/>
              </a:spcAft>
              <a:buNone/>
              <a:defRPr/>
            </a:pPr>
            <a:r>
              <a:rPr lang="en-US" sz="4400" b="1" kern="1400" dirty="0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ea typeface="Segoe UI Symbol" panose="020B0502040204020203" pitchFamily="34" charset="0"/>
              </a:rPr>
              <a:t>Faith is the acceptance</a:t>
            </a:r>
            <a:br>
              <a:rPr lang="en-US" sz="4400" b="1" kern="1400" dirty="0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ea typeface="Segoe UI Symbol" panose="020B0502040204020203" pitchFamily="34" charset="0"/>
              </a:rPr>
            </a:br>
            <a:r>
              <a:rPr lang="en-US" sz="4400" b="1" kern="1400" dirty="0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ea typeface="Segoe UI Symbol" panose="020B0502040204020203" pitchFamily="34" charset="0"/>
              </a:rPr>
              <a:t>of Divine Truth</a:t>
            </a:r>
          </a:p>
          <a:p>
            <a:pPr marL="0" marR="0" indent="0" algn="just">
              <a:buNone/>
            </a:pPr>
            <a:r>
              <a:rPr lang="en-US" sz="2800" b="1" kern="1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Segoe UI Symbol" panose="020B0502040204020203" pitchFamily="34" charset="0"/>
                <a:cs typeface="Arial" panose="020B0604020202020204" pitchFamily="34" charset="0"/>
              </a:rPr>
              <a:t>Hebrews 11:1 - </a:t>
            </a:r>
            <a:r>
              <a:rPr lang="en-US" sz="2800" b="1" kern="140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Now faith is being sure of what we hope for and certain of what we do not see.</a:t>
            </a:r>
            <a:endParaRPr lang="el-GR" sz="2800" b="1" kern="140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Segoe UI Symbol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B5A5C98-C468-5E80-0273-7976EB0BE139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 </a:t>
            </a: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What Will He Do? </a:t>
            </a:r>
            <a:endParaRPr lang="en-US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21653001"/>
      </p:ext>
    </p:extLst>
  </p:cSld>
  <p:clrMapOvr>
    <a:masterClrMapping/>
  </p:clrMapOvr>
  <p:transition>
    <p:dissolv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D09E0C-157D-5A3D-3404-235C86E05A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D0A03F6C-891E-FC05-151A-DBED82C0F9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4E5E2D5D-6058-E93E-6B0E-B741405434D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When he comes, he will </a:t>
            </a:r>
            <a:r>
              <a:rPr lang="en-US" sz="2800" b="1" u="sng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convict</a:t>
            </a:r>
            <a:r>
              <a:rPr lang="en-US" sz="2800" b="1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the world of </a:t>
            </a:r>
            <a:r>
              <a:rPr lang="en-US" sz="2800" b="1" u="sng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guilt</a:t>
            </a:r>
            <a:r>
              <a:rPr lang="en-US" sz="2800" b="1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in regard to </a:t>
            </a:r>
            <a:r>
              <a:rPr lang="en-US" sz="2800" b="1" u="sng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sin</a:t>
            </a:r>
            <a:r>
              <a:rPr lang="en-US" sz="2800" b="1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and righteousness and judgment . . . – </a:t>
            </a:r>
            <a:r>
              <a:rPr lang="en-US" sz="2800" b="1" kern="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v9</a:t>
            </a:r>
            <a:endParaRPr lang="en-US" sz="2800" b="1" dirty="0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B.  He will convict the world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of sin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</a:t>
            </a:r>
          </a:p>
          <a:p>
            <a:pPr marL="609600" indent="-60960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Belief involves trusting Him as reliable &amp; obedience to Him as Lord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F391D6A-334F-0362-8416-AD23580478C8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 </a:t>
            </a: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What Will He Do? </a:t>
            </a:r>
            <a:endParaRPr lang="en-US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61667800"/>
      </p:ext>
    </p:extLst>
  </p:cSld>
  <p:clrMapOvr>
    <a:masterClrMapping/>
  </p:clrMapOvr>
  <p:transition>
    <p:dissolv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B76062-FB9D-B54D-A17F-F0E47A2FBD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CABC00C3-C21C-0C75-8946-2A8F91B2A5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574BAA2F-AEAF-5D15-33B8-8C1820EFB7C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When he comes, he will </a:t>
            </a:r>
            <a:r>
              <a:rPr lang="en-US" sz="2800" b="1" u="sng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convict</a:t>
            </a:r>
            <a:r>
              <a:rPr lang="en-US" sz="2800" b="1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the world of </a:t>
            </a:r>
            <a:r>
              <a:rPr lang="en-US" sz="2800" b="1" u="sng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guilt</a:t>
            </a:r>
            <a:r>
              <a:rPr lang="en-US" sz="2800" b="1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in regard to </a:t>
            </a:r>
            <a:r>
              <a:rPr lang="en-US" sz="2800" b="1" u="sng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sin</a:t>
            </a:r>
            <a:r>
              <a:rPr lang="en-US" sz="2800" b="1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and righteousness and judgment . . . – </a:t>
            </a:r>
            <a:r>
              <a:rPr lang="en-US" sz="2800" b="1" kern="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v9</a:t>
            </a:r>
            <a:endParaRPr lang="en-US" sz="2800" b="1" dirty="0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B.  He will convict the world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of sin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4. Those who have refused to 	trust Jesus have </a:t>
            </a:r>
            <a:r>
              <a:rPr lang="en-US" sz="4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rejected God’s 	way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out of sin.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29F092A-1777-CC27-EAEC-D696FF0941C0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 </a:t>
            </a: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What Will He Do? </a:t>
            </a:r>
            <a:endParaRPr lang="en-US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42777236"/>
      </p:ext>
    </p:extLst>
  </p:cSld>
  <p:clrMapOvr>
    <a:masterClrMapping/>
  </p:clrMapOvr>
  <p:transition>
    <p:dissolv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56083C-6BA4-B106-41D0-9A16727BB6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263C13D3-2FA2-87E9-2A21-B6B74602C2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F3C06272-FE7F-D440-7478-F48D0A58E45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When he comes, he will </a:t>
            </a:r>
            <a:r>
              <a:rPr lang="en-US" sz="2800" b="1" u="sng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convict</a:t>
            </a:r>
            <a:r>
              <a:rPr lang="en-US" sz="2800" b="1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the world of guilt in regard to sin and </a:t>
            </a:r>
            <a:r>
              <a:rPr lang="en-US" sz="2800" b="1" u="sng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righteousness</a:t>
            </a:r>
            <a:r>
              <a:rPr lang="en-US" sz="2800" b="1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and judgment . . . – </a:t>
            </a:r>
            <a:r>
              <a:rPr lang="en-US" sz="2800" b="1" kern="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v9</a:t>
            </a:r>
            <a:endParaRPr lang="en-US" sz="2800" b="1" dirty="0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C. He will convict the world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concerning righteousness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2AF0CDE-5E5E-1BD1-1649-9928737471DA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 </a:t>
            </a: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What Will He Do? </a:t>
            </a:r>
            <a:endParaRPr lang="en-US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92908835"/>
      </p:ext>
    </p:extLst>
  </p:cSld>
  <p:clrMapOvr>
    <a:masterClrMapping/>
  </p:clrMapOvr>
  <p:transition>
    <p:dissolv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71FF57-EE9B-077A-ED17-A93B8B91E7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E5DE95CB-59CA-0952-BF89-7D3EE639D6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9D2B76D5-AFCA-948F-8F86-4CA1C169BAA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When he comes, he will </a:t>
            </a:r>
            <a:r>
              <a:rPr lang="en-US" sz="2800" b="1" u="sng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convict</a:t>
            </a:r>
            <a:r>
              <a:rPr lang="en-US" sz="2800" b="1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the world of guilt in regard to sin and </a:t>
            </a:r>
            <a:r>
              <a:rPr lang="en-US" sz="2800" b="1" u="sng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righteousness</a:t>
            </a:r>
            <a:r>
              <a:rPr lang="en-US" sz="2800" b="1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and judgment . . . – </a:t>
            </a:r>
            <a:r>
              <a:rPr lang="en-US" sz="2800" b="1" kern="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v9</a:t>
            </a:r>
            <a:endParaRPr lang="en-US" sz="2800" b="1" dirty="0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C. He will convict the world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concerning righteousness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1.  </a:t>
            </a:r>
            <a:r>
              <a:rPr lang="en-US" sz="4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Righteousness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4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*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= what is 	right &amp; just, to be in the right 	relationship with.</a:t>
            </a:r>
          </a:p>
          <a:p>
            <a:pPr marL="609600" indent="-609600" algn="just" eaLnBrk="1" fontAlgn="auto" hangingPunct="1">
              <a:spcAft>
                <a:spcPts val="0"/>
              </a:spcAft>
              <a:buNone/>
              <a:defRPr/>
            </a:pPr>
            <a:r>
              <a:rPr lang="en-US" sz="2800" b="1" kern="140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ymbol" panose="020B0502040204020203" pitchFamily="34" charset="0"/>
                <a:ea typeface="Segoe UI Symbol" panose="020B0502040204020203" pitchFamily="34" charset="0"/>
              </a:rPr>
              <a:t>* </a:t>
            </a:r>
            <a:r>
              <a:rPr lang="el-GR" sz="2800" b="1" kern="140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ymbol" panose="020B0502040204020203" pitchFamily="34" charset="0"/>
                <a:ea typeface="Segoe UI Symbol" panose="020B0502040204020203" pitchFamily="34" charset="0"/>
              </a:rPr>
              <a:t>δικαιοσύνη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EB89BB5-76C0-875A-4D01-816962D81445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 </a:t>
            </a: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What Will He Do? </a:t>
            </a:r>
            <a:endParaRPr lang="en-US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42255262"/>
      </p:ext>
    </p:extLst>
  </p:cSld>
  <p:clrMapOvr>
    <a:masterClrMapping/>
  </p:clrMapOvr>
  <p:transition>
    <p:dissolv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739BF5-23EB-2536-43E0-1103D7C4D5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BC4A6EF3-4495-F186-6470-0A4B5A1E6B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455A9A8D-8FD5-22C1-16B9-D1D8B94C2AE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When he comes, he will </a:t>
            </a:r>
            <a:r>
              <a:rPr lang="en-US" sz="2800" b="1" u="sng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convict</a:t>
            </a:r>
            <a:r>
              <a:rPr lang="en-US" sz="2800" b="1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the world of guilt in regard to sin and </a:t>
            </a:r>
            <a:r>
              <a:rPr lang="en-US" sz="2800" b="1" u="sng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righteousness</a:t>
            </a:r>
            <a:r>
              <a:rPr lang="en-US" sz="2800" b="1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and judgment . . . – </a:t>
            </a:r>
            <a:r>
              <a:rPr lang="en-US" sz="2800" b="1" kern="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v9</a:t>
            </a:r>
            <a:endParaRPr lang="en-US" sz="2800" b="1" dirty="0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C. He will convict the world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concerning righteousness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2. The Lord demonstrated 	right-	</a:t>
            </a:r>
            <a:r>
              <a:rPr lang="en-US" sz="4400" b="1" dirty="0" err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eousness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by </a:t>
            </a:r>
            <a:r>
              <a:rPr lang="en-US" sz="4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what He taught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&amp; 	by </a:t>
            </a:r>
            <a:r>
              <a:rPr lang="en-US" sz="4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the way He lived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</a:t>
            </a:r>
            <a:endParaRPr lang="el-GR" sz="2800" b="1" kern="140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 Symbol" panose="020B0502040204020203" pitchFamily="34" charset="0"/>
              <a:ea typeface="Segoe UI Symbol" panose="020B0502040204020203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ED456DF-5658-A6CE-E0E3-CAA97951096B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 </a:t>
            </a: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What Will He Do? </a:t>
            </a:r>
            <a:endParaRPr lang="en-US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53180564"/>
      </p:ext>
    </p:extLst>
  </p:cSld>
  <p:clrMapOvr>
    <a:masterClrMapping/>
  </p:clrMapOvr>
  <p:transition>
    <p:dissolv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5394AA-5932-828D-C48A-B1C157D29D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D9549FD6-42FE-FD03-4EF5-577CD4F906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81C5B3C7-8DF1-F7A5-C582-98B3DAD1E44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</a:rPr>
              <a:t>. . . in regard to righteousness, because </a:t>
            </a:r>
            <a:r>
              <a:rPr lang="en-US" sz="2800" b="1" u="sng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</a:rPr>
              <a:t>I am going to the Father</a:t>
            </a:r>
            <a:r>
              <a:rPr lang="en-US" sz="2800" b="1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</a:rPr>
              <a:t>, where you can see me no longer . . . </a:t>
            </a:r>
            <a:r>
              <a:rPr lang="en-US" sz="2800" b="1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– </a:t>
            </a:r>
            <a:r>
              <a:rPr lang="en-US" sz="2800" b="1" kern="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v9</a:t>
            </a:r>
            <a:endParaRPr lang="en-US" sz="2800" b="1" dirty="0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C. He will convict the world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concerning righteousness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3.  He </a:t>
            </a:r>
            <a:r>
              <a:rPr lang="en-US" sz="4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went to the Father 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through 	His death &amp; resurrection.</a:t>
            </a:r>
          </a:p>
          <a:p>
            <a:pPr marL="609600" indent="-60960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en-US" sz="4400" b="1" kern="1400" dirty="0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  <a:ea typeface="Segoe UI Symbol" panose="020B0502040204020203" pitchFamily="34" charset="0"/>
            </a:endParaRPr>
          </a:p>
          <a:p>
            <a:pPr marL="609600" indent="-60960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kern="1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Segoe UI Symbol" panose="020B0502040204020203" pitchFamily="34" charset="0"/>
                <a:cs typeface="Arial" panose="020B0604020202020204" pitchFamily="34" charset="0"/>
              </a:rPr>
              <a:t>I Corinthians 15:20-23</a:t>
            </a:r>
            <a:endParaRPr lang="el-GR" sz="2800" b="1" kern="140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Segoe UI Symbol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CF25CE2-E057-03A7-8062-06A3B9BB6F20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 </a:t>
            </a: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What Will He Do? </a:t>
            </a:r>
            <a:endParaRPr lang="en-US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17362736"/>
      </p:ext>
    </p:extLst>
  </p:cSld>
  <p:clrMapOvr>
    <a:masterClrMapping/>
  </p:clrMapOvr>
  <p:transition>
    <p:dissolv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71C9D1-3396-A313-98AE-B722724AC1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16EA5765-D0E1-B218-FCCC-C301A99044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0677F705-B067-247E-7A5A-211AF10C31C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</a:rPr>
              <a:t>. . . in regard to righteousness, because </a:t>
            </a:r>
            <a:r>
              <a:rPr lang="en-US" sz="2800" b="1" u="sng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</a:rPr>
              <a:t>I am going to the Father</a:t>
            </a:r>
            <a:r>
              <a:rPr lang="en-US" sz="2800" b="1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</a:rPr>
              <a:t>, where you can see me no longer . . . </a:t>
            </a:r>
            <a:r>
              <a:rPr lang="en-US" sz="2800" b="1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– </a:t>
            </a:r>
            <a:r>
              <a:rPr lang="en-US" sz="2800" b="1" kern="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v9</a:t>
            </a:r>
            <a:endParaRPr lang="en-US" sz="2800" b="1" dirty="0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C. He will convict the world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concerning righteousness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4.  You are </a:t>
            </a:r>
            <a:r>
              <a:rPr lang="en-US" sz="4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considered righteous 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in God’s sight.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en-US" sz="2800" b="1" kern="1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Segoe UI Symbol" panose="020B0502040204020203" pitchFamily="34" charset="0"/>
              <a:cs typeface="Arial" panose="020B0604020202020204" pitchFamily="34" charset="0"/>
            </a:endParaRPr>
          </a:p>
          <a:p>
            <a:pPr marL="609600" indent="-60960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kern="1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Segoe UI Symbol" panose="020B0502040204020203" pitchFamily="34" charset="0"/>
                <a:cs typeface="Arial" panose="020B0604020202020204" pitchFamily="34" charset="0"/>
              </a:rPr>
              <a:t>Romans 5:6-8</a:t>
            </a:r>
            <a:endParaRPr lang="el-GR" sz="2800" b="1" kern="140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Segoe UI Symbol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BEC98D0-0820-E945-9590-F671DF4F8121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 </a:t>
            </a: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What Will He Do? </a:t>
            </a:r>
            <a:endParaRPr lang="en-US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14015656"/>
      </p:ext>
    </p:extLst>
  </p:cSld>
  <p:clrMapOvr>
    <a:masterClrMapping/>
  </p:clrMapOvr>
  <p:transition>
    <p:dissolv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4BAEB4-DD24-BD57-2C7A-8FC341ABAD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6728A0F2-2407-ED03-8168-CAB209556EE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CA28799E-A165-3FFC-745B-2B48F74DBF8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</a:rPr>
              <a:t>. . . in regard to righteousness, because </a:t>
            </a:r>
            <a:r>
              <a:rPr lang="en-US" sz="2800" b="1" u="sng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</a:rPr>
              <a:t>I am going to the Father</a:t>
            </a:r>
            <a:r>
              <a:rPr lang="en-US" sz="2800" b="1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</a:rPr>
              <a:t>, where you can see me no longer . . . </a:t>
            </a:r>
            <a:r>
              <a:rPr lang="en-US" sz="2800" b="1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– </a:t>
            </a:r>
            <a:r>
              <a:rPr lang="en-US" sz="2800" b="1" kern="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v9</a:t>
            </a:r>
            <a:endParaRPr lang="en-US" sz="2800" b="1" dirty="0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C. He will convict the world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concerning righteousness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4.  You are </a:t>
            </a:r>
            <a:r>
              <a:rPr lang="en-US" sz="4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considered righteous 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in God’s sight.</a:t>
            </a:r>
          </a:p>
          <a:p>
            <a:pPr marL="0" marR="0" indent="0" algn="just">
              <a:buNone/>
            </a:pPr>
            <a:r>
              <a:rPr lang="en-US" sz="2200" b="1" kern="1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Segoe UI Symbol" panose="020B0502040204020203" pitchFamily="34" charset="0"/>
                <a:cs typeface="Arial" panose="020B0604020202020204" pitchFamily="34" charset="0"/>
              </a:rPr>
              <a:t>Romans 5:19 - </a:t>
            </a:r>
            <a:r>
              <a:rPr lang="en-US" sz="2200" b="1" kern="140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For just as through the disobedience of the one man the many were made sinners, so also through the obedience of the one man </a:t>
            </a:r>
            <a:r>
              <a:rPr lang="en-US" sz="2200" b="1" u="sng" kern="140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 many will be made righteous</a:t>
            </a:r>
            <a:r>
              <a:rPr lang="en-US" sz="2200" b="1" kern="140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B90CC37-5AA2-0FC8-822B-B5FC9E9A7139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 </a:t>
            </a: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What Will He Do? </a:t>
            </a:r>
            <a:endParaRPr lang="en-US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4711332"/>
      </p:ext>
    </p:extLst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2244A6-4143-2A77-C2F9-26D5D9BDCF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85F97355-93CD-6A26-2E2C-2510805A3C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932DBFB5-2E5C-025E-CB5B-53F4A549C32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334000"/>
          </a:xfrm>
        </p:spPr>
        <p:txBody>
          <a:bodyPr>
            <a:normAutofit/>
          </a:bodyPr>
          <a:lstStyle/>
          <a:p>
            <a:pPr marL="857250" indent="-857250" algn="just"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I.  Who is the Counselor?</a:t>
            </a:r>
          </a:p>
          <a:p>
            <a:pPr marL="857250" indent="-857250" algn="just">
              <a:buFont typeface="Wingdings 2" panose="05020102010507070707" pitchFamily="18" charset="2"/>
              <a:buNone/>
              <a:defRPr/>
            </a:pPr>
            <a:endParaRPr lang="en-US" sz="4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  <a:cs typeface="Arial" pitchFamily="34" charset="0"/>
            </a:endParaRPr>
          </a:p>
          <a:p>
            <a:pPr marL="857250" indent="-857250" algn="just">
              <a:buFont typeface="Wingdings 2" panose="05020102010507070707" pitchFamily="18" charset="2"/>
              <a:buNone/>
              <a:defRPr/>
            </a:pPr>
            <a:r>
              <a:rPr lang="en-US" sz="2800" b="1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</a:rPr>
              <a:t>But I tell you the truth: It is for your good that I am going away. Unless I go away, the Counselor will not come to you; but if I go, </a:t>
            </a:r>
            <a:r>
              <a:rPr lang="en-US" sz="2800" b="1" u="sng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</a:rPr>
              <a:t>I will send him to you</a:t>
            </a:r>
            <a:r>
              <a:rPr lang="en-US" sz="2800" b="1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</a:rPr>
              <a:t>. – </a:t>
            </a:r>
            <a:r>
              <a:rPr lang="en-US" sz="2800" b="1" kern="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</a:rPr>
              <a:t>v7</a:t>
            </a:r>
            <a:endParaRPr lang="en-US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4787175"/>
      </p:ext>
    </p:extLst>
  </p:cSld>
  <p:clrMapOvr>
    <a:masterClrMapping/>
  </p:clrMapOvr>
  <p:transition>
    <p:dissolve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D02411-9FF7-4ED2-3596-0DFEC61BA7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FB3BD4E2-313A-C0F8-A5B9-6F0126DA8C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95BFE197-6FBB-D7CA-3C6B-421FC6274F2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</a:rPr>
              <a:t>. . . in regard to righteousness, because </a:t>
            </a:r>
            <a:r>
              <a:rPr lang="en-US" sz="2800" b="1" u="sng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</a:rPr>
              <a:t>I am going to the Father</a:t>
            </a:r>
            <a:r>
              <a:rPr lang="en-US" sz="2800" b="1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</a:rPr>
              <a:t>, where you can see me no longer . . . </a:t>
            </a:r>
            <a:r>
              <a:rPr lang="en-US" sz="2800" b="1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– </a:t>
            </a:r>
            <a:r>
              <a:rPr lang="en-US" sz="2800" b="1" kern="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v9</a:t>
            </a:r>
            <a:endParaRPr lang="en-US" sz="2800" b="1" dirty="0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C. He will convict the world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concerning righteousness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5.  So – those who don’t have righteousness through Jesus – </a:t>
            </a:r>
            <a:r>
              <a:rPr lang="en-US" sz="4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don’t have it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!</a:t>
            </a:r>
          </a:p>
          <a:p>
            <a:pPr marL="609600" indent="-60960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kern="140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Romans 3:21-26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F8EBC28-E3EC-A743-0E7E-2C98EF26BA8B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 </a:t>
            </a: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What Will He Do? </a:t>
            </a:r>
            <a:endParaRPr lang="en-US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2106421"/>
      </p:ext>
    </p:extLst>
  </p:cSld>
  <p:clrMapOvr>
    <a:masterClrMapping/>
  </p:clrMapOvr>
  <p:transition>
    <p:dissolve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87B193-2AD8-0606-B476-045CE687A8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20F34BCF-5105-D948-6680-301BF6F582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1AE376EF-6955-67BF-0CCD-835148EED55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</a:rPr>
              <a:t>. . .</a:t>
            </a:r>
            <a:r>
              <a:rPr lang="en-US" sz="1800" b="1" kern="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 </a:t>
            </a:r>
            <a:r>
              <a:rPr lang="en-US" sz="2800" b="1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</a:rPr>
              <a:t>and </a:t>
            </a:r>
            <a:r>
              <a:rPr lang="en-US" sz="2800" b="1" u="sng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</a:rPr>
              <a:t>in regard to judgment</a:t>
            </a:r>
            <a:r>
              <a:rPr lang="en-US" sz="2800" b="1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</a:rPr>
              <a:t>, because the prince of this world now stands condemned. – </a:t>
            </a:r>
            <a:r>
              <a:rPr lang="en-US" sz="2800" b="1" kern="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</a:rPr>
              <a:t>v11</a:t>
            </a:r>
            <a:r>
              <a:rPr lang="en-US" sz="2800" b="1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</a:rPr>
              <a:t>.</a:t>
            </a:r>
            <a:endParaRPr lang="en-US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D. He will convict the world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concerning judgment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en-US" sz="4400" b="1" kern="1400" dirty="0">
              <a:ln>
                <a:noFill/>
              </a:ln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  <a:cs typeface="Arial" panose="020B0604020202020204" pitchFamily="34" charset="0"/>
            </a:endParaRPr>
          </a:p>
          <a:p>
            <a:pPr marL="609600" indent="-60960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kern="1400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Arial" panose="020B0604020202020204" pitchFamily="34" charset="0"/>
              </a:rPr>
              <a:t>He will do something about it</a:t>
            </a:r>
            <a:endParaRPr lang="en-US" sz="2800" b="1" kern="1400" dirty="0">
              <a:ln>
                <a:noFill/>
              </a:ln>
              <a:solidFill>
                <a:srgbClr val="00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707CBFC-870C-9CE9-3146-AA32D56B09FD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 </a:t>
            </a: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What Will He Do? </a:t>
            </a:r>
            <a:endParaRPr lang="en-US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20384006"/>
      </p:ext>
    </p:extLst>
  </p:cSld>
  <p:clrMapOvr>
    <a:masterClrMapping/>
  </p:clrMapOvr>
  <p:transition>
    <p:dissolve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2084FA-809D-7BDC-910A-CDDE6E6E34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C5AC8C8D-245E-BBCA-D0E3-5D43DEBA198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0B3D03A9-E8BB-575C-B657-78A3FE18450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</a:rPr>
              <a:t>. . .</a:t>
            </a:r>
            <a:r>
              <a:rPr lang="en-US" sz="1800" b="1" kern="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 </a:t>
            </a:r>
            <a:r>
              <a:rPr lang="en-US" sz="2800" b="1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</a:rPr>
              <a:t>and </a:t>
            </a:r>
            <a:r>
              <a:rPr lang="en-US" sz="2800" b="1" u="sng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</a:rPr>
              <a:t>in regard to judgment</a:t>
            </a:r>
            <a:r>
              <a:rPr lang="en-US" sz="2800" b="1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</a:rPr>
              <a:t>, because the prince of this world now stands condemned. – </a:t>
            </a:r>
            <a:r>
              <a:rPr lang="en-US" sz="2800" b="1" kern="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</a:rPr>
              <a:t>v11</a:t>
            </a:r>
            <a:r>
              <a:rPr lang="en-US" sz="2800" b="1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</a:rPr>
              <a:t>.</a:t>
            </a:r>
            <a:endParaRPr lang="en-US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D. He will convict the world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concerning judgment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kern="1400" dirty="0">
                <a:ln>
                  <a:noFill/>
                </a:ln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Arial" panose="020B0604020202020204" pitchFamily="34" charset="0"/>
              </a:rPr>
              <a:t>	1.  Judgment is </a:t>
            </a:r>
            <a:r>
              <a:rPr lang="en-US" sz="4400" b="1" kern="1400" dirty="0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Arial" panose="020B0604020202020204" pitchFamily="34" charset="0"/>
              </a:rPr>
              <a:t>the separation 	from this life </a:t>
            </a:r>
            <a:r>
              <a:rPr lang="en-US" sz="4400" b="1" kern="1400" dirty="0">
                <a:ln>
                  <a:noFill/>
                </a:ln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Arial" panose="020B0604020202020204" pitchFamily="34" charset="0"/>
              </a:rPr>
              <a:t>into an eternal 	destiny!</a:t>
            </a:r>
            <a:endParaRPr lang="en-US" sz="2800" b="1" kern="1400" dirty="0">
              <a:ln>
                <a:noFill/>
              </a:ln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6059D10-1B70-3F96-C958-253FC6016B96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 </a:t>
            </a: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What Will He Do? </a:t>
            </a:r>
            <a:endParaRPr lang="en-US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66274020"/>
      </p:ext>
    </p:extLst>
  </p:cSld>
  <p:clrMapOvr>
    <a:masterClrMapping/>
  </p:clrMapOvr>
  <p:transition>
    <p:dissolve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D5CDCE-566A-1454-5DD7-ECF96BA907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3594AC22-F9D0-1364-DA07-A59A126163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222D1981-AE58-A83A-8393-8F33EF9AE18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</a:rPr>
              <a:t>. . .</a:t>
            </a:r>
            <a:r>
              <a:rPr lang="en-US" sz="1800" b="1" kern="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 </a:t>
            </a:r>
            <a:r>
              <a:rPr lang="en-US" sz="2800" b="1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</a:rPr>
              <a:t>and </a:t>
            </a:r>
            <a:r>
              <a:rPr lang="en-US" sz="2800" b="1" u="sng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</a:rPr>
              <a:t>in regard to judgment</a:t>
            </a:r>
            <a:r>
              <a:rPr lang="en-US" sz="2800" b="1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</a:rPr>
              <a:t>, because the prince of this world now stands condemned. – </a:t>
            </a:r>
            <a:r>
              <a:rPr lang="en-US" sz="2800" b="1" kern="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</a:rPr>
              <a:t>v11</a:t>
            </a:r>
            <a:r>
              <a:rPr lang="en-US" sz="2800" b="1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</a:rPr>
              <a:t>.</a:t>
            </a:r>
            <a:endParaRPr lang="en-US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E. </a:t>
            </a:r>
            <a:r>
              <a:rPr lang="en-US" sz="4400" b="1" kern="1400" dirty="0">
                <a:ln>
                  <a:noFill/>
                </a:ln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Arial" panose="020B0604020202020204" pitchFamily="34" charset="0"/>
              </a:rPr>
              <a:t> </a:t>
            </a:r>
            <a:r>
              <a:rPr lang="en-US" sz="4400" b="1" kern="1400" dirty="0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Arial" panose="020B0604020202020204" pitchFamily="34" charset="0"/>
              </a:rPr>
              <a:t>The Word of God </a:t>
            </a:r>
            <a:r>
              <a:rPr lang="en-US" sz="4400" b="1" kern="1400" dirty="0">
                <a:ln>
                  <a:noFill/>
                </a:ln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Arial" panose="020B0604020202020204" pitchFamily="34" charset="0"/>
              </a:rPr>
              <a:t>is the judge of this world.</a:t>
            </a:r>
            <a:endParaRPr lang="en-US" sz="2800" b="1" kern="1400" dirty="0">
              <a:ln>
                <a:noFill/>
              </a:ln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15BFFC5-C6AD-205C-DEB1-D0433219E1FF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 </a:t>
            </a: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What Will He Do? </a:t>
            </a:r>
            <a:endParaRPr lang="en-US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01232681"/>
      </p:ext>
    </p:extLst>
  </p:cSld>
  <p:clrMapOvr>
    <a:masterClrMapping/>
  </p:clrMapOvr>
  <p:transition>
    <p:dissolve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58FC0B-8894-563E-E869-3E000F016F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D68A0436-8D33-4459-065C-1B1AADE81C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A01A9BEC-F8B8-8EB5-3387-DF11D63DD87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</a:rPr>
              <a:t>. . .</a:t>
            </a:r>
            <a:r>
              <a:rPr lang="en-US" sz="1800" b="1" kern="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 </a:t>
            </a:r>
            <a:r>
              <a:rPr lang="en-US" sz="2800" b="1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</a:rPr>
              <a:t>and </a:t>
            </a:r>
            <a:r>
              <a:rPr lang="en-US" sz="2800" b="1" u="sng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</a:rPr>
              <a:t>in regard to judgment</a:t>
            </a:r>
            <a:r>
              <a:rPr lang="en-US" sz="2800" b="1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</a:rPr>
              <a:t>, because the prince of this world now stands condemned. – </a:t>
            </a:r>
            <a:r>
              <a:rPr lang="en-US" sz="2800" b="1" kern="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</a:rPr>
              <a:t>v11</a:t>
            </a:r>
            <a:r>
              <a:rPr lang="en-US" sz="2800" b="1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</a:rPr>
              <a:t>.</a:t>
            </a:r>
            <a:endParaRPr lang="en-US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E. </a:t>
            </a:r>
            <a:r>
              <a:rPr lang="en-US" sz="4400" b="1" kern="1400" dirty="0">
                <a:ln>
                  <a:noFill/>
                </a:ln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Arial" panose="020B0604020202020204" pitchFamily="34" charset="0"/>
              </a:rPr>
              <a:t> </a:t>
            </a:r>
            <a:r>
              <a:rPr lang="en-US" sz="4400" b="1" kern="1400" dirty="0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Arial" panose="020B0604020202020204" pitchFamily="34" charset="0"/>
              </a:rPr>
              <a:t>The Word of God </a:t>
            </a:r>
            <a:r>
              <a:rPr lang="en-US" sz="4400" b="1" kern="1400" dirty="0">
                <a:ln>
                  <a:noFill/>
                </a:ln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Arial" panose="020B0604020202020204" pitchFamily="34" charset="0"/>
              </a:rPr>
              <a:t>is the judge of this world.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kern="1400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Arial" panose="020B0604020202020204" pitchFamily="34" charset="0"/>
              </a:rPr>
              <a:t>	1.  The Word </a:t>
            </a:r>
            <a:r>
              <a:rPr lang="en-US" sz="4400" b="1" u="sng" kern="1400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Arial" panose="020B0604020202020204" pitchFamily="34" charset="0"/>
              </a:rPr>
              <a:t>in flesh</a:t>
            </a:r>
            <a:r>
              <a:rPr lang="en-US" sz="4400" b="1" kern="1400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Arial" panose="020B0604020202020204" pitchFamily="34" charset="0"/>
              </a:rPr>
              <a:t> – Lord Jesus 	judged Satan &amp; his power over 	death by dying on the cross.</a:t>
            </a:r>
          </a:p>
          <a:p>
            <a:pPr marL="609600" indent="-60960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kern="140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Hebrews 2:14-15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A4DB705-B3D9-052E-8A75-3958F2AE9BA6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 </a:t>
            </a: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What Will He Do? </a:t>
            </a:r>
            <a:endParaRPr lang="en-US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85893966"/>
      </p:ext>
    </p:extLst>
  </p:cSld>
  <p:clrMapOvr>
    <a:masterClrMapping/>
  </p:clrMapOvr>
  <p:transition>
    <p:dissolve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C1CD5B-7E0C-54B2-706A-42F9DCD25D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1CBE69CB-4028-92E8-D8C9-A09292F578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B7C84C5E-6FF3-A10E-6D88-13FC5FB7149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</a:rPr>
              <a:t>. . .</a:t>
            </a:r>
            <a:r>
              <a:rPr lang="en-US" sz="1800" b="1" kern="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 </a:t>
            </a:r>
            <a:r>
              <a:rPr lang="en-US" sz="2800" b="1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</a:rPr>
              <a:t>and </a:t>
            </a:r>
            <a:r>
              <a:rPr lang="en-US" sz="2800" b="1" u="sng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</a:rPr>
              <a:t>in regard to judgment</a:t>
            </a:r>
            <a:r>
              <a:rPr lang="en-US" sz="2800" b="1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</a:rPr>
              <a:t>, because the prince of this world now stands condemned. – </a:t>
            </a:r>
            <a:r>
              <a:rPr lang="en-US" sz="2800" b="1" kern="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</a:rPr>
              <a:t>v11</a:t>
            </a:r>
            <a:r>
              <a:rPr lang="en-US" sz="2800" b="1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</a:rPr>
              <a:t>.</a:t>
            </a:r>
            <a:endParaRPr lang="en-US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E. </a:t>
            </a:r>
            <a:r>
              <a:rPr lang="en-US" sz="4400" b="1" kern="1400" dirty="0">
                <a:ln>
                  <a:noFill/>
                </a:ln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Arial" panose="020B0604020202020204" pitchFamily="34" charset="0"/>
              </a:rPr>
              <a:t> </a:t>
            </a:r>
            <a:r>
              <a:rPr lang="en-US" sz="4400" b="1" kern="1400" dirty="0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Arial" panose="020B0604020202020204" pitchFamily="34" charset="0"/>
              </a:rPr>
              <a:t>The Word of God </a:t>
            </a:r>
            <a:r>
              <a:rPr lang="en-US" sz="4400" b="1" kern="1400" dirty="0">
                <a:ln>
                  <a:noFill/>
                </a:ln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Arial" panose="020B0604020202020204" pitchFamily="34" charset="0"/>
              </a:rPr>
              <a:t>is the judge of this world.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kern="1400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Arial" panose="020B0604020202020204" pitchFamily="34" charset="0"/>
              </a:rPr>
              <a:t>	2.  The Word </a:t>
            </a:r>
            <a:r>
              <a:rPr lang="en-US" sz="4400" b="1" u="sng" kern="1400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Arial" panose="020B0604020202020204" pitchFamily="34" charset="0"/>
              </a:rPr>
              <a:t>in the gospel </a:t>
            </a:r>
            <a:r>
              <a:rPr lang="en-US" sz="4400" b="1" kern="1400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Arial" panose="020B0604020202020204" pitchFamily="34" charset="0"/>
              </a:rPr>
              <a:t>	becomes the standard by which 	we are judged.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7424FF1-4DC3-4CCE-FEEB-D6D7BF06F114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 </a:t>
            </a: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What Will He Do? </a:t>
            </a:r>
            <a:endParaRPr lang="en-US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90773574"/>
      </p:ext>
    </p:extLst>
  </p:cSld>
  <p:clrMapOvr>
    <a:masterClrMapping/>
  </p:clrMapOvr>
  <p:transition>
    <p:dissolve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81F743-3671-F6AB-2C46-A3B1B305C7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403E7BB9-1701-13CF-E405-6FAD8AFE288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91C6E9FB-441A-0816-A65A-E2701F39993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</a:rPr>
              <a:t>. . .</a:t>
            </a:r>
            <a:r>
              <a:rPr lang="en-US" sz="1800" b="1" kern="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 </a:t>
            </a:r>
            <a:r>
              <a:rPr lang="en-US" sz="2800" b="1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</a:rPr>
              <a:t>and </a:t>
            </a:r>
            <a:r>
              <a:rPr lang="en-US" sz="2800" b="1" u="sng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</a:rPr>
              <a:t>in regard to judgment</a:t>
            </a:r>
            <a:r>
              <a:rPr lang="en-US" sz="2800" b="1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</a:rPr>
              <a:t>, because the prince of this world now stands condemned. – </a:t>
            </a:r>
            <a:r>
              <a:rPr lang="en-US" sz="2800" b="1" kern="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</a:rPr>
              <a:t>v11</a:t>
            </a:r>
            <a:r>
              <a:rPr lang="en-US" sz="2800" b="1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</a:rPr>
              <a:t>.</a:t>
            </a:r>
            <a:endParaRPr lang="en-US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E. </a:t>
            </a:r>
            <a:r>
              <a:rPr lang="en-US" sz="4400" b="1" kern="1400" dirty="0">
                <a:ln>
                  <a:noFill/>
                </a:ln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Arial" panose="020B0604020202020204" pitchFamily="34" charset="0"/>
              </a:rPr>
              <a:t> </a:t>
            </a:r>
            <a:r>
              <a:rPr lang="en-US" sz="4400" b="1" kern="1400" dirty="0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Arial" panose="020B0604020202020204" pitchFamily="34" charset="0"/>
              </a:rPr>
              <a:t>The Word of God </a:t>
            </a:r>
            <a:r>
              <a:rPr lang="en-US" sz="4400" b="1" kern="1400" dirty="0">
                <a:ln>
                  <a:noFill/>
                </a:ln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Arial" panose="020B0604020202020204" pitchFamily="34" charset="0"/>
              </a:rPr>
              <a:t>is the judge of this world.</a:t>
            </a:r>
          </a:p>
          <a:p>
            <a:pPr marL="0" marR="0" indent="0" algn="just">
              <a:buNone/>
            </a:pPr>
            <a:r>
              <a:rPr lang="en-US" sz="2300" b="1" kern="140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John 3:19-21 - This is the verdict: Light has come into the world, but men loved darkness instead of light because their deeds were evil. </a:t>
            </a:r>
            <a:r>
              <a:rPr lang="en-US" sz="2300" b="1" kern="1400" baseline="3000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﻿</a:t>
            </a:r>
            <a:r>
              <a:rPr lang="en-US" sz="2300" b="1" kern="140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Everyone who does evil hates the light, and will not come into the light for fear that his deeds will be exposed. </a:t>
            </a:r>
            <a:r>
              <a:rPr lang="en-US" sz="2300" b="1" kern="1400" baseline="3000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﻿</a:t>
            </a:r>
            <a:r>
              <a:rPr lang="en-US" sz="2300" b="1" kern="140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But whoever lives by the truth comes into the light, so that it may be seen plainly that what he has done has been done through God.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98034CC-F0F8-DEE7-8726-EC4189B8E12E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 </a:t>
            </a: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What Will He Do? </a:t>
            </a:r>
            <a:endParaRPr lang="en-US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70869048"/>
      </p:ext>
    </p:extLst>
  </p:cSld>
  <p:clrMapOvr>
    <a:masterClrMapping/>
  </p:clrMapOvr>
  <p:transition>
    <p:dissolve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76AB0B-942D-B62D-7C03-953FDA323A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60B88FA5-3CE9-509E-9DB6-B59F044C3B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D2311C03-5CB5-DBE6-763D-FBBD1953267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</a:rPr>
              <a:t>. . .</a:t>
            </a:r>
            <a:r>
              <a:rPr lang="en-US" sz="1800" b="1" kern="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 </a:t>
            </a:r>
            <a:r>
              <a:rPr lang="en-US" sz="2800" b="1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</a:rPr>
              <a:t>and </a:t>
            </a:r>
            <a:r>
              <a:rPr lang="en-US" sz="2800" b="1" u="sng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</a:rPr>
              <a:t>in regard to judgment</a:t>
            </a:r>
            <a:r>
              <a:rPr lang="en-US" sz="2800" b="1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</a:rPr>
              <a:t>, because the prince of this world now stands condemned. – </a:t>
            </a:r>
            <a:r>
              <a:rPr lang="en-US" sz="2800" b="1" kern="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</a:rPr>
              <a:t>v11</a:t>
            </a:r>
            <a:r>
              <a:rPr lang="en-US" sz="2800" b="1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</a:rPr>
              <a:t>.</a:t>
            </a:r>
            <a:endParaRPr lang="en-US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E. </a:t>
            </a:r>
            <a:r>
              <a:rPr lang="en-US" sz="4400" b="1" kern="1400" dirty="0">
                <a:ln>
                  <a:noFill/>
                </a:ln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Arial" panose="020B0604020202020204" pitchFamily="34" charset="0"/>
              </a:rPr>
              <a:t> </a:t>
            </a:r>
            <a:r>
              <a:rPr lang="en-US" sz="4400" b="1" kern="1400" dirty="0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Arial" panose="020B0604020202020204" pitchFamily="34" charset="0"/>
              </a:rPr>
              <a:t>The Word of God </a:t>
            </a:r>
            <a:r>
              <a:rPr lang="en-US" sz="4400" b="1" kern="1400" dirty="0">
                <a:ln>
                  <a:noFill/>
                </a:ln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Arial" panose="020B0604020202020204" pitchFamily="34" charset="0"/>
              </a:rPr>
              <a:t>is the judge of this world.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kern="1400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Arial" panose="020B0604020202020204" pitchFamily="34" charset="0"/>
              </a:rPr>
              <a:t>	3.  Your judgment depends on 	</a:t>
            </a:r>
            <a:r>
              <a:rPr lang="en-US" sz="4400" b="1" u="sng" kern="1400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Arial" panose="020B0604020202020204" pitchFamily="34" charset="0"/>
              </a:rPr>
              <a:t>what you do with the way God </a:t>
            </a:r>
            <a:r>
              <a:rPr lang="en-US" sz="4400" b="1" kern="1400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Arial" panose="020B0604020202020204" pitchFamily="34" charset="0"/>
              </a:rPr>
              <a:t>	</a:t>
            </a:r>
            <a:r>
              <a:rPr lang="en-US" sz="4400" b="1" u="sng" kern="1400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Arial" panose="020B0604020202020204" pitchFamily="34" charset="0"/>
              </a:rPr>
              <a:t>has provided</a:t>
            </a:r>
            <a:r>
              <a:rPr lang="en-US" sz="4400" b="1" kern="1400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Arial" panose="020B0604020202020204" pitchFamily="34" charset="0"/>
              </a:rPr>
              <a:t>!</a:t>
            </a:r>
            <a:endParaRPr lang="en-US" sz="4400" b="1" kern="1400" dirty="0">
              <a:ln>
                <a:noFill/>
              </a:ln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C8CA49A-8C4B-55DD-77CE-5E2B13B20D46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 </a:t>
            </a: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What Will He Do? </a:t>
            </a:r>
            <a:endParaRPr lang="en-US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34361917"/>
      </p:ext>
    </p:extLst>
  </p:cSld>
  <p:clrMapOvr>
    <a:masterClrMapping/>
  </p:clrMapOvr>
  <p:transition>
    <p:dissolve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2668A99E-A6A6-4655-956A-D7EF34334A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F57F711D-ED76-4BA1-8358-502599ED9B3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pPr marL="609600" indent="-60960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en-US" sz="4400" b="1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  <a:cs typeface="Arial" pitchFamily="34" charset="0"/>
            </a:endParaRPr>
          </a:p>
          <a:p>
            <a:pPr marL="609600" indent="-60960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Arial" pitchFamily="34" charset="0"/>
              </a:rPr>
              <a:t>As 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Arial" pitchFamily="34" charset="0"/>
              </a:rPr>
              <a:t>a Christian who has been indwelt with the Counselor</a:t>
            </a:r>
            <a:b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Arial" pitchFamily="34" charset="0"/>
              </a:rPr>
            </a:b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Arial" pitchFamily="34" charset="0"/>
              </a:rPr>
              <a:t>Let Him fill your life so you</a:t>
            </a:r>
            <a:b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Arial" pitchFamily="34" charset="0"/>
              </a:rPr>
            </a:b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Arial" pitchFamily="34" charset="0"/>
              </a:rPr>
              <a:t>may be a usable vessel!</a:t>
            </a:r>
          </a:p>
        </p:txBody>
      </p:sp>
    </p:spTree>
  </p:cSld>
  <p:clrMapOvr>
    <a:masterClrMapping/>
  </p:clrMapOvr>
  <p:transition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3D359651-E8D8-469B-A224-E43D9CEAB6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97E20F35-5580-412B-AC90-E6C0D32CE26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219200"/>
            <a:ext cx="8229600" cy="51054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But when he, </a:t>
            </a:r>
            <a:r>
              <a:rPr lang="en-US" sz="2800" b="1" u="sng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the Spirit of truth</a:t>
            </a:r>
            <a:r>
              <a:rPr lang="en-US" sz="2800" b="1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comes, he will guide you into all truth. He will not speak on his own; he will speak only what he hears, and he will tell you what is yet to come. – </a:t>
            </a:r>
            <a:r>
              <a:rPr lang="en-US" sz="2800" b="1" kern="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v13</a:t>
            </a:r>
            <a:endParaRPr lang="en-US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A.  He is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the Spirit of Truth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– The Holy Spirit.</a:t>
            </a:r>
            <a:endParaRPr lang="en-US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AD017CC-3194-4734-91DB-48B7FB29AC41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  </a:t>
            </a: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 is the Counselor?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D25F22-FFD6-1EC8-8B7E-A8A7775838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70F495B8-06C3-0A4A-17B3-68F21153465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BDD25C37-D9DE-7CBD-EC01-9E2FFFAB92D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219200"/>
            <a:ext cx="8229600" cy="51054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A.  He is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the Spirit of Truth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– The Holy Spirit.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Arial" pitchFamily="34" charset="0"/>
              </a:rPr>
              <a:t>	1.  He </a:t>
            </a:r>
            <a:r>
              <a:rPr lang="en-US" sz="4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Arial" pitchFamily="34" charset="0"/>
              </a:rPr>
              <a:t>baptized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Arial" pitchFamily="34" charset="0"/>
              </a:rPr>
              <a:t> the first disciples 	with </a:t>
            </a:r>
            <a:r>
              <a:rPr lang="en-US" sz="4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Arial" pitchFamily="34" charset="0"/>
              </a:rPr>
              <a:t>supernatural gifts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Arial" pitchFamily="34" charset="0"/>
              </a:rPr>
              <a:t>.</a:t>
            </a:r>
            <a:endParaRPr lang="en-US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07BF7D7-7D02-911A-8066-56326D218B49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  </a:t>
            </a: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 is the Counselor?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06874762"/>
      </p:ext>
    </p:extLst>
  </p:cSld>
  <p:clrMapOvr>
    <a:masterClrMapping/>
  </p:clrMapOvr>
  <p:transition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AD54EB-D00F-60B0-15B2-23D34D66D2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8905C002-7C72-2510-3E40-1054ACD8E0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E2837B2A-A061-E32D-1975-7A24BEFA94F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219200"/>
            <a:ext cx="8229600" cy="51054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A.  He is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the Spirit of Truth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– The Holy Spirit.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Arial" pitchFamily="34" charset="0"/>
              </a:rPr>
              <a:t>	2.  He </a:t>
            </a:r>
            <a:r>
              <a:rPr lang="en-US" sz="4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Arial" pitchFamily="34" charset="0"/>
              </a:rPr>
              <a:t>indwells you 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Arial" pitchFamily="34" charset="0"/>
              </a:rPr>
              <a:t>when you 	surrender your life to the Lord.</a:t>
            </a:r>
          </a:p>
          <a:p>
            <a:pPr marL="0" marR="0" indent="0" algn="just">
              <a:buNone/>
            </a:pPr>
            <a:r>
              <a:rPr lang="en-US" sz="2800" b="1" kern="140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Acts 2:38 - Peter replied, “Repent and be baptized, every one of you, in the name of Jesus Christ for the forgiveness of your sins. </a:t>
            </a:r>
            <a:r>
              <a:rPr lang="en-US" sz="2800" b="1" u="sng" kern="140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And you will receive the gift of the Holy Spirit</a:t>
            </a:r>
            <a:r>
              <a:rPr lang="en-US" sz="2800" b="1" kern="1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800" b="1" kern="140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792006D-AE5E-96CE-7F92-B6212AAE5967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  </a:t>
            </a: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 is the Counselor?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555777"/>
      </p:ext>
    </p:extLst>
  </p:cSld>
  <p:clrMapOvr>
    <a:masterClrMapping/>
  </p:clrMapOvr>
  <p:transition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B907ED-DB70-0C31-33B6-38158D3C44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01D030A1-1577-5393-8718-D9024E58A3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738504DA-E0F8-3F39-3155-F403260008E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219200"/>
            <a:ext cx="8229600" cy="51054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A.  He is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the Spirit of Truth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– The Holy Spirit.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Arial" pitchFamily="34" charset="0"/>
              </a:rPr>
              <a:t>	3.  He </a:t>
            </a:r>
            <a:r>
              <a:rPr lang="en-US" sz="4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Arial" pitchFamily="34" charset="0"/>
              </a:rPr>
              <a:t>fills you 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Arial" pitchFamily="34" charset="0"/>
              </a:rPr>
              <a:t>when you confess 	&amp; forsake your sins.</a:t>
            </a:r>
          </a:p>
          <a:p>
            <a:pPr marL="0" marR="0" indent="0" algn="just">
              <a:buNone/>
            </a:pPr>
            <a:r>
              <a:rPr lang="en-US" sz="2800" b="1" kern="140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Ephesians 5:18 - And be not drunk with wine, wherein is excess; but </a:t>
            </a:r>
            <a:r>
              <a:rPr lang="en-US" sz="2800" b="1" u="sng" kern="140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be filled with the Spirit</a:t>
            </a:r>
            <a:r>
              <a:rPr lang="en-US" sz="2800" b="1" kern="140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B2E28E7-A4DC-9745-2D31-309E73258BF3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  </a:t>
            </a: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 is the Counselor?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04604999"/>
      </p:ext>
    </p:extLst>
  </p:cSld>
  <p:clrMapOvr>
    <a:masterClrMapping/>
  </p:clrMapOvr>
  <p:transition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AD8B0F-AA1A-E979-5D3B-29022F8DBD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9C6DD3E7-3A09-C36C-63CF-D2BA472FDC3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8E2355A0-FA4C-1A2A-6576-479FA8855EE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219200"/>
            <a:ext cx="8229600" cy="51054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A.  He is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the Spirit of Truth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– The Holy Spirit.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Arial" pitchFamily="34" charset="0"/>
              </a:rPr>
              <a:t>	3.  He </a:t>
            </a:r>
            <a:r>
              <a:rPr lang="en-US" sz="4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Arial" pitchFamily="34" charset="0"/>
              </a:rPr>
              <a:t>fills you 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Arial" pitchFamily="34" charset="0"/>
              </a:rPr>
              <a:t>when you confess 	&amp; forsake your sins.</a:t>
            </a:r>
          </a:p>
          <a:p>
            <a:pPr marL="0" marR="0" indent="0" algn="just">
              <a:buNone/>
            </a:pPr>
            <a:r>
              <a:rPr lang="en-US" sz="2800" b="1" kern="140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Ephesians 5:18 - And be not drunk with wine, wherein is excess; but </a:t>
            </a:r>
            <a:r>
              <a:rPr lang="en-US" sz="2800" b="1" u="sng" kern="140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be filled with the Spirit</a:t>
            </a:r>
            <a:r>
              <a:rPr lang="en-US" sz="2800" b="1" kern="140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US" sz="2800" b="1" kern="1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 John 1:9 - </a:t>
            </a:r>
            <a:r>
              <a:rPr lang="en-US" sz="2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If we confess our sins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he is faithful and just and will forgive us our sins and purify us from all unrighteousness.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414ABEB-1B8F-3649-2400-039716DBB719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  </a:t>
            </a: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 is the Counselor?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01129788"/>
      </p:ext>
    </p:extLst>
  </p:cSld>
  <p:clrMapOvr>
    <a:masterClrMapping/>
  </p:clrMapOvr>
  <p:transition>
    <p:dissolv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5EBF29-74F6-9AE3-DD23-E55DF1E716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1EC2BB5E-20C9-57AD-17FF-ECA7423164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D51B3B5B-55C3-0B58-C104-3700CD6BCCF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219200"/>
            <a:ext cx="8229600" cy="51054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A.  He is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the Spirit of Truth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– The Holy Spirit.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Arial" pitchFamily="34" charset="0"/>
              </a:rPr>
              <a:t>	4.  He gives you </a:t>
            </a:r>
            <a:r>
              <a:rPr lang="en-US" sz="4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Arial" pitchFamily="34" charset="0"/>
              </a:rPr>
              <a:t>spiritual gifts 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Arial" pitchFamily="34" charset="0"/>
              </a:rPr>
              <a:t>so 	you can be an effective servant.</a:t>
            </a:r>
          </a:p>
          <a:p>
            <a:pPr marL="0" marR="0" indent="0" algn="just">
              <a:buNone/>
            </a:pPr>
            <a:endParaRPr lang="en-US" sz="2800" b="1" kern="140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indent="0" algn="just">
              <a:buNone/>
            </a:pPr>
            <a:endParaRPr lang="en-US" sz="2800" b="1" kern="1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indent="0" algn="ctr">
              <a:buNone/>
            </a:pPr>
            <a:r>
              <a:rPr lang="en-US" sz="2800" b="1" kern="140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 Corinthians 12:8-11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65A268B-B061-F4F1-F3B1-F71A51381497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  </a:t>
            </a: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 is the Counselor?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82647880"/>
      </p:ext>
    </p:extLst>
  </p:cSld>
  <p:clrMapOvr>
    <a:masterClrMapping/>
  </p:clrMapOvr>
  <p:transition>
    <p:dissolve/>
  </p:transition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rek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40889</TotalTime>
  <Words>2316</Words>
  <Application>Microsoft Office PowerPoint</Application>
  <PresentationFormat>On-screen Show (4:3)</PresentationFormat>
  <Paragraphs>229</Paragraphs>
  <Slides>38</Slides>
  <Notes>38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7" baseType="lpstr">
      <vt:lpstr>Arial</vt:lpstr>
      <vt:lpstr>Arial Narrow</vt:lpstr>
      <vt:lpstr>Calibri</vt:lpstr>
      <vt:lpstr>Franklin Gothic Medium</vt:lpstr>
      <vt:lpstr>Lucida Sans Unicode</vt:lpstr>
      <vt:lpstr>Segoe UI Symbol</vt:lpstr>
      <vt:lpstr>Times New Roman</vt:lpstr>
      <vt:lpstr>Wingdings 2</vt:lpstr>
      <vt:lpstr>Trek</vt:lpstr>
      <vt:lpstr>Who  is  the Counselor  &amp; What  Will  He  Do?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</vt:vector>
  </TitlesOfParts>
  <Company>Thomason Internet Services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Homosexual Agenda  Romans 1:18-32</dc:title>
  <dc:creator>Stephen H. Thomason</dc:creator>
  <cp:lastModifiedBy>Stephen Thomason</cp:lastModifiedBy>
  <cp:revision>1962</cp:revision>
  <dcterms:created xsi:type="dcterms:W3CDTF">2005-04-23T22:37:40Z</dcterms:created>
  <dcterms:modified xsi:type="dcterms:W3CDTF">2025-05-05T21:28:36Z</dcterms:modified>
</cp:coreProperties>
</file>