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0"/>
  </p:notesMasterIdLst>
  <p:handoutMasterIdLst>
    <p:handoutMasterId r:id="rId51"/>
  </p:handoutMasterIdLst>
  <p:sldIdLst>
    <p:sldId id="398" r:id="rId2"/>
    <p:sldId id="3680" r:id="rId3"/>
    <p:sldId id="3115" r:id="rId4"/>
    <p:sldId id="1362" r:id="rId5"/>
    <p:sldId id="3407" r:id="rId6"/>
    <p:sldId id="3682" r:id="rId7"/>
    <p:sldId id="3684" r:id="rId8"/>
    <p:sldId id="3683" r:id="rId9"/>
    <p:sldId id="3685" r:id="rId10"/>
    <p:sldId id="3686" r:id="rId11"/>
    <p:sldId id="3687" r:id="rId12"/>
    <p:sldId id="3208" r:id="rId13"/>
    <p:sldId id="3688" r:id="rId14"/>
    <p:sldId id="3689" r:id="rId15"/>
    <p:sldId id="3690" r:id="rId16"/>
    <p:sldId id="3722" r:id="rId17"/>
    <p:sldId id="3721" r:id="rId18"/>
    <p:sldId id="3691" r:id="rId19"/>
    <p:sldId id="3692" r:id="rId20"/>
    <p:sldId id="3694" r:id="rId21"/>
    <p:sldId id="3695" r:id="rId22"/>
    <p:sldId id="3723" r:id="rId23"/>
    <p:sldId id="3725" r:id="rId24"/>
    <p:sldId id="3730" r:id="rId25"/>
    <p:sldId id="3726" r:id="rId26"/>
    <p:sldId id="3727" r:id="rId27"/>
    <p:sldId id="3728" r:id="rId28"/>
    <p:sldId id="3729" r:id="rId29"/>
    <p:sldId id="3724" r:id="rId30"/>
    <p:sldId id="3697" r:id="rId31"/>
    <p:sldId id="3698" r:id="rId32"/>
    <p:sldId id="3699" r:id="rId33"/>
    <p:sldId id="3700" r:id="rId34"/>
    <p:sldId id="3701" r:id="rId35"/>
    <p:sldId id="3707" r:id="rId36"/>
    <p:sldId id="3708" r:id="rId37"/>
    <p:sldId id="3709" r:id="rId38"/>
    <p:sldId id="3710" r:id="rId39"/>
    <p:sldId id="3711" r:id="rId40"/>
    <p:sldId id="3712" r:id="rId41"/>
    <p:sldId id="3713" r:id="rId42"/>
    <p:sldId id="3714" r:id="rId43"/>
    <p:sldId id="3715" r:id="rId44"/>
    <p:sldId id="3716" r:id="rId45"/>
    <p:sldId id="3717" r:id="rId46"/>
    <p:sldId id="3718" r:id="rId47"/>
    <p:sldId id="3719" r:id="rId48"/>
    <p:sldId id="3720" r:id="rId49"/>
  </p:sldIdLst>
  <p:sldSz cx="9144000" cy="6858000" type="screen4x3"/>
  <p:notesSz cx="7023100" cy="93091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279"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162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BDE266F0-A0EF-45E3-9D3C-397002AEFF82}"/>
              </a:ext>
            </a:extLst>
          </p:cNvPr>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09E93362-B79A-41C0-80E2-BC050181C81F}"/>
              </a:ext>
            </a:extLst>
          </p:cNvPr>
          <p:cNvSpPr>
            <a:spLocks noGrp="1" noChangeArrowheads="1"/>
          </p:cNvSpPr>
          <p:nvPr>
            <p:ph type="dt" sz="quarter" idx="1"/>
          </p:nvPr>
        </p:nvSpPr>
        <p:spPr bwMode="auto">
          <a:xfrm>
            <a:off x="3979863" y="0"/>
            <a:ext cx="3043237"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1FD648BF-4EEA-48E7-9DD5-E32B1AE69408}"/>
              </a:ext>
            </a:extLst>
          </p:cNvPr>
          <p:cNvSpPr>
            <a:spLocks noGrp="1" noChangeArrowheads="1"/>
          </p:cNvSpPr>
          <p:nvPr>
            <p:ph type="ftr" sz="quarter" idx="2"/>
          </p:nvPr>
        </p:nvSpPr>
        <p:spPr bwMode="auto">
          <a:xfrm>
            <a:off x="0" y="8843963"/>
            <a:ext cx="3043238"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EC273D86-6AF7-442A-9A33-47625D003BB9}"/>
              </a:ext>
            </a:extLst>
          </p:cNvPr>
          <p:cNvSpPr>
            <a:spLocks noGrp="1" noChangeArrowheads="1"/>
          </p:cNvSpPr>
          <p:nvPr>
            <p:ph type="sldNum" sz="quarter" idx="3"/>
          </p:nvPr>
        </p:nvSpPr>
        <p:spPr bwMode="auto">
          <a:xfrm>
            <a:off x="3979863" y="8843963"/>
            <a:ext cx="3043237"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E1BC794C-3132-4843-AE35-3F60F8262D7E}"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6B734C-68C6-41CE-9678-5A4718190A51}"/>
              </a:ext>
            </a:extLst>
          </p:cNvPr>
          <p:cNvSpPr>
            <a:spLocks noGrp="1"/>
          </p:cNvSpPr>
          <p:nvPr>
            <p:ph type="hdr" sz="quarter"/>
          </p:nvPr>
        </p:nvSpPr>
        <p:spPr>
          <a:xfrm>
            <a:off x="0" y="0"/>
            <a:ext cx="3043238" cy="465138"/>
          </a:xfrm>
          <a:prstGeom prst="rect">
            <a:avLst/>
          </a:prstGeom>
        </p:spPr>
        <p:txBody>
          <a:bodyPr vert="horz" lIns="93479" tIns="46740" rIns="93479" bIns="4674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F93FCF51-8AB0-4B97-9B2D-2A314D5CA649}"/>
              </a:ext>
            </a:extLst>
          </p:cNvPr>
          <p:cNvSpPr>
            <a:spLocks noGrp="1"/>
          </p:cNvSpPr>
          <p:nvPr>
            <p:ph type="dt" idx="1"/>
          </p:nvPr>
        </p:nvSpPr>
        <p:spPr>
          <a:xfrm>
            <a:off x="3978275" y="0"/>
            <a:ext cx="3043238" cy="465138"/>
          </a:xfrm>
          <a:prstGeom prst="rect">
            <a:avLst/>
          </a:prstGeom>
        </p:spPr>
        <p:txBody>
          <a:bodyPr vert="horz" lIns="93479" tIns="46740" rIns="93479" bIns="46740" rtlCol="0"/>
          <a:lstStyle>
            <a:lvl1pPr algn="r" eaLnBrk="1" hangingPunct="1">
              <a:defRPr sz="1200"/>
            </a:lvl1pPr>
          </a:lstStyle>
          <a:p>
            <a:pPr>
              <a:defRPr/>
            </a:pPr>
            <a:fld id="{9EC22135-E4DC-4EF3-A639-2B8FDCE01CF4}" type="datetimeFigureOut">
              <a:rPr lang="en-US"/>
              <a:pPr>
                <a:defRPr/>
              </a:pPr>
              <a:t>6/18/2024</a:t>
            </a:fld>
            <a:endParaRPr lang="en-US" dirty="0"/>
          </a:p>
        </p:txBody>
      </p:sp>
      <p:sp>
        <p:nvSpPr>
          <p:cNvPr id="4" name="Slide Image Placeholder 3">
            <a:extLst>
              <a:ext uri="{FF2B5EF4-FFF2-40B4-BE49-F238E27FC236}">
                <a16:creationId xmlns:a16="http://schemas.microsoft.com/office/drawing/2014/main" id="{07680819-DB87-43B5-9C5E-90D4F5935192}"/>
              </a:ext>
            </a:extLst>
          </p:cNvPr>
          <p:cNvSpPr>
            <a:spLocks noGrp="1" noRot="1" noChangeAspect="1"/>
          </p:cNvSpPr>
          <p:nvPr>
            <p:ph type="sldImg" idx="2"/>
          </p:nvPr>
        </p:nvSpPr>
        <p:spPr>
          <a:xfrm>
            <a:off x="1185863" y="698500"/>
            <a:ext cx="4651375" cy="3489325"/>
          </a:xfrm>
          <a:prstGeom prst="rect">
            <a:avLst/>
          </a:prstGeom>
          <a:noFill/>
          <a:ln w="12700">
            <a:solidFill>
              <a:prstClr val="black"/>
            </a:solidFill>
          </a:ln>
        </p:spPr>
        <p:txBody>
          <a:bodyPr vert="horz" lIns="93479" tIns="46740" rIns="93479" bIns="46740" rtlCol="0" anchor="ctr"/>
          <a:lstStyle/>
          <a:p>
            <a:pPr lvl="0"/>
            <a:endParaRPr lang="en-US" noProof="0" dirty="0"/>
          </a:p>
        </p:txBody>
      </p:sp>
      <p:sp>
        <p:nvSpPr>
          <p:cNvPr id="5" name="Notes Placeholder 4">
            <a:extLst>
              <a:ext uri="{FF2B5EF4-FFF2-40B4-BE49-F238E27FC236}">
                <a16:creationId xmlns:a16="http://schemas.microsoft.com/office/drawing/2014/main" id="{9F82ED6C-8027-46C2-A80C-D8ACF56CAFBD}"/>
              </a:ext>
            </a:extLst>
          </p:cNvPr>
          <p:cNvSpPr>
            <a:spLocks noGrp="1"/>
          </p:cNvSpPr>
          <p:nvPr>
            <p:ph type="body" sz="quarter" idx="3"/>
          </p:nvPr>
        </p:nvSpPr>
        <p:spPr>
          <a:xfrm>
            <a:off x="701675" y="4421188"/>
            <a:ext cx="5619750" cy="4189412"/>
          </a:xfrm>
          <a:prstGeom prst="rect">
            <a:avLst/>
          </a:prstGeom>
        </p:spPr>
        <p:txBody>
          <a:bodyPr vert="horz" lIns="93479" tIns="46740" rIns="93479" bIns="4674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05E5822-B132-4DAF-BBE2-2E3B6D762A02}"/>
              </a:ext>
            </a:extLst>
          </p:cNvPr>
          <p:cNvSpPr>
            <a:spLocks noGrp="1"/>
          </p:cNvSpPr>
          <p:nvPr>
            <p:ph type="ftr" sz="quarter" idx="4"/>
          </p:nvPr>
        </p:nvSpPr>
        <p:spPr>
          <a:xfrm>
            <a:off x="0" y="8842375"/>
            <a:ext cx="3043238" cy="465138"/>
          </a:xfrm>
          <a:prstGeom prst="rect">
            <a:avLst/>
          </a:prstGeom>
        </p:spPr>
        <p:txBody>
          <a:bodyPr vert="horz" lIns="93479" tIns="46740" rIns="93479" bIns="4674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8CD23387-17CC-4215-9498-E407E4301681}"/>
              </a:ext>
            </a:extLst>
          </p:cNvPr>
          <p:cNvSpPr>
            <a:spLocks noGrp="1"/>
          </p:cNvSpPr>
          <p:nvPr>
            <p:ph type="sldNum" sz="quarter" idx="5"/>
          </p:nvPr>
        </p:nvSpPr>
        <p:spPr>
          <a:xfrm>
            <a:off x="3978275" y="8842375"/>
            <a:ext cx="3043238" cy="465138"/>
          </a:xfrm>
          <a:prstGeom prst="rect">
            <a:avLst/>
          </a:prstGeom>
        </p:spPr>
        <p:txBody>
          <a:bodyPr vert="horz" wrap="square" lIns="93479" tIns="46740" rIns="93479" bIns="46740" numCol="1" anchor="b" anchorCtr="0" compatLnSpc="1">
            <a:prstTxWarp prst="textNoShape">
              <a:avLst/>
            </a:prstTxWarp>
          </a:bodyPr>
          <a:lstStyle>
            <a:lvl1pPr algn="r" eaLnBrk="1" hangingPunct="1">
              <a:defRPr sz="1200" smtClean="0"/>
            </a:lvl1pPr>
          </a:lstStyle>
          <a:p>
            <a:pPr>
              <a:defRPr/>
            </a:pPr>
            <a:fld id="{587AD4A3-9181-4161-B77A-B8655756004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E62166FD-2F44-4CC1-8893-EE3B51AE7C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CCE795E3-082C-4A0A-8D2B-A7049BA20D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EF1B7B16-69DE-4757-9059-FB79231CE51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D6BD6A9-DCD3-42FA-9156-96518DCEC59E}"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8833FCA9-6510-4324-9E30-CD0BEFE5CA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62C29A65-A544-41EF-AEE8-18F9B7CFF1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479D3351-FC03-45C4-B49D-796A52EFFF7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FBFCCB5-1684-4A1E-972D-B8431282759F}"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7DC711B0-30E9-4044-9F38-9F713E2A2BB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9F492445-F753-421A-8B5F-2C46615D72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ED5D9464-AC24-4DC7-A88F-1B0617E7D0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D9B01F-1F2C-44A8-83C8-7C8435E9F88C}"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F35F194B-E08D-45C1-9E08-76E64656FB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347FABB5-E360-4A67-90D9-9948852EA3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A5E90AC0-C7FF-4FE8-A1B9-5610E6E0A9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28DA038-A17F-4334-8454-0E3C70752BC3}"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8438C784-44CA-43DF-A794-626987444A5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1180523C-8A78-405B-BD8D-8A39F78F5A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25C1E623-5C6D-4767-A312-F24F39BB32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993F15-E69B-4D0A-846D-D6BC237F19B6}"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51E0FC1C-CEDA-4F1D-96E6-F2C395AD9CA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26E5C65D-7025-4E49-B2B1-F8AC92C1D6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D3AC7EB8-1D04-4A97-B60F-81A4958DE73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CA6A0FA-173E-4A24-BB91-C1CEE47074BB}"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0A6867D3-3D01-4E15-920D-7F9279A3F7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5E8BBCB7-4C01-4FFD-8E70-1B7BFB8C07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98F9911D-D17D-445F-AA42-D8E4186E647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C50223D-13F7-46DC-AC37-CB50C5C7F662}"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58D6D945-CBE1-4A19-89BF-407DDCAD22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CB8ED92D-B4DD-45B5-822B-6C7C52FD67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F2088FC6-5F62-4B56-BE76-F442E06313D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FD9A443-8602-48DB-AB90-9E8B7624B923}"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20D2D8B2-6E37-4267-8AE1-6FA8186C0B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96BE97D7-C7CC-469F-BAF0-D52F2711DC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E67C81D7-C4AE-4E24-97DE-E9623CFC79E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1490817-356F-44D1-8222-0B1955B39ACB}"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9A3C9A24-0EDD-4D14-8A70-ABF191A2E5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62DED10A-DDA0-4707-9C1B-32027E2FCA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3B95950A-44E8-4B50-A65B-9BBB561668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0C890E4-3656-431A-8208-FDF986587055}"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40C2EB94-CDCE-47FC-8E99-03932FAE58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E71A94A4-38A2-48AD-A4A0-F3B10BF8D4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F4177AAC-E225-47DC-A9DC-2F6F82D2A88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9EAAD3D-0EE2-4A38-B971-1FB5F59413C9}"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343452DF-3428-4D0F-A111-8B3FEB8B042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3CAB1588-D394-497E-BE03-93A8C01732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ECC9EBFF-4C1B-4610-B57D-840E07B5A4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93708F0-FF20-4AC3-99E2-AD7F5C68FB78}"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31C25CD0-B670-4AF3-A1AA-D9D6A6C9AE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1AE804D1-D737-4AF9-B81B-75548938F2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CED967A6-5107-4CB2-8455-83E18E5A71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09C008D-021B-49F9-9865-69CB9E2BDFA8}"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9C4EE18E-3777-4220-9233-F7A71EBCBFF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9F900FA5-51BF-423A-8EA5-01211D338C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602CFC9E-A4E1-4E34-AE62-F4811BC028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25E9F0C-A2B8-47C8-B0CE-2787839A1451}"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B813B09F-0453-458F-A58C-9135587D97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84AB96AF-C4F5-4B3B-BA28-46EF2FEE2D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423E0A93-7E1F-4897-863C-36D488F58B0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E86B5E1-E167-41B5-8361-D413531A6A7E}"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2E59FEEB-906A-49EA-B997-7B909AF99C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03EDFDF3-2686-49CC-B33F-A5B8868C47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FD010BBF-F6E1-4286-9B72-FF20F07562A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AFFBF5-6319-4989-92CA-5261C029BFA0}"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CD738C3D-2249-4EFC-8144-02D9FFB321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58A4E12B-BE7A-46FA-A996-F02E6B9370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A59A9463-0452-4E7C-AB88-02E733C1F4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40C71B2-292E-49CA-9934-A89D7AED319B}"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3238601C-EE92-4E67-ADE2-F45DD58181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3155702A-A4E3-4516-8A6D-29FA53D22E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BBA881CB-7873-4BB0-95BE-A7C8415456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41A131B-7533-4918-BAF1-4FA3011B87AC}"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3D380BA3-D3B0-42A7-BDB5-3D9A711335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FA342F79-D3A8-48E9-9A4D-66A2E6A923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3F12FA74-317C-45A7-B920-B27F2F7A35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5C06E3D-2764-4FF0-8D0E-2F291B9D363A}"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CFA66653-1131-4903-AC68-086378C03E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3BEC97C8-4833-4BAB-A818-6EFADF434F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4E659FFA-02C2-42AC-8B04-65DF5FAB82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99E3B0-3D60-46BD-81B3-3CAFEE60FD51}"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37791A1B-F791-4688-96BA-CAA26C7C620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4C0B776-DCB5-4DF5-BAC4-1BBE542361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E58AF067-19FB-4842-9BC7-D29A3AF737E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EF539A-EDD2-444D-BAC1-FB189D9CE502}"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F98F004D-7FDA-4C1A-A4FF-7863FFC8C88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951A5202-2621-4BBE-A26F-77991DF34A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C72E31A6-0555-4416-B6CE-227965F3C3C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49F8A1-4731-44CB-8050-D0E97E26D615}"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B15E1C3D-BDDE-43E4-86D3-2E7FF8A4A0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D900AB6A-57D9-44B9-96F2-F8F13777EB3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0C1CFF23-9B85-4285-97AE-65E688E432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5793635-D514-4ADF-B5D6-4878061899BC}"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A9991504-77C6-4594-89CC-24AF49F1F82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D1F11212-0583-40C9-BE36-2F7631D550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2F6F845E-E37F-42AB-A364-0CF6AE960C7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41826C-6905-41D3-B2E9-522204F48EC6}"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BACADE32-5A5A-489D-B389-E8B0D90DA48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503E7CC2-1810-499B-9D98-DFF4E18AB8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07464B16-AE12-4094-884C-D9BFBFCB32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D756DC4-E002-4E81-BF90-363352C2D6EE}"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7F99BFD4-DC4F-4809-9F56-AA8D69DEBC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3814C39E-FD3E-470E-8C41-C3FECBC7E3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3170112A-C88C-414F-9CFB-911F32F4F7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F8E3101-9611-403B-83AE-8AA008BCE2E2}"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13018DF9-9824-42F2-BA98-D59FEACA78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052CBD28-F011-4366-89B4-FF65FA7068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D247E384-2BBA-418F-8743-D2A4807F2D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BC2D1B1-42F7-4598-9D3C-69402400B751}"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C4290A50-1E10-46D8-B1E9-8DB85011D0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D4C6C944-9B70-4A8F-91EF-7F08810CD3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3FC658D9-D35B-43FD-9CDF-2361BFC29C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A14FD04-45E8-4A2D-8E4B-647FD3C827D8}"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B48C4E4C-77AB-4E56-9AE9-7D554DE12E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7BC27144-78B6-4170-A214-D8135215E5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A882F4FA-FBD4-4731-AE2D-AFA54A370F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18CC1B2-642C-48CE-9C2D-59533F1DDFE3}"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6FFD8BF4-E648-455B-8680-567410EA20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575DED97-B606-48E4-91EE-3F26C3B3E9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27E76096-328B-4037-8021-40D6FD5AA4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454AC1D-45BB-472A-A578-5FF7E19FE8B4}"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CB1ED82C-DF45-4036-81A4-4CA63D19E7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829772CD-0D12-478B-B23B-0F52A5CC22E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440551C2-BD92-46DA-BE38-121CFEF8F4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BD69F04-DBA4-4462-9B33-629F36F2A021}"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EDA89DA0-CBAD-44A4-819C-776D49294CC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577451BF-F02A-4A7B-A163-F65965E598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2B7D752C-F289-4501-9F51-707D224FC1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3DE94E-8E5B-4D7F-A966-B8D750A39FC5}"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11DF3989-271D-408D-99E8-4168F69EDA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FAA65039-5D49-4DD4-9D73-5EEC3EC219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8A08B2D1-BF2E-4A8B-A128-887B75A0E0D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1C4DDAA-9B8A-452F-BF24-C4F4DED46FBE}"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9C93D738-0371-4661-A710-D8077498728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EA60DD41-8665-4E91-8165-AD93E1A7806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C1F96B96-0BEA-4E38-854D-410E6BEC9D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F14488-B8B6-443A-BC7E-CFACAFB8EF0D}"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5E595819-C195-4F05-8E99-4ADE661BBA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D0D89A31-9B54-4EB1-A00F-7A928D2450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1EE6E5EC-A9D0-4810-A26B-06B2E89B069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3A81751-6D33-492F-83A4-60FD4DC0BF4B}"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86B0A416-E58B-4476-BCA1-D7DAF3E87E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00B08E86-90F9-4DA4-AFBE-2E2ADE1E4A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3192B4A7-FD32-4689-BB1B-9C5D07FF8AD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3844CE-9726-43C6-A45B-69EE32968700}"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ACFAEA3A-2546-4075-86C7-9AF2DC8CFC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2037E013-AAB1-48B6-BE07-7CCF064970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F2A11617-3DBD-4A33-B18B-A2F430006A5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0FB08FA-0567-4C51-BEEA-4E95F61D771E}"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B16B21F4-D7D2-4469-A48E-EDFDC5BC3A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ECAF6B38-E7B0-4C8B-8AEF-1F857912720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50BE19C6-4F20-4258-A46D-88BA500E33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476D6D7-D193-4628-9CAD-B91BE40F5B9C}"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D3986D80-934F-4BA2-9D02-58622133B70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A86326C0-5F55-46C1-8BAC-D77E865A30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4E4FD8B4-4CE4-4B9F-BD09-529D899AEFB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0DDB81C-005E-4B93-BCBB-969DEB20A739}"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18286763-6A2C-4A6A-9FD9-6C31D88CC91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C8A39769-127D-4689-BFB0-A79C3CD36C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70788C8A-AFE0-4FD2-BA9E-004565D2AF4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F364011-01DB-4AA8-9182-26CD339CBA2D}"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D36A6B6B-BC75-48C1-B29D-FF689BFEAA6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50EF37E3-A086-44FC-A4C1-82F545CECD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0F92BB89-DB56-450B-82C1-57688A1B27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AB6C2D2-EF7B-4CB1-82B8-D6AB839D1B1D}"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09397F65-959A-4CF1-9F13-E0D5A63867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607252BD-EACE-47C2-A0ED-D49DE563D8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7524" name="Slide Number Placeholder 3">
            <a:extLst>
              <a:ext uri="{FF2B5EF4-FFF2-40B4-BE49-F238E27FC236}">
                <a16:creationId xmlns:a16="http://schemas.microsoft.com/office/drawing/2014/main" id="{E03AE972-80F0-40B8-B4FE-EF1BC43C79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4A25B32-4126-4E19-AAE1-35CFAEFAD7CE}" type="slidenum">
              <a:rPr lang="en-US" altLang="en-US">
                <a:solidFill>
                  <a:srgbClr val="990033"/>
                </a:solidFill>
                <a:latin typeface="Arial Narrow" panose="020B0606020202030204" pitchFamily="34" charset="0"/>
              </a:rPr>
              <a:pPr>
                <a:spcBef>
                  <a:spcPct val="0"/>
                </a:spcBef>
              </a:pPr>
              <a:t>47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id="{A4E0AD2F-0DF4-4AC3-9EB7-167072BE0F5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a:extLst>
              <a:ext uri="{FF2B5EF4-FFF2-40B4-BE49-F238E27FC236}">
                <a16:creationId xmlns:a16="http://schemas.microsoft.com/office/drawing/2014/main" id="{01F2D4FE-D263-4DF6-A299-D14BF99BB9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9572" name="Slide Number Placeholder 3">
            <a:extLst>
              <a:ext uri="{FF2B5EF4-FFF2-40B4-BE49-F238E27FC236}">
                <a16:creationId xmlns:a16="http://schemas.microsoft.com/office/drawing/2014/main" id="{EC30B23A-9125-4CDB-A56C-5E8DE060D7B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FF6E489-1AF9-4A05-B003-8DD41A68B6E4}" type="slidenum">
              <a:rPr lang="en-US" altLang="en-US">
                <a:solidFill>
                  <a:srgbClr val="990033"/>
                </a:solidFill>
                <a:latin typeface="Arial Narrow" panose="020B0606020202030204" pitchFamily="34" charset="0"/>
              </a:rPr>
              <a:pPr>
                <a:spcBef>
                  <a:spcPct val="0"/>
                </a:spcBef>
              </a:pPr>
              <a:t>48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A672E68D-3948-474D-85CE-D7D00DBCBE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E6528FE5-5DC2-4D64-8E28-1B85F2D17B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D1DD5FB3-2E99-4435-A213-3F1944E892E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F59CF4-7C3A-47B7-97D4-909F09114977}"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8B7BA840-2E40-4965-81D4-C445AD95B1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7CF94BB2-4B2F-47C7-83CC-E71B7D06FD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E541FAEE-3F44-457C-818B-6EF8FCBF64A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208E2D-5237-4664-BDB4-60D8F0EEE5D8}"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6D48B97E-E16D-4B94-8B2D-FE805D36B4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E201A966-FCF0-45AC-8A01-359ACC2DF9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5AEC4834-8BDD-413B-A7F7-F441CB54AD2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0693912-7285-4B00-B803-ACA79E0D7C2D}"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87DD9AA-341C-430A-9061-A80668C5D3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68967539-2B90-4EA7-8AC8-E1EDF2D7EF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1E88FCF5-F994-41A2-AAFD-0AC3FDF9A22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1CE00EB-9422-4996-8270-E52917AAE44C}"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91FB6928-4FA1-4B8E-9B76-41C83DC850D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62F0B027-4840-4C4E-AA94-1E61D0A498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AA8DB39A-0AEE-42BC-ACDB-3FD9F953160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0E1252F-B8CD-485B-BC12-6A213D5D5806}"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0E32BDA8-31AE-4901-A1D3-273AB538D4E1}"/>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CEA418D0-BA96-4F60-B868-D5602BCF1FE0}"/>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0DFCF0D9-AB62-4ADC-837F-7E08BECE372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C6D75875-B29D-4398-8894-883D86F4918E}"/>
              </a:ext>
            </a:extLst>
          </p:cNvPr>
          <p:cNvSpPr>
            <a:spLocks noGrp="1"/>
          </p:cNvSpPr>
          <p:nvPr>
            <p:ph type="sldNum" sz="quarter" idx="12"/>
          </p:nvPr>
        </p:nvSpPr>
        <p:spPr>
          <a:xfrm>
            <a:off x="8229600" y="6473825"/>
            <a:ext cx="758825" cy="247650"/>
          </a:xfrm>
        </p:spPr>
        <p:txBody>
          <a:bodyPr/>
          <a:lstStyle>
            <a:lvl1pPr>
              <a:defRPr smtClean="0"/>
            </a:lvl1pPr>
          </a:lstStyle>
          <a:p>
            <a:pPr>
              <a:defRPr/>
            </a:pPr>
            <a:fld id="{9691BED5-8882-4564-AC01-32906E4D73BB}" type="slidenum">
              <a:rPr lang="en-US" altLang="en-US"/>
              <a:pPr>
                <a:defRPr/>
              </a:pPr>
              <a:t>‹#›</a:t>
            </a:fld>
            <a:endParaRPr lang="en-US" altLang="en-US"/>
          </a:p>
        </p:txBody>
      </p:sp>
    </p:spTree>
    <p:extLst>
      <p:ext uri="{BB962C8B-B14F-4D97-AF65-F5344CB8AC3E}">
        <p14:creationId xmlns:p14="http://schemas.microsoft.com/office/powerpoint/2010/main" val="2817931982"/>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00A7198D-D78C-4895-ACA3-90BB599DCDFF}"/>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9AE99E6B-C95C-4E3B-BBC6-AC1CF5BD04D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F3DFB406-76B0-4D9D-9807-431B36521061}"/>
              </a:ext>
            </a:extLst>
          </p:cNvPr>
          <p:cNvSpPr>
            <a:spLocks noGrp="1"/>
          </p:cNvSpPr>
          <p:nvPr>
            <p:ph type="sldNum" sz="quarter" idx="12"/>
          </p:nvPr>
        </p:nvSpPr>
        <p:spPr/>
        <p:txBody>
          <a:bodyPr/>
          <a:lstStyle>
            <a:lvl1pPr>
              <a:defRPr/>
            </a:lvl1pPr>
          </a:lstStyle>
          <a:p>
            <a:pPr>
              <a:defRPr/>
            </a:pPr>
            <a:fld id="{6F59EACD-09E8-4223-8E8D-AF1BA5535331}" type="slidenum">
              <a:rPr lang="en-US" altLang="en-US"/>
              <a:pPr>
                <a:defRPr/>
              </a:pPr>
              <a:t>‹#›</a:t>
            </a:fld>
            <a:endParaRPr lang="en-US" altLang="en-US"/>
          </a:p>
        </p:txBody>
      </p:sp>
    </p:spTree>
    <p:extLst>
      <p:ext uri="{BB962C8B-B14F-4D97-AF65-F5344CB8AC3E}">
        <p14:creationId xmlns:p14="http://schemas.microsoft.com/office/powerpoint/2010/main" val="3330329398"/>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919C30-9E2E-49FC-95E3-B436C242B0C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70E00CB-13B6-4695-B1CF-FFB57A02998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C1673B6-9F02-4B62-8C01-2A8C815FB5BE}"/>
              </a:ext>
            </a:extLst>
          </p:cNvPr>
          <p:cNvSpPr>
            <a:spLocks noGrp="1"/>
          </p:cNvSpPr>
          <p:nvPr>
            <p:ph type="sldNum" sz="quarter" idx="12"/>
          </p:nvPr>
        </p:nvSpPr>
        <p:spPr/>
        <p:txBody>
          <a:bodyPr/>
          <a:lstStyle>
            <a:lvl1pPr>
              <a:defRPr smtClean="0"/>
            </a:lvl1pPr>
          </a:lstStyle>
          <a:p>
            <a:pPr>
              <a:defRPr/>
            </a:pPr>
            <a:fld id="{58B9C057-715F-4961-8002-801182DA9E72}" type="slidenum">
              <a:rPr lang="en-US" altLang="en-US"/>
              <a:pPr>
                <a:defRPr/>
              </a:pPr>
              <a:t>‹#›</a:t>
            </a:fld>
            <a:endParaRPr lang="en-US" altLang="en-US"/>
          </a:p>
        </p:txBody>
      </p:sp>
    </p:spTree>
    <p:extLst>
      <p:ext uri="{BB962C8B-B14F-4D97-AF65-F5344CB8AC3E}">
        <p14:creationId xmlns:p14="http://schemas.microsoft.com/office/powerpoint/2010/main" val="1713036406"/>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67B0B301-60E0-47C1-9CF1-E38713A18D91}"/>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4BD610CB-CE00-49BE-B647-1A05BE82F00F}"/>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7C9E9747-3CED-4D1F-9937-D4BB84F12A33}"/>
              </a:ext>
            </a:extLst>
          </p:cNvPr>
          <p:cNvSpPr>
            <a:spLocks noGrp="1"/>
          </p:cNvSpPr>
          <p:nvPr>
            <p:ph type="sldNum" sz="quarter" idx="12"/>
          </p:nvPr>
        </p:nvSpPr>
        <p:spPr>
          <a:xfrm>
            <a:off x="8229600" y="6473825"/>
            <a:ext cx="758825" cy="247650"/>
          </a:xfrm>
        </p:spPr>
        <p:txBody>
          <a:bodyPr/>
          <a:lstStyle>
            <a:lvl1pPr>
              <a:defRPr smtClean="0"/>
            </a:lvl1pPr>
          </a:lstStyle>
          <a:p>
            <a:pPr>
              <a:defRPr/>
            </a:pPr>
            <a:fld id="{FC4F3FF5-E3EF-4995-BE36-F0BD8D2228FD}" type="slidenum">
              <a:rPr lang="en-US" altLang="en-US"/>
              <a:pPr>
                <a:defRPr/>
              </a:pPr>
              <a:t>‹#›</a:t>
            </a:fld>
            <a:endParaRPr lang="en-US" altLang="en-US"/>
          </a:p>
        </p:txBody>
      </p:sp>
    </p:spTree>
    <p:extLst>
      <p:ext uri="{BB962C8B-B14F-4D97-AF65-F5344CB8AC3E}">
        <p14:creationId xmlns:p14="http://schemas.microsoft.com/office/powerpoint/2010/main" val="3741306120"/>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AAB902D0-01B0-4BA9-B57D-FF4E774B19F4}"/>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C8987311-1F5D-4B34-A000-3F7F301C4A5A}"/>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1308493A-3731-4525-82D3-5686EE435B7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F415F144-FE0A-4F39-BA29-11BB6DD334F4}"/>
              </a:ext>
            </a:extLst>
          </p:cNvPr>
          <p:cNvSpPr>
            <a:spLocks noGrp="1"/>
          </p:cNvSpPr>
          <p:nvPr>
            <p:ph type="sldNum" sz="quarter" idx="12"/>
          </p:nvPr>
        </p:nvSpPr>
        <p:spPr/>
        <p:txBody>
          <a:bodyPr/>
          <a:lstStyle>
            <a:lvl1pPr>
              <a:defRPr smtClean="0"/>
            </a:lvl1pPr>
          </a:lstStyle>
          <a:p>
            <a:pPr>
              <a:defRPr/>
            </a:pPr>
            <a:fld id="{DCFF43A2-1A84-4D3D-BEF2-6513B7E9CE11}" type="slidenum">
              <a:rPr lang="en-US" altLang="en-US"/>
              <a:pPr>
                <a:defRPr/>
              </a:pPr>
              <a:t>‹#›</a:t>
            </a:fld>
            <a:endParaRPr lang="en-US" altLang="en-US"/>
          </a:p>
        </p:txBody>
      </p:sp>
    </p:spTree>
    <p:extLst>
      <p:ext uri="{BB962C8B-B14F-4D97-AF65-F5344CB8AC3E}">
        <p14:creationId xmlns:p14="http://schemas.microsoft.com/office/powerpoint/2010/main" val="215813028"/>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D6D779CE-3670-4788-A74F-715A27FE3E8A}"/>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A8D467FF-B02F-41C0-B757-89548B070FA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4E46E1CF-AD5C-42F0-A155-55260DE3A138}"/>
              </a:ext>
            </a:extLst>
          </p:cNvPr>
          <p:cNvSpPr>
            <a:spLocks noGrp="1"/>
          </p:cNvSpPr>
          <p:nvPr>
            <p:ph type="sldNum" sz="quarter" idx="12"/>
          </p:nvPr>
        </p:nvSpPr>
        <p:spPr/>
        <p:txBody>
          <a:bodyPr/>
          <a:lstStyle>
            <a:lvl1pPr>
              <a:defRPr/>
            </a:lvl1pPr>
          </a:lstStyle>
          <a:p>
            <a:pPr>
              <a:defRPr/>
            </a:pPr>
            <a:fld id="{3C80DEFD-5DA0-4A4D-AD48-A5956F20EB37}" type="slidenum">
              <a:rPr lang="en-US" altLang="en-US"/>
              <a:pPr>
                <a:defRPr/>
              </a:pPr>
              <a:t>‹#›</a:t>
            </a:fld>
            <a:endParaRPr lang="en-US" altLang="en-US"/>
          </a:p>
        </p:txBody>
      </p:sp>
    </p:spTree>
    <p:extLst>
      <p:ext uri="{BB962C8B-B14F-4D97-AF65-F5344CB8AC3E}">
        <p14:creationId xmlns:p14="http://schemas.microsoft.com/office/powerpoint/2010/main" val="496877561"/>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26E3D369-4795-475E-B0B2-D587723A4DBB}"/>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9AE2B2C8-735B-4A88-9D95-CEA76D4AEF00}"/>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81098CA0-F857-408D-BA9C-F728EC24656E}"/>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9A827BB4-E646-4B40-93C0-E3C8AA1DA788}"/>
              </a:ext>
            </a:extLst>
          </p:cNvPr>
          <p:cNvSpPr>
            <a:spLocks noGrp="1"/>
          </p:cNvSpPr>
          <p:nvPr>
            <p:ph type="sldNum" sz="quarter" idx="12"/>
          </p:nvPr>
        </p:nvSpPr>
        <p:spPr>
          <a:xfrm>
            <a:off x="8229600" y="6477000"/>
            <a:ext cx="762000" cy="247650"/>
          </a:xfrm>
        </p:spPr>
        <p:txBody>
          <a:bodyPr/>
          <a:lstStyle>
            <a:lvl1pPr>
              <a:defRPr smtClean="0"/>
            </a:lvl1pPr>
          </a:lstStyle>
          <a:p>
            <a:pPr>
              <a:defRPr/>
            </a:pPr>
            <a:fld id="{CDBF5850-BE7A-4C10-A441-525A77C86D8F}" type="slidenum">
              <a:rPr lang="en-US" altLang="en-US"/>
              <a:pPr>
                <a:defRPr/>
              </a:pPr>
              <a:t>‹#›</a:t>
            </a:fld>
            <a:endParaRPr lang="en-US" altLang="en-US"/>
          </a:p>
        </p:txBody>
      </p:sp>
    </p:spTree>
    <p:extLst>
      <p:ext uri="{BB962C8B-B14F-4D97-AF65-F5344CB8AC3E}">
        <p14:creationId xmlns:p14="http://schemas.microsoft.com/office/powerpoint/2010/main" val="2211220141"/>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2E0471AC-DF4C-4298-B68B-2273D92301BA}"/>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0015AB1C-1FC6-486F-AC81-1699038AF4C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D36A0262-6DC3-4B99-BE18-8958801133AB}"/>
              </a:ext>
            </a:extLst>
          </p:cNvPr>
          <p:cNvSpPr>
            <a:spLocks noGrp="1"/>
          </p:cNvSpPr>
          <p:nvPr>
            <p:ph type="sldNum" sz="quarter" idx="12"/>
          </p:nvPr>
        </p:nvSpPr>
        <p:spPr/>
        <p:txBody>
          <a:bodyPr/>
          <a:lstStyle>
            <a:lvl1pPr>
              <a:defRPr/>
            </a:lvl1pPr>
          </a:lstStyle>
          <a:p>
            <a:pPr>
              <a:defRPr/>
            </a:pPr>
            <a:fld id="{CB17E43C-BAF5-46D1-B52C-15782F82A7F3}" type="slidenum">
              <a:rPr lang="en-US" altLang="en-US"/>
              <a:pPr>
                <a:defRPr/>
              </a:pPr>
              <a:t>‹#›</a:t>
            </a:fld>
            <a:endParaRPr lang="en-US" altLang="en-US"/>
          </a:p>
        </p:txBody>
      </p:sp>
    </p:spTree>
    <p:extLst>
      <p:ext uri="{BB962C8B-B14F-4D97-AF65-F5344CB8AC3E}">
        <p14:creationId xmlns:p14="http://schemas.microsoft.com/office/powerpoint/2010/main" val="2392387572"/>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53A7B3E6-38B3-4381-BB3E-AB594A30E677}"/>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A277C569-5F5F-4ACA-8CEC-8FD00827FBC2}"/>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8880D787-3242-4714-B0BC-7371242AEECA}"/>
              </a:ext>
            </a:extLst>
          </p:cNvPr>
          <p:cNvSpPr>
            <a:spLocks noGrp="1"/>
          </p:cNvSpPr>
          <p:nvPr>
            <p:ph type="sldNum" sz="quarter" idx="12"/>
          </p:nvPr>
        </p:nvSpPr>
        <p:spPr/>
        <p:txBody>
          <a:bodyPr/>
          <a:lstStyle>
            <a:lvl1pPr>
              <a:defRPr smtClean="0"/>
            </a:lvl1pPr>
          </a:lstStyle>
          <a:p>
            <a:pPr>
              <a:defRPr/>
            </a:pPr>
            <a:fld id="{8A940FB6-3091-4CDA-98D7-F000F6F86112}" type="slidenum">
              <a:rPr lang="en-US" altLang="en-US"/>
              <a:pPr>
                <a:defRPr/>
              </a:pPr>
              <a:t>‹#›</a:t>
            </a:fld>
            <a:endParaRPr lang="en-US" altLang="en-US"/>
          </a:p>
        </p:txBody>
      </p:sp>
    </p:spTree>
    <p:extLst>
      <p:ext uri="{BB962C8B-B14F-4D97-AF65-F5344CB8AC3E}">
        <p14:creationId xmlns:p14="http://schemas.microsoft.com/office/powerpoint/2010/main" val="4167470473"/>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6AC2F772-4D1E-4FFA-A268-ECEC735F61D4}"/>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F3041E2C-AF7C-43B1-98CD-71CF73E28594}"/>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7B039C79-369C-4F5F-A77C-1376AE35F2F6}"/>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79BF1972-1335-41D7-98FB-F7DF51718116}"/>
              </a:ext>
            </a:extLst>
          </p:cNvPr>
          <p:cNvSpPr>
            <a:spLocks noGrp="1"/>
          </p:cNvSpPr>
          <p:nvPr>
            <p:ph type="sldNum" sz="quarter" idx="12"/>
          </p:nvPr>
        </p:nvSpPr>
        <p:spPr/>
        <p:txBody>
          <a:bodyPr/>
          <a:lstStyle>
            <a:lvl1pPr>
              <a:defRPr smtClean="0"/>
            </a:lvl1pPr>
          </a:lstStyle>
          <a:p>
            <a:pPr>
              <a:defRPr/>
            </a:pPr>
            <a:fld id="{BCBF40E8-4519-4123-B7E4-FD147713296A}" type="slidenum">
              <a:rPr lang="en-US" altLang="en-US"/>
              <a:pPr>
                <a:defRPr/>
              </a:pPr>
              <a:t>‹#›</a:t>
            </a:fld>
            <a:endParaRPr lang="en-US" altLang="en-US"/>
          </a:p>
        </p:txBody>
      </p:sp>
    </p:spTree>
    <p:extLst>
      <p:ext uri="{BB962C8B-B14F-4D97-AF65-F5344CB8AC3E}">
        <p14:creationId xmlns:p14="http://schemas.microsoft.com/office/powerpoint/2010/main" val="1428697058"/>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4094D9A7-EFED-47EA-8015-0FF5CC2EBF50}"/>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0AB7E8A2-4C75-4A12-BA75-D0D0C9556BD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1B25FEAA-9243-4C72-A880-14A3E1CEA145}"/>
              </a:ext>
            </a:extLst>
          </p:cNvPr>
          <p:cNvSpPr>
            <a:spLocks noGrp="1"/>
          </p:cNvSpPr>
          <p:nvPr>
            <p:ph type="sldNum" sz="quarter" idx="12"/>
          </p:nvPr>
        </p:nvSpPr>
        <p:spPr/>
        <p:txBody>
          <a:bodyPr/>
          <a:lstStyle>
            <a:lvl1pPr>
              <a:defRPr smtClean="0"/>
            </a:lvl1pPr>
          </a:lstStyle>
          <a:p>
            <a:pPr>
              <a:defRPr/>
            </a:pPr>
            <a:fld id="{D6262491-0992-4287-8F66-82BD9D738340}" type="slidenum">
              <a:rPr lang="en-US" altLang="en-US"/>
              <a:pPr>
                <a:defRPr/>
              </a:pPr>
              <a:t>‹#›</a:t>
            </a:fld>
            <a:endParaRPr lang="en-US" altLang="en-US"/>
          </a:p>
        </p:txBody>
      </p:sp>
    </p:spTree>
    <p:extLst>
      <p:ext uri="{BB962C8B-B14F-4D97-AF65-F5344CB8AC3E}">
        <p14:creationId xmlns:p14="http://schemas.microsoft.com/office/powerpoint/2010/main" val="1361195673"/>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EFE9452B-B8CA-4519-ADCD-7599EC7331EB}"/>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4829D95F-19D2-4579-9E19-E6E535EBE5D0}"/>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643AFA95-9A23-4B42-BD32-92D36C06E42E}"/>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9F3EA18F-98BC-4A95-86CB-07E42ED9E1AA}"/>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EB73C223-8CB1-4D2F-BB77-E400AC420FF3}"/>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D8A13987-A040-424C-AE47-AD4FBC183A69}"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9815C4FC-03C7-420A-8DB0-E79E36D940B6}"/>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F9B67E67-5815-4D7A-810B-D9D6A193AECB}"/>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44DB88FC-23A5-4CD1-B89C-7BA994804483}"/>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7533" r:id="rId1"/>
    <p:sldLayoutId id="2147487534" r:id="rId2"/>
    <p:sldLayoutId id="2147487535" r:id="rId3"/>
    <p:sldLayoutId id="2147487530" r:id="rId4"/>
    <p:sldLayoutId id="2147487536" r:id="rId5"/>
    <p:sldLayoutId id="2147487531" r:id="rId6"/>
    <p:sldLayoutId id="2147487537" r:id="rId7"/>
    <p:sldLayoutId id="2147487538" r:id="rId8"/>
    <p:sldLayoutId id="2147487539" r:id="rId9"/>
    <p:sldLayoutId id="2147487532" r:id="rId10"/>
    <p:sldLayoutId id="2147487540"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A7E51D15-7C03-4CB5-B402-0592AC6C2EDA}"/>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000" b="1" dirty="0">
                <a:solidFill>
                  <a:srgbClr val="002060"/>
                </a:solidFill>
                <a:effectLst>
                  <a:outerShdw blurRad="38100" dist="38100" dir="2700000" algn="tl">
                    <a:srgbClr val="000000">
                      <a:alpha val="43137"/>
                    </a:srgbClr>
                  </a:outerShdw>
                </a:effectLst>
              </a:rPr>
              <a:t>show  us  the father</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8AC457A-ED25-4402-A3EB-027F4FAF6A1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2B5CD40-FA27-455D-9391-C4DEF45B7A4A}"/>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The deeds that the Lord performed were the </a:t>
            </a:r>
            <a:r>
              <a:rPr lang="en-US" sz="4400" b="1" u="sng" dirty="0">
                <a:solidFill>
                  <a:srgbClr val="990033"/>
                </a:solidFill>
                <a:effectLst>
                  <a:outerShdw blurRad="38100" dist="38100" dir="2700000" algn="tl">
                    <a:srgbClr val="000000">
                      <a:alpha val="43137"/>
                    </a:srgbClr>
                  </a:outerShdw>
                </a:effectLst>
                <a:latin typeface="Arial Narrow" pitchFamily="34" charset="0"/>
              </a:rPr>
              <a:t>works</a:t>
            </a:r>
            <a:r>
              <a:rPr lang="en-US" sz="4400" b="1" dirty="0">
                <a:solidFill>
                  <a:srgbClr val="990033"/>
                </a:solidFill>
                <a:effectLst>
                  <a:outerShdw blurRad="38100" dist="38100" dir="2700000" algn="tl">
                    <a:srgbClr val="000000">
                      <a:alpha val="43137"/>
                    </a:srgbClr>
                  </a:outerShdw>
                </a:effectLst>
                <a:latin typeface="Arial Narrow" pitchFamily="34" charset="0"/>
              </a:rPr>
              <a:t> of God.</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Don’t you believe that I am in the Father, and that the Father is in me? The words I say to you are not just my own. Rather,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it is the Father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living in me, who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doing his work</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Believe me when I say that I am in the Father and the Father is in me; or at least believe on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evidence of the miracles themselves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v10-11</a:t>
            </a:r>
          </a:p>
        </p:txBody>
      </p:sp>
      <p:sp>
        <p:nvSpPr>
          <p:cNvPr id="4" name="Rectangle 3">
            <a:extLst>
              <a:ext uri="{FF2B5EF4-FFF2-40B4-BE49-F238E27FC236}">
                <a16:creationId xmlns:a16="http://schemas.microsoft.com/office/drawing/2014/main" id="{ED9D2615-6EC6-4544-A28B-FC83A8D86D4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is this Passage Telling Us?</a:t>
            </a:r>
            <a:endParaRPr lang="en-US" dirty="0">
              <a:solidFill>
                <a:schemeClr val="tx1"/>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A1DB1A2-CA6A-4949-8578-D2FE81A5A3C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603E90-ADF5-4AF3-A7C1-785F7A21E29A}"/>
              </a:ext>
            </a:extLst>
          </p:cNvPr>
          <p:cNvSpPr>
            <a:spLocks noGrp="1" noChangeArrowheads="1"/>
          </p:cNvSpPr>
          <p:nvPr>
            <p:ph idx="1"/>
          </p:nvPr>
        </p:nvSpPr>
        <p:spPr>
          <a:xfrm>
            <a:off x="457200" y="1143000"/>
            <a:ext cx="8229600" cy="5334000"/>
          </a:xfrm>
        </p:spPr>
        <p:txBody>
          <a:bodyPr>
            <a:normAutofit/>
          </a:bodyPr>
          <a:lstStyle/>
          <a:p>
            <a:pPr marL="857250" indent="-857250" algn="jus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is this Passage Telling Us?</a:t>
            </a:r>
          </a:p>
          <a:p>
            <a:pPr marL="857250" indent="-857250" algn="jus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are the Evidences in the Bible for the Deity of Jesus?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EE92E70-62E6-4C15-BBB4-3C1147FA321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8C8C8B8-8F97-44FF-88FB-C57BD1C9EB1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Old Testament Verses Quoted in the New Testament.  </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F8BE30B-3BEC-454D-9F37-405BF0737DB6}"/>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4C0AFDB-3076-4263-AB6C-A84AC7191EC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B8A5B1E-783C-480A-9D88-47DF21965E0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Old Testament Verses Quoted in the New Testament.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John the Baptist.</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3:3 - This is he who was spoken of through the prophet Isaiah: “A voice of one calling in the desert, ‘Prepare the way for the Lord, make straight paths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him</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FC361962-ACD1-40DD-92E0-D1BF63A94A7F}"/>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ED2907F-F811-4F44-96C7-14E27C4DDEA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D7B799-5A8F-4EAA-9784-E671303C53A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Old Testament Verses Quoted in the New Testament.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John the Baptist.</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3:3 - This is he who was spoken of through the prophet Isaiah: “A voice of one calling in the desert, ‘Prepare the way for the Lord, make straight paths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him</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algn="jus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Isaiah 40:3 - A voice of one calling: “In the desert prepare the way for the LORD; make straight in the wilderness a highway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our God</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0CF4C6EE-4985-4828-B3ED-6B9BEC5F959B}"/>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153D642-2B92-4378-AC44-D75974BF494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741039E-A618-4448-BDC0-30523DBEB3B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Old Testament Verses Quoted in the New Testament.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Isaiah’s vision.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Isaiah 6</a:t>
            </a:r>
          </a:p>
        </p:txBody>
      </p:sp>
      <p:sp>
        <p:nvSpPr>
          <p:cNvPr id="4" name="Rectangle 3">
            <a:extLst>
              <a:ext uri="{FF2B5EF4-FFF2-40B4-BE49-F238E27FC236}">
                <a16:creationId xmlns:a16="http://schemas.microsoft.com/office/drawing/2014/main" id="{77BACCA1-3C93-4151-A6D7-D786D745F501}"/>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5CDC968-948D-4D4C-B569-997FAEB7AEB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891E71E-76EE-443B-93ED-15FA95C692C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Old Testament Verses Quoted in the New Testament.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Isaiah’s vision.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Isaiah 6</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“Woe to me!” I cried. “I am ruined! For I am a man of unclean lips, and I live among a people of unclean lips . . . - v5</a:t>
            </a:r>
          </a:p>
          <a:p>
            <a:pPr marL="609600" indent="-609600" algn="just" eaLnBrk="1" fontAlgn="auto" hangingPunct="1">
              <a:spcAft>
                <a:spcPts val="0"/>
              </a:spcAft>
              <a:buFont typeface="Wingdings 2" panose="05020102010507070707" pitchFamily="18" charset="2"/>
              <a:buNone/>
              <a:defRPr/>
            </a:pPr>
            <a:endPar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5A36F696-CECB-437A-982F-4B44FAA40BD2}"/>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333F01E-0EB4-4ADB-B9C9-D4D736A4379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E8DC044-8DD0-4790-9398-F25BFF564D9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Old Testament Verses Quoted in the New Testament.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Isaiah’s vision.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Isaiah 6</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“Whom shall I send?  And who will go for us?”   And I said, “Here am I. Send me!” - v8</a:t>
            </a:r>
          </a:p>
          <a:p>
            <a:pPr marL="609600" indent="-609600" algn="just" eaLnBrk="1" fontAlgn="auto" hangingPunct="1">
              <a:spcAft>
                <a:spcPts val="0"/>
              </a:spcAft>
              <a:buFont typeface="Wingdings 2" panose="05020102010507070707" pitchFamily="18" charset="2"/>
              <a:buNone/>
              <a:defRPr/>
            </a:pPr>
            <a:endPar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BF9DA26D-3D0C-451A-9E26-0F4972A44DAB}"/>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BB7C9C9-BEC9-4BFA-921C-63C1AAB6DDC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79F1D26-280E-434A-BA54-69FC56AD552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Old Testament Verses Quoted in the New Testament.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Isaiah’s vision.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Isaiah 6</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12:40 -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He has blinded their eyes and deadened their hearts, so they can neither see with their eyes, nor understand with their hearts, nor turn — and I would heal them.”</a:t>
            </a:r>
          </a:p>
        </p:txBody>
      </p:sp>
      <p:sp>
        <p:nvSpPr>
          <p:cNvPr id="4" name="Rectangle 3">
            <a:extLst>
              <a:ext uri="{FF2B5EF4-FFF2-40B4-BE49-F238E27FC236}">
                <a16:creationId xmlns:a16="http://schemas.microsoft.com/office/drawing/2014/main" id="{F2C6B27C-523C-43AB-A034-225F4EF09FEE}"/>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C259E1E-F21E-4A05-85D1-11F06FDCF5A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784BFC1-A7CD-4969-92C4-18902DD8BA5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Old Testament Verses Quoted in the New Testament.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Isaiah’s vision.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Isaiah 6</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12:40 -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has blinded their eyes and deadened their hearts, so they can neither see with their eyes, nor understand with their hearts, nor turn — and I would heal them.”</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Isaiah  said  this  because  he  saw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Jesus’ glory and spoke about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v41</a:t>
            </a:r>
          </a:p>
        </p:txBody>
      </p:sp>
      <p:sp>
        <p:nvSpPr>
          <p:cNvPr id="4" name="Rectangle 3">
            <a:extLst>
              <a:ext uri="{FF2B5EF4-FFF2-40B4-BE49-F238E27FC236}">
                <a16:creationId xmlns:a16="http://schemas.microsoft.com/office/drawing/2014/main" id="{31F8CC35-6B6E-417E-9B1A-2FFD5C8BC690}"/>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4D512D5-9396-4C04-97C6-F0D46271B39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00A5CD2-5F3D-473B-9BC8-530445BA2724}"/>
              </a:ext>
            </a:extLst>
          </p:cNvPr>
          <p:cNvSpPr>
            <a:spLocks noGrp="1" noChangeArrowheads="1"/>
          </p:cNvSpPr>
          <p:nvPr>
            <p:ph idx="1"/>
          </p:nvPr>
        </p:nvSpPr>
        <p:spPr>
          <a:xfrm>
            <a:off x="381000" y="1066800"/>
            <a:ext cx="8382000" cy="57912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14:5-7</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Thomas said to him, “Lord, we don’t know where you are going, so how can we know the way?” Jesus answered, “I am the way and the truth and the life. No one comes to the Father except through me. If you really knew me, you would know my Father as well. From now on, you do know him and have seen him.”</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B28D192-FAEC-431C-9E34-684AE4C1317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90C6D56-F97D-42F5-8386-C1728375886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Old Testament Verses Quoted in the New Testament.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Explanation of the Lord’s birth 	to Joseph. -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1:18-23</a:t>
            </a:r>
          </a:p>
        </p:txBody>
      </p:sp>
      <p:sp>
        <p:nvSpPr>
          <p:cNvPr id="4" name="Rectangle 3">
            <a:extLst>
              <a:ext uri="{FF2B5EF4-FFF2-40B4-BE49-F238E27FC236}">
                <a16:creationId xmlns:a16="http://schemas.microsoft.com/office/drawing/2014/main" id="{BDB4EEDD-A118-414E-A531-5F41FF29809B}"/>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4149A4C-32D3-4654-9A18-4192740A64C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50ADF37-35AE-43DE-8E26-3B8891C3F2C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Old Testament Verses Quoted in the New Testament.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Explanation of the Lord’s birth 	to Joseph. -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1:18-23</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Isaiah 7:14 - The virgin will be with child and will give birth to a son, and will call him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Immanuel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45B7F40F-A702-4452-B885-BD2BBE4246A9}"/>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89C0AF4-ACF7-4BFE-8A32-F82D130DE8E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8113408-6027-4617-9703-93A125DD626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Old Testament Verses Quoted in the New Testament.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Explanation of the Lord’s birth 	to Joseph. -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1:18-23</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Isaiah 7:14 - The virgin will be with child and will give birth to a son, and will call him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Immanuel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1:23 - . . . and they will call him Immanuel” — which means,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God with 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961F11F0-9CC3-479B-B951-99AF2B04D714}"/>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B78BC31-C310-443D-93DC-3A6BD5C33A3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CDF745B-3996-4E34-A255-A393220BB429}"/>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Direct statements from the New Testament.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04E5B84E-7BEE-4E8A-A713-5508E7304D12}"/>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E4F6EBE-1C36-4A2B-BFF5-DB97487D95E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A184A0B-191B-4ED3-AACC-48A5E82CCC3E}"/>
              </a:ext>
            </a:extLst>
          </p:cNvPr>
          <p:cNvSpPr>
            <a:spLocks noGrp="1" noChangeArrowheads="1"/>
          </p:cNvSpPr>
          <p:nvPr>
            <p:ph idx="1"/>
          </p:nvPr>
        </p:nvSpPr>
        <p:spPr>
          <a:xfrm>
            <a:off x="457200" y="1143000"/>
            <a:ext cx="8229600" cy="5410200"/>
          </a:xfrm>
        </p:spPr>
        <p:txBody>
          <a:bodyPr>
            <a:normAutofit/>
          </a:bodyPr>
          <a:lstStyle/>
          <a:p>
            <a:pPr marL="742950" indent="-74295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Direct statements from the New Testament.</a:t>
            </a:r>
          </a:p>
          <a:p>
            <a:pPr marL="742950" indent="-74295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Mark 2:1-12</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27B1543A-5F70-4531-BBCF-03826F6D1ED0}"/>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34F5840-916C-429C-8F3D-7AF91C8D28F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878D5BA-1442-43DF-BFFE-5222B878487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Direct statements from the New Testament.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“Son, your sins are forgiven.” – v5</a:t>
            </a:r>
          </a:p>
        </p:txBody>
      </p:sp>
      <p:sp>
        <p:nvSpPr>
          <p:cNvPr id="4" name="Rectangle 3">
            <a:extLst>
              <a:ext uri="{FF2B5EF4-FFF2-40B4-BE49-F238E27FC236}">
                <a16:creationId xmlns:a16="http://schemas.microsoft.com/office/drawing/2014/main" id="{6BC87B39-94A5-481C-8660-96275196BADE}"/>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2F67478-6610-40E5-BB47-25759044434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22FC46F-7392-4D9B-AA04-B64AFDD869D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Direct statements from the New Testament.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“Son, your sins are forgiven.” – v5</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“Why does this fellow talk like that? He’s blaspheming! Who can forgive sins but God alone?” – v7</a:t>
            </a:r>
          </a:p>
        </p:txBody>
      </p:sp>
      <p:sp>
        <p:nvSpPr>
          <p:cNvPr id="4" name="Rectangle 3">
            <a:extLst>
              <a:ext uri="{FF2B5EF4-FFF2-40B4-BE49-F238E27FC236}">
                <a16:creationId xmlns:a16="http://schemas.microsoft.com/office/drawing/2014/main" id="{F242F1BE-E9AA-47AA-AA47-417E968EFD70}"/>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0ECD021-FB70-46A9-B94A-CACE38DD354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EF29D18-583A-4940-B813-29DF1823D8B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Direct statements from the New Testament.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“Son, your sins are forgiven.” – v5</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“Why does this fellow talk like that? He’s blaspheming! Who can forgive sins but God alone?” – v7</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“Why are you thinking these things?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Which is easier: to say to the paralytic, ‘Your sins are forgiven,’ or to say, ‘Get up, take your mat and walk’? – v8-9</a:t>
            </a:r>
          </a:p>
        </p:txBody>
      </p:sp>
      <p:sp>
        <p:nvSpPr>
          <p:cNvPr id="4" name="Rectangle 3">
            <a:extLst>
              <a:ext uri="{FF2B5EF4-FFF2-40B4-BE49-F238E27FC236}">
                <a16:creationId xmlns:a16="http://schemas.microsoft.com/office/drawing/2014/main" id="{120387A4-F6F1-4980-8983-19F0166FC7F0}"/>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A41568C-E404-4689-9031-C7802F7C021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2916B9E-848D-493B-BF8B-119F95BE107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Direct statements from the New Testament.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But that you may know that the Son of Man has authority on earth to forgive sins . . .” He said to the paralytic,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tell you, get up, take your mat and go home.” – v10-11</a:t>
            </a:r>
          </a:p>
        </p:txBody>
      </p:sp>
      <p:sp>
        <p:nvSpPr>
          <p:cNvPr id="4" name="Rectangle 3">
            <a:extLst>
              <a:ext uri="{FF2B5EF4-FFF2-40B4-BE49-F238E27FC236}">
                <a16:creationId xmlns:a16="http://schemas.microsoft.com/office/drawing/2014/main" id="{324D6091-AD7B-4589-9B37-6EA68015C3A5}"/>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2557967-3AE7-4CE3-BBD7-7B8798643FB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1BEF527-60BC-4783-9574-A5F54943B07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Direct statements from the New Testament.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1:1 - In the beginning was the Word, and the Word was with God,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Word was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1:14 -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Word became flesh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made his dwelling among us.</a:t>
            </a:r>
          </a:p>
        </p:txBody>
      </p:sp>
      <p:sp>
        <p:nvSpPr>
          <p:cNvPr id="4" name="Rectangle 3">
            <a:extLst>
              <a:ext uri="{FF2B5EF4-FFF2-40B4-BE49-F238E27FC236}">
                <a16:creationId xmlns:a16="http://schemas.microsoft.com/office/drawing/2014/main" id="{A3DB758D-FD7B-4B62-8E09-7EE993D4327F}"/>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13ECD5B-CEEA-4187-8A10-DBAC8592013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3B73523-5EE4-4B03-9D4C-46D046B65822}"/>
              </a:ext>
            </a:extLst>
          </p:cNvPr>
          <p:cNvSpPr>
            <a:spLocks noGrp="1" noChangeArrowheads="1"/>
          </p:cNvSpPr>
          <p:nvPr>
            <p:ph idx="1"/>
          </p:nvPr>
        </p:nvSpPr>
        <p:spPr>
          <a:xfrm>
            <a:off x="381000" y="1066800"/>
            <a:ext cx="8382000" cy="5791200"/>
          </a:xfrm>
        </p:spPr>
        <p:txBody>
          <a:bodyPr>
            <a:normAutofit lnSpcReduction="10000"/>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14:8-11</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 said, “Lord, show us the Father and that will be enough for us.” Jesus answered: “Don’t you know me, Philip, even after I have been among you such a long time? Anyone who has seen me has seen the Father. How can you say, ‘Show us the Father’? Don’t you believe that I am in the Father, and that the Father is in me? The words I say to you are not just my own. Rather, it is the Father, living in me, who is doing his work. Believe me when I say that I am in the Father and the Father is in me; or at least believe on the evidence of the miracles themselves. </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54F58C3-72FB-439E-A122-12DC49D6B10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3C91BB7-DCC5-4959-9869-86FCF4AF25D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Direct statements from the New Testament.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Philippians 2:6 - Who,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being in very nature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did not consider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equality with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something to be grasped . . .</a:t>
            </a:r>
          </a:p>
        </p:txBody>
      </p:sp>
      <p:sp>
        <p:nvSpPr>
          <p:cNvPr id="4" name="Rectangle 3">
            <a:extLst>
              <a:ext uri="{FF2B5EF4-FFF2-40B4-BE49-F238E27FC236}">
                <a16:creationId xmlns:a16="http://schemas.microsoft.com/office/drawing/2014/main" id="{74A1DEC7-B20E-4CF3-BD2D-4B992E493A93}"/>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E3BCF0A-DDEE-4BED-B911-5783AEAF7E9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B6D98FE-7ACC-4C15-9EF1-05FAB53ABD9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Direct statements from the New Testament.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Timothy 3:15 -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He </a:t>
            </a:r>
            <a:r>
              <a:rPr lang="en-US"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2800" b="1" baseline="3000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appeared in a body.</a:t>
            </a:r>
          </a:p>
          <a:p>
            <a:pPr algn="ctr">
              <a:buFont typeface="Wingdings 2" panose="05020102010507070707" pitchFamily="18" charset="2"/>
              <a:buNone/>
              <a:defRPr/>
            </a:pPr>
            <a:r>
              <a:rPr lang="en-US"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Some manuscripts </a:t>
            </a:r>
            <a:r>
              <a:rPr lang="en-US" sz="2800" b="1" dirty="0">
                <a:solidFill>
                  <a:srgbClr val="006600"/>
                </a:solidFill>
                <a:effectLst>
                  <a:outerShdw blurRad="38100" dist="38100" dir="2700000" algn="tl">
                    <a:srgbClr val="000000">
                      <a:alpha val="43137"/>
                    </a:srgbClr>
                  </a:outerShdw>
                </a:effectLst>
                <a:latin typeface="Arial" pitchFamily="34" charset="0"/>
                <a:cs typeface="Arial" pitchFamily="34" charset="0"/>
              </a:rPr>
              <a:t>God</a:t>
            </a:r>
            <a:br>
              <a:rPr lang="en-US" sz="2800" b="1" i="1"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(Footnote at the bottom of the page)</a:t>
            </a: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Timothy 3:15 -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was manifest in the flesh.</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(King James Version &amp; Young’s Translation)</a:t>
            </a:r>
          </a:p>
        </p:txBody>
      </p:sp>
      <p:sp>
        <p:nvSpPr>
          <p:cNvPr id="4" name="Rectangle 3">
            <a:extLst>
              <a:ext uri="{FF2B5EF4-FFF2-40B4-BE49-F238E27FC236}">
                <a16:creationId xmlns:a16="http://schemas.microsoft.com/office/drawing/2014/main" id="{00CCBB53-BA4D-42CE-9A1C-4E5E335FEFF2}"/>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4F80301-2E39-4389-95E6-97627C30B70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91B8FC3-3FFC-4D22-ABCB-952F33919A4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Direct statements from the New Testament.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2:9 - For in Christ all the fullness of the Deity lives in bodily form . . . </a:t>
            </a:r>
          </a:p>
        </p:txBody>
      </p:sp>
      <p:sp>
        <p:nvSpPr>
          <p:cNvPr id="4" name="Rectangle 3">
            <a:extLst>
              <a:ext uri="{FF2B5EF4-FFF2-40B4-BE49-F238E27FC236}">
                <a16:creationId xmlns:a16="http://schemas.microsoft.com/office/drawing/2014/main" id="{A87F1804-3B02-4EAA-91CD-030F829E8F79}"/>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B23E57D-311D-4ED4-A1F9-ABEBC5D6F53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8131EED-CB2C-4F03-99A2-C0B21CEB16E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The Lord’s enemies correctly understood what He claimed about Himself.</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A61C21E1-782E-4676-95E4-1DD445A0C041}"/>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B7E12AD-F3A9-49E5-81A1-30B65BA9FC3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A901B8A-8DD1-4CA5-881E-B890B8451CA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The Lord’s enemies correctly understood what He claimed about Himself.</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10:33 - “We are not stoning you for any of these,” replied the Jews, “but for blasphemy,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because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 mere man,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claim to be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BB99417F-82E9-4E5C-BA76-4E7B549C3102}"/>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A6D33A-B509-4A4D-B0BD-1157CB59763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D475DD6-7BA6-4B5C-8A94-3A008CF3E5D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What did other people in the New Testament say about the Lord’s deity?</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DCFA211E-4FA6-43CE-9510-89F97AF83653}"/>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779D88A-F609-4C87-8850-8DCF71600B3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2FC4FD5-8F6A-4E72-8A55-8D8401E9F3F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What did other people in the New Testament say about the Lord’s deity?</a:t>
            </a:r>
          </a:p>
          <a:p>
            <a:pPr algn="jus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Titus: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while we wait for the blessed hope — the glorious appearing of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our great God and Savior, Jesus Christ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 - Titus 2:13</a:t>
            </a:r>
          </a:p>
        </p:txBody>
      </p:sp>
      <p:sp>
        <p:nvSpPr>
          <p:cNvPr id="4" name="Rectangle 3">
            <a:extLst>
              <a:ext uri="{FF2B5EF4-FFF2-40B4-BE49-F238E27FC236}">
                <a16:creationId xmlns:a16="http://schemas.microsoft.com/office/drawing/2014/main" id="{2BCCED11-D1E7-4CB9-BD3E-F02ADC8A5D9A}"/>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B6F9956-300B-4B07-A5EE-31190CA1BD0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0BABF88-C05C-4746-87A9-4C37460710D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What did other people in the New Testament say about the Lord’s deity?</a:t>
            </a:r>
          </a:p>
          <a:p>
            <a:pPr algn="jus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Luke: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Be shepherds of the church of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which he bought with his own blood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Acts 20:28</a:t>
            </a: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9BB8C005-1BE0-474A-89B7-A7E12E8682B1}"/>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7143A12-7F0D-4032-915E-91BC0F94871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5B4A60C-5282-4672-AD7F-061BC7443F1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What did other people in the New Testament say about the Lord’s deity?</a:t>
            </a:r>
          </a:p>
          <a:p>
            <a:pPr algn="jus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Thomas: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“My Lord and my God!” - John 20:28</a:t>
            </a: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79C7A498-F4D7-44EE-AA9D-A2A89636760B}"/>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48760F2-DCD6-44BC-A84C-9CBB9B700E4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087B5BD-7D3E-485F-A558-CCB43368321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What did other people in the New Testament say about the Lord’s deity?</a:t>
            </a:r>
          </a:p>
          <a:p>
            <a:pPr algn="jus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Paul: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Theirs are the patriarchs, and from them is traced the human ancestry of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Christ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who is God over all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forever praised! - Romans 9:5</a:t>
            </a: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9D88F1B0-F87B-40D8-BE12-AB41E3519858}"/>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What are the Evidences in the Bible</a:t>
            </a:r>
          </a:p>
          <a:p>
            <a:pPr algn="ctr" eaLnBrk="1" hangingPunct="1">
              <a:defRPr/>
            </a:pPr>
            <a:r>
              <a:rPr lang="en-US" dirty="0">
                <a:solidFill>
                  <a:srgbClr val="002060"/>
                </a:solidFill>
                <a:effectLst>
                  <a:outerShdw blurRad="38100" dist="38100" dir="2700000" algn="tl">
                    <a:srgbClr val="000000">
                      <a:alpha val="43137"/>
                    </a:srgbClr>
                  </a:outerShdw>
                </a:effectLst>
                <a:cs typeface="Arial" pitchFamily="34" charset="0"/>
              </a:rPr>
              <a:t>for the Deity of Jesus?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D9A3AEE-1E68-4EB2-9C74-459046F1F27A}"/>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7B26C5E-AA32-48AE-BA31-EE8DFC91F878}"/>
              </a:ext>
            </a:extLst>
          </p:cNvPr>
          <p:cNvSpPr>
            <a:spLocks noGrp="1" noChangeArrowheads="1"/>
          </p:cNvSpPr>
          <p:nvPr>
            <p:ph idx="1"/>
          </p:nvPr>
        </p:nvSpPr>
        <p:spPr>
          <a:xfrm>
            <a:off x="457200" y="1143000"/>
            <a:ext cx="8229600" cy="5334000"/>
          </a:xfrm>
        </p:spPr>
        <p:txBody>
          <a:bodyPr>
            <a:normAutofit/>
          </a:bodyPr>
          <a:lstStyle/>
          <a:p>
            <a:pPr marL="857250" indent="-857250" algn="jus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What is this Passage Telling Us?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DDCCDAC-170B-4FFC-B3F4-55C2EFE3944D}"/>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253A1F6-3E49-4FF1-8B9A-8DB41CF0F6B8}"/>
              </a:ext>
            </a:extLst>
          </p:cNvPr>
          <p:cNvSpPr>
            <a:spLocks noGrp="1" noChangeArrowheads="1"/>
          </p:cNvSpPr>
          <p:nvPr>
            <p:ph idx="1"/>
          </p:nvPr>
        </p:nvSpPr>
        <p:spPr>
          <a:xfrm>
            <a:off x="457200" y="1143000"/>
            <a:ext cx="8229600" cy="5334000"/>
          </a:xfrm>
        </p:spPr>
        <p:txBody>
          <a:bodyPr>
            <a:normAutofit/>
          </a:bodyPr>
          <a:lstStyle/>
          <a:p>
            <a:pPr marL="857250" indent="-857250" algn="jus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is this Passage Telling Us?</a:t>
            </a:r>
          </a:p>
          <a:p>
            <a:pPr marL="857250" indent="-857250" algn="jus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cs typeface="Arial" pitchFamily="34" charset="0"/>
              </a:rPr>
              <a:t>II. What are the Evidences in the Bible for the Deity of Jesus?</a:t>
            </a:r>
          </a:p>
          <a:p>
            <a:pPr marL="857250" indent="-857250" algn="jus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III. What Does This All Mean?</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45FCEE7-2053-4B32-901A-3E5C1C78E19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35241ED-5D3F-4F70-9C96-5047ED59ED43}"/>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God identifies with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ordinary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people!</a:t>
            </a:r>
          </a:p>
        </p:txBody>
      </p:sp>
      <p:sp>
        <p:nvSpPr>
          <p:cNvPr id="4" name="Rectangle 3">
            <a:extLst>
              <a:ext uri="{FF2B5EF4-FFF2-40B4-BE49-F238E27FC236}">
                <a16:creationId xmlns:a16="http://schemas.microsoft.com/office/drawing/2014/main" id="{28CA8F37-07BF-4441-A7DD-1C014E3F349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C56056A-F74B-4862-AAA6-E6C92C27059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00520D0-B569-49A6-B76E-F71CA4B0962E}"/>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God identifies with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ordinary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people!</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He had brothers &amp; sisters.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Mark 6:3 - Isn’t this the carpenter? Isn’t this Mary’s son and the brother of James, Joseph, Judas and Simon? Aren’t his sisters here with us?</a:t>
            </a:r>
          </a:p>
        </p:txBody>
      </p:sp>
      <p:sp>
        <p:nvSpPr>
          <p:cNvPr id="4" name="Rectangle 3">
            <a:extLst>
              <a:ext uri="{FF2B5EF4-FFF2-40B4-BE49-F238E27FC236}">
                <a16:creationId xmlns:a16="http://schemas.microsoft.com/office/drawing/2014/main" id="{6F071369-4EFE-448C-A4C6-B4A06F8F5B4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a:t>
            </a: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1FDCF8F-2F33-41DB-B58C-BEF9C64AFD1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9804780-1D22-4780-AA3D-8A45A8F2D99D}"/>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God identifies with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ordinary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people!</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He experienced being a baby - a 	child - a teenager!</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FF40E9AF-2089-4233-A9BF-16739ADEA9B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a:t>
            </a:r>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3EC9574-5A9C-44ED-B418-0DC81A9F812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88E547D-F0E1-4332-971B-168DB5455A6B}"/>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 God identifies with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ordinary</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people!</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His parents were lower middle 	class status.</a:t>
            </a:r>
          </a:p>
        </p:txBody>
      </p:sp>
      <p:sp>
        <p:nvSpPr>
          <p:cNvPr id="4" name="Rectangle 3">
            <a:extLst>
              <a:ext uri="{FF2B5EF4-FFF2-40B4-BE49-F238E27FC236}">
                <a16:creationId xmlns:a16="http://schemas.microsoft.com/office/drawing/2014/main" id="{8DF95E12-822D-40A7-A2D4-94E89FF7E96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a:t>
            </a:r>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ECE5B3D-E5BB-4158-B9CE-AD7670ADD5A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8FB4026-17F1-41A0-A054-4500EB7CFC5E}"/>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B. God knows what it’s like to be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tempted</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algn="ctr">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4:1-11</a:t>
            </a:r>
          </a:p>
        </p:txBody>
      </p:sp>
      <p:sp>
        <p:nvSpPr>
          <p:cNvPr id="4" name="Rectangle 3">
            <a:extLst>
              <a:ext uri="{FF2B5EF4-FFF2-40B4-BE49-F238E27FC236}">
                <a16:creationId xmlns:a16="http://schemas.microsoft.com/office/drawing/2014/main" id="{8A594E36-5D68-4EA9-BD7C-4BDB56A82D7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a:t>
            </a:r>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10BA5C3-C432-4F46-95C0-0A5F9ECFFA5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58A258D-1442-431D-A22A-673AA3E76150}"/>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C. God experienced what we experience:</a:t>
            </a:r>
          </a:p>
          <a:p>
            <a:pPr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Pain</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Disappointments</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Frustration</a:t>
            </a:r>
          </a:p>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4.  Bodily needs</a:t>
            </a:r>
          </a:p>
        </p:txBody>
      </p:sp>
      <p:sp>
        <p:nvSpPr>
          <p:cNvPr id="4" name="Rectangle 3">
            <a:extLst>
              <a:ext uri="{FF2B5EF4-FFF2-40B4-BE49-F238E27FC236}">
                <a16:creationId xmlns:a16="http://schemas.microsoft.com/office/drawing/2014/main" id="{4E345A54-6AAC-4F78-8612-A1EA7535A53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a:t>
            </a:r>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0BEACD4-855F-4CD9-AABB-3DD4DDE32F9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2AF90FC-A828-442C-B27A-4E7BE5C2734E}"/>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D. God used His human experience to impress upon you His love.</a:t>
            </a:r>
          </a:p>
          <a:p>
            <a:pPr algn="jus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algn="ctr">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CROSS!</a:t>
            </a:r>
          </a:p>
        </p:txBody>
      </p:sp>
      <p:sp>
        <p:nvSpPr>
          <p:cNvPr id="4" name="Rectangle 3">
            <a:extLst>
              <a:ext uri="{FF2B5EF4-FFF2-40B4-BE49-F238E27FC236}">
                <a16:creationId xmlns:a16="http://schemas.microsoft.com/office/drawing/2014/main" id="{551545B7-5808-4BA1-B933-D272021394C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a:t>
            </a:r>
            <a:r>
              <a:rPr lang="en-US" dirty="0">
                <a:solidFill>
                  <a:srgbClr val="002060"/>
                </a:solidFill>
                <a:effectLst>
                  <a:outerShdw blurRad="38100" dist="38100" dir="2700000" algn="tl">
                    <a:srgbClr val="000000">
                      <a:alpha val="43137"/>
                    </a:srgbClr>
                  </a:outerShdw>
                </a:effectLst>
                <a:cs typeface="Arial" pitchFamily="34" charset="0"/>
              </a:rPr>
              <a:t>What Does This All Mean?</a:t>
            </a:r>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FD5C3FF-E583-4A3A-8270-F8EC2DF069B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3A399D9-B4E3-4A70-A842-C23FB18237E2}"/>
              </a:ext>
            </a:extLst>
          </p:cNvPr>
          <p:cNvSpPr>
            <a:spLocks noGrp="1" noChangeArrowheads="1"/>
          </p:cNvSpPr>
          <p:nvPr>
            <p:ph idx="1"/>
          </p:nvPr>
        </p:nvSpPr>
        <p:spPr>
          <a:xfrm>
            <a:off x="457200" y="1143000"/>
            <a:ext cx="8229600" cy="5410200"/>
          </a:xfrm>
        </p:spPr>
        <p:txBody>
          <a:bodyPr>
            <a:normAutofit/>
          </a:bodyPr>
          <a:lstStyle/>
          <a:p>
            <a:pPr algn="ctr">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algn="ctr">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God loves you so much He was willing to empty Himself to experience your life &amp; identify with you!</a:t>
            </a:r>
          </a:p>
          <a:p>
            <a:pPr algn="ctr">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He invites you to experience His life &amp; identify with Him!</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34C9C4F-287C-4281-9ECD-3A28CE908BB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77C04EE-42FF-4112-912F-B6CB4CB728F3}"/>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If you know Jesus, you will know the </a:t>
            </a:r>
            <a:r>
              <a:rPr lang="en-US" sz="4400" b="1" u="sng" dirty="0">
                <a:solidFill>
                  <a:srgbClr val="990033"/>
                </a:solidFill>
                <a:effectLst>
                  <a:outerShdw blurRad="38100" dist="38100" dir="2700000" algn="tl">
                    <a:srgbClr val="000000">
                      <a:alpha val="43137"/>
                    </a:srgbClr>
                  </a:outerShdw>
                </a:effectLst>
                <a:latin typeface="Arial Narrow" pitchFamily="34" charset="0"/>
              </a:rPr>
              <a:t>Father</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If you really knew me, you would know my Father as well. From now on, you do know him and have seen him. - v7</a:t>
            </a:r>
          </a:p>
        </p:txBody>
      </p:sp>
      <p:sp>
        <p:nvSpPr>
          <p:cNvPr id="4" name="Rectangle 3">
            <a:extLst>
              <a:ext uri="{FF2B5EF4-FFF2-40B4-BE49-F238E27FC236}">
                <a16:creationId xmlns:a16="http://schemas.microsoft.com/office/drawing/2014/main" id="{EA136DE7-E912-4014-81BA-AC83031F23A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is this Passage Telling Us?</a:t>
            </a:r>
            <a:endParaRPr lang="en-US" dirty="0">
              <a:solidFill>
                <a:schemeClr val="tx1"/>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4F9B442-DC47-4CF1-8A82-9F3549484E8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E0286E7-7F57-413C-B523-E02270ABCBF2}"/>
              </a:ext>
            </a:extLst>
          </p:cNvPr>
          <p:cNvSpPr>
            <a:spLocks noGrp="1" noChangeArrowheads="1"/>
          </p:cNvSpPr>
          <p:nvPr>
            <p:ph idx="1"/>
          </p:nvPr>
        </p:nvSpPr>
        <p:spPr>
          <a:xfrm>
            <a:off x="457200" y="1066800"/>
            <a:ext cx="8229600" cy="52578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 said,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Lord, show us the Father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that will be enough for us.” Jesus answered: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Don’t you know me, Philip</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even after I have been among you such a long time? Anyone who has seen me has seen the Father. How can you say, ‘Show us the Father’? - v8-9</a:t>
            </a:r>
          </a:p>
        </p:txBody>
      </p:sp>
      <p:sp>
        <p:nvSpPr>
          <p:cNvPr id="4" name="Rectangle 3">
            <a:extLst>
              <a:ext uri="{FF2B5EF4-FFF2-40B4-BE49-F238E27FC236}">
                <a16:creationId xmlns:a16="http://schemas.microsoft.com/office/drawing/2014/main" id="{4238BD61-7693-4D8C-828E-E0B8B9C2CE0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is this Passage Telling Us?</a:t>
            </a:r>
            <a:endParaRPr lang="en-US" dirty="0">
              <a:solidFill>
                <a:schemeClr val="tx1"/>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3FE3152-4ABD-413B-9DDD-1CE340263BC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EA42F31-9D9B-458E-A7B8-EA05A65FD347}"/>
              </a:ext>
            </a:extLst>
          </p:cNvPr>
          <p:cNvSpPr>
            <a:spLocks noGrp="1" noChangeArrowheads="1"/>
          </p:cNvSpPr>
          <p:nvPr>
            <p:ph idx="1"/>
          </p:nvPr>
        </p:nvSpPr>
        <p:spPr>
          <a:xfrm>
            <a:off x="457200" y="1066800"/>
            <a:ext cx="8229600" cy="57912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 said, “Lord, show us the Father and that will be enough for us.” Jesus answered: “Don’t you know me, Philip, even after I have been among you such a long time?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Anyone who has seen me has seen the Father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How can you say, ‘Show us the Father’? - v8-9</a:t>
            </a:r>
          </a:p>
        </p:txBody>
      </p:sp>
      <p:sp>
        <p:nvSpPr>
          <p:cNvPr id="4" name="Rectangle 3">
            <a:extLst>
              <a:ext uri="{FF2B5EF4-FFF2-40B4-BE49-F238E27FC236}">
                <a16:creationId xmlns:a16="http://schemas.microsoft.com/office/drawing/2014/main" id="{A6195EDC-2A5C-4A6F-8E3F-D8672A2AE5B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is this Passage Telling Us?</a:t>
            </a:r>
            <a:endParaRPr lang="en-US" dirty="0">
              <a:solidFill>
                <a:schemeClr val="tx1"/>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815D542-ADDA-42BA-89C5-773A6FF94B6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3E1002B-CE9A-419E-B899-301CF5899E24}"/>
              </a:ext>
            </a:extLst>
          </p:cNvPr>
          <p:cNvSpPr>
            <a:spLocks noGrp="1" noChangeArrowheads="1"/>
          </p:cNvSpPr>
          <p:nvPr>
            <p:ph idx="1"/>
          </p:nvPr>
        </p:nvSpPr>
        <p:spPr>
          <a:xfrm>
            <a:off x="457200" y="1066800"/>
            <a:ext cx="8229600" cy="5791200"/>
          </a:xfrm>
        </p:spPr>
        <p:txBody>
          <a:bodyPr>
            <a:normAutofit/>
          </a:bodyPr>
          <a:lstStyle/>
          <a:p>
            <a:pPr algn="just">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Philip said, “Lord, show us the Father and that will be enough for us.” Jesus answered: “Don’t you know me, Philip, even after I have been among you such a long time? Anyone who has seen me has seen the Father. How can you say, ‘Show us the Father’? Don’t you believe that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am in</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the Father, and that the Father is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me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The words I say to you are not just my own. Rather, it is the Father, living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me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who is doing his work. - v8-10</a:t>
            </a:r>
          </a:p>
          <a:p>
            <a:pPr algn="ctr">
              <a:buFont typeface="Wingdings 2" panose="05020102010507070707" pitchFamily="18" charset="2"/>
              <a:buNone/>
            </a:pP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In</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within or inside.</a:t>
            </a:r>
          </a:p>
          <a:p>
            <a:pPr algn="just">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ἐν</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47E3C4CA-881C-432D-B50A-314458CECCB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is this Passage Telling Us?</a:t>
            </a:r>
            <a:endParaRPr lang="en-US" dirty="0">
              <a:solidFill>
                <a:schemeClr val="tx1"/>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293755D-9662-4670-BC50-173E0D5AD05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CDA0064-36AB-4E53-95E5-AE8787886BFD}"/>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words that the Lord spoke were the words of </a:t>
            </a:r>
            <a:r>
              <a:rPr lang="en-US" sz="4400" b="1" u="sng" dirty="0">
                <a:solidFill>
                  <a:srgbClr val="990033"/>
                </a:solidFill>
                <a:effectLst>
                  <a:outerShdw blurRad="38100" dist="38100" dir="2700000" algn="tl">
                    <a:srgbClr val="000000">
                      <a:alpha val="43137"/>
                    </a:srgbClr>
                  </a:outerShdw>
                </a:effectLst>
                <a:latin typeface="Arial Narrow" pitchFamily="34" charset="0"/>
              </a:rPr>
              <a:t>God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Don’t you believe that I am in the Father, and that the Father is in me?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words I say to you are not just my own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Rather,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it is the Father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living in me, who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doing his work</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v10</a:t>
            </a:r>
          </a:p>
        </p:txBody>
      </p:sp>
      <p:sp>
        <p:nvSpPr>
          <p:cNvPr id="4" name="Rectangle 3">
            <a:extLst>
              <a:ext uri="{FF2B5EF4-FFF2-40B4-BE49-F238E27FC236}">
                <a16:creationId xmlns:a16="http://schemas.microsoft.com/office/drawing/2014/main" id="{521C80FA-237A-4377-B948-73BC9A44650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is this Passage Telling Us?</a:t>
            </a:r>
            <a:endParaRPr lang="en-US" dirty="0">
              <a:solidFill>
                <a:schemeClr val="tx1"/>
              </a:solidFill>
              <a:effectLst>
                <a:outerShdw blurRad="38100" dist="38100" dir="2700000" algn="tl">
                  <a:srgbClr val="000000">
                    <a:alpha val="43137"/>
                  </a:srgbClr>
                </a:outerShdw>
              </a:effectLst>
            </a:endParaRP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40508</TotalTime>
  <Words>2707</Words>
  <Application>Microsoft Office PowerPoint</Application>
  <PresentationFormat>On-screen Show (4:3)</PresentationFormat>
  <Paragraphs>280</Paragraphs>
  <Slides>48</Slides>
  <Notes>48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48</vt:i4>
      </vt:variant>
    </vt:vector>
  </HeadingPairs>
  <TitlesOfParts>
    <vt:vector size="57" baseType="lpstr">
      <vt:lpstr>Arial</vt:lpstr>
      <vt:lpstr>Arial Narrow</vt:lpstr>
      <vt:lpstr>Calibri</vt:lpstr>
      <vt:lpstr>Franklin Gothic Medium</vt:lpstr>
      <vt:lpstr>Lucida Sans Unicode</vt:lpstr>
      <vt:lpstr>Segoe UI Symbol</vt:lpstr>
      <vt:lpstr>Times New Roman</vt:lpstr>
      <vt:lpstr>Wingdings 2</vt:lpstr>
      <vt:lpstr>Trek</vt:lpstr>
      <vt:lpstr>show  us  the father</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1955</cp:revision>
  <dcterms:created xsi:type="dcterms:W3CDTF">2005-04-23T22:37:40Z</dcterms:created>
  <dcterms:modified xsi:type="dcterms:W3CDTF">2024-06-18T18:51:58Z</dcterms:modified>
</cp:coreProperties>
</file>