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handoutMasterIdLst>
    <p:handoutMasterId r:id="rId44"/>
  </p:handoutMasterIdLst>
  <p:sldIdLst>
    <p:sldId id="398" r:id="rId2"/>
    <p:sldId id="3551" r:id="rId3"/>
    <p:sldId id="3588" r:id="rId4"/>
    <p:sldId id="3589" r:id="rId5"/>
    <p:sldId id="3115" r:id="rId6"/>
    <p:sldId id="3590" r:id="rId7"/>
    <p:sldId id="3407" r:id="rId8"/>
    <p:sldId id="3518" r:id="rId9"/>
    <p:sldId id="3593" r:id="rId10"/>
    <p:sldId id="3594" r:id="rId11"/>
    <p:sldId id="3595" r:id="rId12"/>
    <p:sldId id="3596" r:id="rId13"/>
    <p:sldId id="3597" r:id="rId14"/>
    <p:sldId id="3598" r:id="rId15"/>
    <p:sldId id="3599" r:id="rId16"/>
    <p:sldId id="3600" r:id="rId17"/>
    <p:sldId id="3601" r:id="rId18"/>
    <p:sldId id="3602" r:id="rId19"/>
    <p:sldId id="3603" r:id="rId20"/>
    <p:sldId id="3604" r:id="rId21"/>
    <p:sldId id="3591" r:id="rId22"/>
    <p:sldId id="3208" r:id="rId23"/>
    <p:sldId id="3562" r:id="rId24"/>
    <p:sldId id="3605" r:id="rId25"/>
    <p:sldId id="3606" r:id="rId26"/>
    <p:sldId id="3607" r:id="rId27"/>
    <p:sldId id="3608" r:id="rId28"/>
    <p:sldId id="3609" r:id="rId29"/>
    <p:sldId id="3610" r:id="rId30"/>
    <p:sldId id="3592" r:id="rId31"/>
    <p:sldId id="3319" r:id="rId32"/>
    <p:sldId id="3549" r:id="rId33"/>
    <p:sldId id="3611" r:id="rId34"/>
    <p:sldId id="3612" r:id="rId35"/>
    <p:sldId id="3613" r:id="rId36"/>
    <p:sldId id="3614" r:id="rId37"/>
    <p:sldId id="3615" r:id="rId38"/>
    <p:sldId id="3616" r:id="rId39"/>
    <p:sldId id="3617" r:id="rId40"/>
    <p:sldId id="3618" r:id="rId41"/>
    <p:sldId id="3550" r:id="rId42"/>
  </p:sldIdLst>
  <p:sldSz cx="9144000" cy="6858000" type="screen4x3"/>
  <p:notesSz cx="7023100"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645" autoAdjust="0"/>
    <p:restoredTop sz="90279"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16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94EC20E0-97F0-4D9B-A3DD-1C5098038196}"/>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dirty="0"/>
          </a:p>
        </p:txBody>
      </p:sp>
      <p:sp>
        <p:nvSpPr>
          <p:cNvPr id="141315" name="Rectangle 3">
            <a:extLst>
              <a:ext uri="{FF2B5EF4-FFF2-40B4-BE49-F238E27FC236}">
                <a16:creationId xmlns:a16="http://schemas.microsoft.com/office/drawing/2014/main" id="{0DACDFC5-401D-4AFB-882B-552395D6FA77}"/>
              </a:ext>
            </a:extLst>
          </p:cNvPr>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dirty="0"/>
          </a:p>
        </p:txBody>
      </p:sp>
      <p:sp>
        <p:nvSpPr>
          <p:cNvPr id="141316" name="Rectangle 4">
            <a:extLst>
              <a:ext uri="{FF2B5EF4-FFF2-40B4-BE49-F238E27FC236}">
                <a16:creationId xmlns:a16="http://schemas.microsoft.com/office/drawing/2014/main" id="{7685F61F-4B39-4CA8-873E-70CB026C1FAD}"/>
              </a:ext>
            </a:extLst>
          </p:cNvPr>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dirty="0"/>
          </a:p>
        </p:txBody>
      </p:sp>
      <p:sp>
        <p:nvSpPr>
          <p:cNvPr id="141317" name="Rectangle 5">
            <a:extLst>
              <a:ext uri="{FF2B5EF4-FFF2-40B4-BE49-F238E27FC236}">
                <a16:creationId xmlns:a16="http://schemas.microsoft.com/office/drawing/2014/main" id="{44FED6AB-6557-472F-A04E-B2577895C2AC}"/>
              </a:ext>
            </a:extLst>
          </p:cNvPr>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CBF0FF16-8E32-4032-97FF-9EE71083E0B4}"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C80E91-044E-49AB-BCFE-40AE8678FDBF}"/>
              </a:ext>
            </a:extLst>
          </p:cNvPr>
          <p:cNvSpPr>
            <a:spLocks noGrp="1"/>
          </p:cNvSpPr>
          <p:nvPr>
            <p:ph type="hdr" sz="quarter"/>
          </p:nvPr>
        </p:nvSpPr>
        <p:spPr>
          <a:xfrm>
            <a:off x="0" y="0"/>
            <a:ext cx="3043238" cy="465138"/>
          </a:xfrm>
          <a:prstGeom prst="rect">
            <a:avLst/>
          </a:prstGeom>
        </p:spPr>
        <p:txBody>
          <a:bodyPr vert="horz" lIns="93479" tIns="46740" rIns="93479" bIns="46740" rtlCol="0"/>
          <a:lstStyle>
            <a:lvl1pPr algn="l" eaLnBrk="1" hangingPunct="1">
              <a:defRPr sz="1200"/>
            </a:lvl1pPr>
          </a:lstStyle>
          <a:p>
            <a:pPr>
              <a:defRPr/>
            </a:pPr>
            <a:endParaRPr lang="en-US" dirty="0"/>
          </a:p>
        </p:txBody>
      </p:sp>
      <p:sp>
        <p:nvSpPr>
          <p:cNvPr id="3" name="Date Placeholder 2">
            <a:extLst>
              <a:ext uri="{FF2B5EF4-FFF2-40B4-BE49-F238E27FC236}">
                <a16:creationId xmlns:a16="http://schemas.microsoft.com/office/drawing/2014/main" id="{1F0F849C-DDCD-4FB2-84AC-B87C387B650F}"/>
              </a:ext>
            </a:extLst>
          </p:cNvPr>
          <p:cNvSpPr>
            <a:spLocks noGrp="1"/>
          </p:cNvSpPr>
          <p:nvPr>
            <p:ph type="dt" idx="1"/>
          </p:nvPr>
        </p:nvSpPr>
        <p:spPr>
          <a:xfrm>
            <a:off x="3978275" y="0"/>
            <a:ext cx="3043238" cy="465138"/>
          </a:xfrm>
          <a:prstGeom prst="rect">
            <a:avLst/>
          </a:prstGeom>
        </p:spPr>
        <p:txBody>
          <a:bodyPr vert="horz" lIns="93479" tIns="46740" rIns="93479" bIns="46740" rtlCol="0"/>
          <a:lstStyle>
            <a:lvl1pPr algn="r" eaLnBrk="1" hangingPunct="1">
              <a:defRPr sz="1200"/>
            </a:lvl1pPr>
          </a:lstStyle>
          <a:p>
            <a:pPr>
              <a:defRPr/>
            </a:pPr>
            <a:fld id="{8F7E92FA-8BAA-4AE4-946F-747DC5CC4D76}" type="datetimeFigureOut">
              <a:rPr lang="en-US"/>
              <a:pPr>
                <a:defRPr/>
              </a:pPr>
              <a:t>10/7/2024</a:t>
            </a:fld>
            <a:endParaRPr lang="en-US" dirty="0"/>
          </a:p>
        </p:txBody>
      </p:sp>
      <p:sp>
        <p:nvSpPr>
          <p:cNvPr id="4" name="Slide Image Placeholder 3">
            <a:extLst>
              <a:ext uri="{FF2B5EF4-FFF2-40B4-BE49-F238E27FC236}">
                <a16:creationId xmlns:a16="http://schemas.microsoft.com/office/drawing/2014/main" id="{A7E8D7B3-221A-4107-BF18-C927F88272A4}"/>
              </a:ext>
            </a:extLst>
          </p:cNvPr>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3479" tIns="46740" rIns="93479" bIns="46740" rtlCol="0" anchor="ctr"/>
          <a:lstStyle/>
          <a:p>
            <a:pPr lvl="0"/>
            <a:endParaRPr lang="en-US" noProof="0" dirty="0"/>
          </a:p>
        </p:txBody>
      </p:sp>
      <p:sp>
        <p:nvSpPr>
          <p:cNvPr id="5" name="Notes Placeholder 4">
            <a:extLst>
              <a:ext uri="{FF2B5EF4-FFF2-40B4-BE49-F238E27FC236}">
                <a16:creationId xmlns:a16="http://schemas.microsoft.com/office/drawing/2014/main" id="{B3B7B20C-E0BA-4429-B8D2-B5FA8B56ABFC}"/>
              </a:ext>
            </a:extLst>
          </p:cNvPr>
          <p:cNvSpPr>
            <a:spLocks noGrp="1"/>
          </p:cNvSpPr>
          <p:nvPr>
            <p:ph type="body" sz="quarter" idx="3"/>
          </p:nvPr>
        </p:nvSpPr>
        <p:spPr>
          <a:xfrm>
            <a:off x="701675" y="4421188"/>
            <a:ext cx="5619750" cy="4189412"/>
          </a:xfrm>
          <a:prstGeom prst="rect">
            <a:avLst/>
          </a:prstGeom>
        </p:spPr>
        <p:txBody>
          <a:bodyPr vert="horz" lIns="93479" tIns="46740" rIns="93479" bIns="4674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66B9471-1E51-407C-8F2E-92DC6E55F1A8}"/>
              </a:ext>
            </a:extLst>
          </p:cNvPr>
          <p:cNvSpPr>
            <a:spLocks noGrp="1"/>
          </p:cNvSpPr>
          <p:nvPr>
            <p:ph type="ftr" sz="quarter" idx="4"/>
          </p:nvPr>
        </p:nvSpPr>
        <p:spPr>
          <a:xfrm>
            <a:off x="0" y="8842375"/>
            <a:ext cx="3043238" cy="465138"/>
          </a:xfrm>
          <a:prstGeom prst="rect">
            <a:avLst/>
          </a:prstGeom>
        </p:spPr>
        <p:txBody>
          <a:bodyPr vert="horz" lIns="93479" tIns="46740" rIns="93479" bIns="46740" rtlCol="0" anchor="b"/>
          <a:lstStyle>
            <a:lvl1pPr algn="l" eaLnBrk="1" hangingPunct="1">
              <a:defRPr sz="1200"/>
            </a:lvl1pPr>
          </a:lstStyle>
          <a:p>
            <a:pPr>
              <a:defRPr/>
            </a:pPr>
            <a:endParaRPr lang="en-US" dirty="0"/>
          </a:p>
        </p:txBody>
      </p:sp>
      <p:sp>
        <p:nvSpPr>
          <p:cNvPr id="7" name="Slide Number Placeholder 6">
            <a:extLst>
              <a:ext uri="{FF2B5EF4-FFF2-40B4-BE49-F238E27FC236}">
                <a16:creationId xmlns:a16="http://schemas.microsoft.com/office/drawing/2014/main" id="{2389196C-ACD9-4615-83AB-B6FF1CF31B5D}"/>
              </a:ext>
            </a:extLst>
          </p:cNvPr>
          <p:cNvSpPr>
            <a:spLocks noGrp="1"/>
          </p:cNvSpPr>
          <p:nvPr>
            <p:ph type="sldNum" sz="quarter" idx="5"/>
          </p:nvPr>
        </p:nvSpPr>
        <p:spPr>
          <a:xfrm>
            <a:off x="3978275" y="8842375"/>
            <a:ext cx="3043238" cy="465138"/>
          </a:xfrm>
          <a:prstGeom prst="rect">
            <a:avLst/>
          </a:prstGeom>
        </p:spPr>
        <p:txBody>
          <a:bodyPr vert="horz" wrap="square" lIns="93479" tIns="46740" rIns="93479" bIns="46740" numCol="1" anchor="b" anchorCtr="0" compatLnSpc="1">
            <a:prstTxWarp prst="textNoShape">
              <a:avLst/>
            </a:prstTxWarp>
          </a:bodyPr>
          <a:lstStyle>
            <a:lvl1pPr algn="r" eaLnBrk="1" hangingPunct="1">
              <a:defRPr sz="1200" smtClean="0"/>
            </a:lvl1pPr>
          </a:lstStyle>
          <a:p>
            <a:pPr>
              <a:defRPr/>
            </a:pPr>
            <a:fld id="{2340F152-B626-47E6-BE70-22C48FDF4715}"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83B28B80-0C2E-4281-8650-B776BF3DAB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C7B130F7-C4B7-4BA3-B852-C707C9F5E7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316" name="Slide Number Placeholder 3">
            <a:extLst>
              <a:ext uri="{FF2B5EF4-FFF2-40B4-BE49-F238E27FC236}">
                <a16:creationId xmlns:a16="http://schemas.microsoft.com/office/drawing/2014/main" id="{232553FD-E3FE-43D0-A612-7266381181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A41EC6-DF8D-4538-857A-D1A607C6A340}" type="slidenum">
              <a:rPr lang="en-US" altLang="en-US">
                <a:solidFill>
                  <a:srgbClr val="990033"/>
                </a:solidFill>
                <a:latin typeface="Arial Narrow" panose="020B0606020202030204" pitchFamily="34" charset="0"/>
              </a:rPr>
              <a:pPr>
                <a:spcBef>
                  <a:spcPct val="0"/>
                </a:spcBef>
              </a:pPr>
              <a:t>1</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9034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457617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12</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247534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089211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224261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2616071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16</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92720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998489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822951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19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653211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659AEF9F-BC32-4194-BB1B-6B55720105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443752E-8A03-479C-91FD-472BBBAD99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a:extLst>
              <a:ext uri="{FF2B5EF4-FFF2-40B4-BE49-F238E27FC236}">
                <a16:creationId xmlns:a16="http://schemas.microsoft.com/office/drawing/2014/main" id="{01341097-B063-403B-90BF-92E5EDBFF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971562-DBAA-4521-AD3D-7F8D11375E4E}" type="slidenum">
              <a:rPr lang="en-US" altLang="en-US">
                <a:solidFill>
                  <a:srgbClr val="990033"/>
                </a:solidFill>
                <a:latin typeface="Arial Narrow" panose="020B0606020202030204" pitchFamily="34" charset="0"/>
              </a:rPr>
              <a:pPr>
                <a:spcBef>
                  <a:spcPct val="0"/>
                </a:spcBef>
              </a:pPr>
              <a:t>2</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1041582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20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066505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6F2EACD-506E-491B-BF2C-B8481DADD0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C0CD2532-493D-420C-923F-A1978890B0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5B482E87-822E-45BC-B702-CD3D5E732A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2F7D83-ADCC-42AA-90C0-8712661DF967}" type="slidenum">
              <a:rPr lang="en-US" altLang="en-US">
                <a:solidFill>
                  <a:srgbClr val="990033"/>
                </a:solidFill>
                <a:latin typeface="Arial Narrow" panose="020B0606020202030204" pitchFamily="34" charset="0"/>
              </a:rPr>
              <a:pPr>
                <a:spcBef>
                  <a:spcPct val="0"/>
                </a:spcBef>
              </a:pPr>
              <a:t>21</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909460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3FCCCA1-B9D1-4DCF-93E9-141AFD8BB7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5C918FA-239C-4DFE-B77C-8E049F0E9C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FF1CC48E-1E1F-41F8-936A-21F9CEA3EA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C9BA95-0C0A-4A02-ABC5-180A6CE8AFA7}" type="slidenum">
              <a:rPr lang="en-US" altLang="en-US">
                <a:solidFill>
                  <a:srgbClr val="990033"/>
                </a:solidFill>
                <a:latin typeface="Arial Narrow" panose="020B0606020202030204" pitchFamily="34" charset="0"/>
              </a:rPr>
              <a:pPr>
                <a:spcBef>
                  <a:spcPct val="0"/>
                </a:spcBef>
              </a:pPr>
              <a:t>22</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3FCCCA1-B9D1-4DCF-93E9-141AFD8BB7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5C918FA-239C-4DFE-B77C-8E049F0E9C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FF1CC48E-1E1F-41F8-936A-21F9CEA3EA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C9BA95-0C0A-4A02-ABC5-180A6CE8AFA7}" type="slidenum">
              <a:rPr lang="en-US" altLang="en-US">
                <a:solidFill>
                  <a:srgbClr val="990033"/>
                </a:solidFill>
                <a:latin typeface="Arial Narrow" panose="020B0606020202030204" pitchFamily="34" charset="0"/>
              </a:rPr>
              <a:pPr>
                <a:spcBef>
                  <a:spcPct val="0"/>
                </a:spcBef>
              </a:pPr>
              <a:t>23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288866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3FCCCA1-B9D1-4DCF-93E9-141AFD8BB7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5C918FA-239C-4DFE-B77C-8E049F0E9C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FF1CC48E-1E1F-41F8-936A-21F9CEA3EA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C9BA95-0C0A-4A02-ABC5-180A6CE8AFA7}" type="slidenum">
              <a:rPr lang="en-US" altLang="en-US">
                <a:solidFill>
                  <a:srgbClr val="990033"/>
                </a:solidFill>
                <a:latin typeface="Arial Narrow" panose="020B0606020202030204" pitchFamily="34" charset="0"/>
              </a:rPr>
              <a:pPr>
                <a:spcBef>
                  <a:spcPct val="0"/>
                </a:spcBef>
              </a:pPr>
              <a:t>24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399070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3FCCCA1-B9D1-4DCF-93E9-141AFD8BB7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5C918FA-239C-4DFE-B77C-8E049F0E9C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FF1CC48E-1E1F-41F8-936A-21F9CEA3EA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C9BA95-0C0A-4A02-ABC5-180A6CE8AFA7}" type="slidenum">
              <a:rPr lang="en-US" altLang="en-US">
                <a:solidFill>
                  <a:srgbClr val="990033"/>
                </a:solidFill>
                <a:latin typeface="Arial Narrow" panose="020B0606020202030204" pitchFamily="34" charset="0"/>
              </a:rPr>
              <a:pPr>
                <a:spcBef>
                  <a:spcPct val="0"/>
                </a:spcBef>
              </a:pPr>
              <a:t>25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2095348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3FCCCA1-B9D1-4DCF-93E9-141AFD8BB7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5C918FA-239C-4DFE-B77C-8E049F0E9C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FF1CC48E-1E1F-41F8-936A-21F9CEA3EA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C9BA95-0C0A-4A02-ABC5-180A6CE8AFA7}" type="slidenum">
              <a:rPr lang="en-US" altLang="en-US">
                <a:solidFill>
                  <a:srgbClr val="990033"/>
                </a:solidFill>
                <a:latin typeface="Arial Narrow" panose="020B0606020202030204" pitchFamily="34" charset="0"/>
              </a:rPr>
              <a:pPr>
                <a:spcBef>
                  <a:spcPct val="0"/>
                </a:spcBef>
              </a:pPr>
              <a:t>26</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6072427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3FCCCA1-B9D1-4DCF-93E9-141AFD8BB7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5C918FA-239C-4DFE-B77C-8E049F0E9C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FF1CC48E-1E1F-41F8-936A-21F9CEA3EA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C9BA95-0C0A-4A02-ABC5-180A6CE8AFA7}" type="slidenum">
              <a:rPr lang="en-US" altLang="en-US">
                <a:solidFill>
                  <a:srgbClr val="990033"/>
                </a:solidFill>
                <a:latin typeface="Arial Narrow" panose="020B0606020202030204" pitchFamily="34" charset="0"/>
              </a:rPr>
              <a:pPr>
                <a:spcBef>
                  <a:spcPct val="0"/>
                </a:spcBef>
              </a:pPr>
              <a:t>27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9048016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3FCCCA1-B9D1-4DCF-93E9-141AFD8BB7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5C918FA-239C-4DFE-B77C-8E049F0E9C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FF1CC48E-1E1F-41F8-936A-21F9CEA3EA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C9BA95-0C0A-4A02-ABC5-180A6CE8AFA7}" type="slidenum">
              <a:rPr lang="en-US" altLang="en-US">
                <a:solidFill>
                  <a:srgbClr val="990033"/>
                </a:solidFill>
                <a:latin typeface="Arial Narrow" panose="020B0606020202030204" pitchFamily="34" charset="0"/>
              </a:rPr>
              <a:pPr>
                <a:spcBef>
                  <a:spcPct val="0"/>
                </a:spcBef>
              </a:pPr>
              <a:t>28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4664260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3FCCCA1-B9D1-4DCF-93E9-141AFD8BB7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5C918FA-239C-4DFE-B77C-8E049F0E9C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FF1CC48E-1E1F-41F8-936A-21F9CEA3EA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C9BA95-0C0A-4A02-ABC5-180A6CE8AFA7}" type="slidenum">
              <a:rPr lang="en-US" altLang="en-US">
                <a:solidFill>
                  <a:srgbClr val="990033"/>
                </a:solidFill>
                <a:latin typeface="Arial Narrow" panose="020B0606020202030204" pitchFamily="34" charset="0"/>
              </a:rPr>
              <a:pPr>
                <a:spcBef>
                  <a:spcPct val="0"/>
                </a:spcBef>
              </a:pPr>
              <a:t>29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3287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A86D783-9A50-4342-835F-8B590A17AB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81CC17D7-B2FF-43C7-9B9F-D9F8ABAEF1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5364" name="Slide Number Placeholder 3">
            <a:extLst>
              <a:ext uri="{FF2B5EF4-FFF2-40B4-BE49-F238E27FC236}">
                <a16:creationId xmlns:a16="http://schemas.microsoft.com/office/drawing/2014/main" id="{17B13F4A-414F-4ED4-AB7D-0C3A84F493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FC5523-1C28-4BCE-8E0B-30607233D550}" type="slidenum">
              <a:rPr lang="en-US" altLang="en-US">
                <a:solidFill>
                  <a:srgbClr val="990033"/>
                </a:solidFill>
                <a:latin typeface="Arial Narrow" panose="020B0606020202030204" pitchFamily="34" charset="0"/>
              </a:rPr>
              <a:pPr>
                <a:spcBef>
                  <a:spcPct val="0"/>
                </a:spcBef>
              </a:pPr>
              <a:t>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6421263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6F2EACD-506E-491B-BF2C-B8481DADD0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C0CD2532-493D-420C-923F-A1978890B0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5B482E87-822E-45BC-B702-CD3D5E732A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2F7D83-ADCC-42AA-90C0-8712661DF967}" type="slidenum">
              <a:rPr lang="en-US" altLang="en-US">
                <a:solidFill>
                  <a:srgbClr val="990033"/>
                </a:solidFill>
                <a:latin typeface="Arial Narrow" panose="020B0606020202030204" pitchFamily="34" charset="0"/>
              </a:rPr>
              <a:pPr>
                <a:spcBef>
                  <a:spcPct val="0"/>
                </a:spcBef>
              </a:pPr>
              <a:t>30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7089065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6E35319F-458F-4F66-8FBF-57BC30A40A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F9D857DA-3195-4BC4-81D0-1971F3EC42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8612" name="Slide Number Placeholder 3">
            <a:extLst>
              <a:ext uri="{FF2B5EF4-FFF2-40B4-BE49-F238E27FC236}">
                <a16:creationId xmlns:a16="http://schemas.microsoft.com/office/drawing/2014/main" id="{D6FEA51F-E0E8-4F27-B06A-9AB151BBF3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7ABC82-DA07-474D-8369-1C54EFD9BD5F}" type="slidenum">
              <a:rPr lang="en-US" altLang="en-US">
                <a:solidFill>
                  <a:srgbClr val="990033"/>
                </a:solidFill>
                <a:latin typeface="Arial Narrow" panose="020B0606020202030204" pitchFamily="34" charset="0"/>
              </a:rPr>
              <a:pPr>
                <a:spcBef>
                  <a:spcPct val="0"/>
                </a:spcBef>
              </a:pPr>
              <a:t>31</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650310-D94F-480A-8A03-E58C2BC26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9BF3791-62D7-4F8E-8BF0-660E7EF9F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92B42B61-8441-4B54-8EA1-A6A95C523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709D9-DF9D-4051-9CD2-076AE56B352A}" type="slidenum">
              <a:rPr lang="en-US" altLang="en-US">
                <a:solidFill>
                  <a:srgbClr val="990033"/>
                </a:solidFill>
                <a:latin typeface="Arial Narrow" panose="020B0606020202030204" pitchFamily="34" charset="0"/>
              </a:rPr>
              <a:pPr>
                <a:spcBef>
                  <a:spcPct val="0"/>
                </a:spcBef>
              </a:pPr>
              <a:t>32</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650310-D94F-480A-8A03-E58C2BC26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9BF3791-62D7-4F8E-8BF0-660E7EF9F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92B42B61-8441-4B54-8EA1-A6A95C523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709D9-DF9D-4051-9CD2-076AE56B352A}" type="slidenum">
              <a:rPr lang="en-US" altLang="en-US">
                <a:solidFill>
                  <a:srgbClr val="990033"/>
                </a:solidFill>
                <a:latin typeface="Arial Narrow" panose="020B0606020202030204" pitchFamily="34" charset="0"/>
              </a:rPr>
              <a:pPr>
                <a:spcBef>
                  <a:spcPct val="0"/>
                </a:spcBef>
              </a:pPr>
              <a:t>33</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8691806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650310-D94F-480A-8A03-E58C2BC26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9BF3791-62D7-4F8E-8BF0-660E7EF9F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92B42B61-8441-4B54-8EA1-A6A95C523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709D9-DF9D-4051-9CD2-076AE56B352A}" type="slidenum">
              <a:rPr lang="en-US" altLang="en-US">
                <a:solidFill>
                  <a:srgbClr val="990033"/>
                </a:solidFill>
                <a:latin typeface="Arial Narrow" panose="020B0606020202030204" pitchFamily="34" charset="0"/>
              </a:rPr>
              <a:pPr>
                <a:spcBef>
                  <a:spcPct val="0"/>
                </a:spcBef>
              </a:pPr>
              <a:t>34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1050469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650310-D94F-480A-8A03-E58C2BC26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9BF3791-62D7-4F8E-8BF0-660E7EF9F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92B42B61-8441-4B54-8EA1-A6A95C523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709D9-DF9D-4051-9CD2-076AE56B352A}" type="slidenum">
              <a:rPr lang="en-US" altLang="en-US">
                <a:solidFill>
                  <a:srgbClr val="990033"/>
                </a:solidFill>
                <a:latin typeface="Arial Narrow" panose="020B0606020202030204" pitchFamily="34" charset="0"/>
              </a:rPr>
              <a:pPr>
                <a:spcBef>
                  <a:spcPct val="0"/>
                </a:spcBef>
              </a:pPr>
              <a:t>35</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6338638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650310-D94F-480A-8A03-E58C2BC26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9BF3791-62D7-4F8E-8BF0-660E7EF9F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92B42B61-8441-4B54-8EA1-A6A95C523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709D9-DF9D-4051-9CD2-076AE56B352A}" type="slidenum">
              <a:rPr lang="en-US" altLang="en-US">
                <a:solidFill>
                  <a:srgbClr val="990033"/>
                </a:solidFill>
                <a:latin typeface="Arial Narrow" panose="020B0606020202030204" pitchFamily="34" charset="0"/>
              </a:rPr>
              <a:pPr>
                <a:spcBef>
                  <a:spcPct val="0"/>
                </a:spcBef>
              </a:pPr>
              <a:t>36</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9064531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650310-D94F-480A-8A03-E58C2BC26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9BF3791-62D7-4F8E-8BF0-660E7EF9F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92B42B61-8441-4B54-8EA1-A6A95C523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709D9-DF9D-4051-9CD2-076AE56B352A}" type="slidenum">
              <a:rPr lang="en-US" altLang="en-US">
                <a:solidFill>
                  <a:srgbClr val="990033"/>
                </a:solidFill>
                <a:latin typeface="Arial Narrow" panose="020B0606020202030204" pitchFamily="34" charset="0"/>
              </a:rPr>
              <a:pPr>
                <a:spcBef>
                  <a:spcPct val="0"/>
                </a:spcBef>
              </a:pPr>
              <a:t>37</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42751941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650310-D94F-480A-8A03-E58C2BC26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9BF3791-62D7-4F8E-8BF0-660E7EF9F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92B42B61-8441-4B54-8EA1-A6A95C523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709D9-DF9D-4051-9CD2-076AE56B352A}" type="slidenum">
              <a:rPr lang="en-US" altLang="en-US">
                <a:solidFill>
                  <a:srgbClr val="990033"/>
                </a:solidFill>
                <a:latin typeface="Arial Narrow" panose="020B0606020202030204" pitchFamily="34" charset="0"/>
              </a:rPr>
              <a:pPr>
                <a:spcBef>
                  <a:spcPct val="0"/>
                </a:spcBef>
              </a:pPr>
              <a:t>38</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4288067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650310-D94F-480A-8A03-E58C2BC26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9BF3791-62D7-4F8E-8BF0-660E7EF9F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92B42B61-8441-4B54-8EA1-A6A95C523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709D9-DF9D-4051-9CD2-076AE56B352A}" type="slidenum">
              <a:rPr lang="en-US" altLang="en-US">
                <a:solidFill>
                  <a:srgbClr val="990033"/>
                </a:solidFill>
                <a:latin typeface="Arial Narrow" panose="020B0606020202030204" pitchFamily="34" charset="0"/>
              </a:rPr>
              <a:pPr>
                <a:spcBef>
                  <a:spcPct val="0"/>
                </a:spcBef>
              </a:pPr>
              <a:t>39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586187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659AEF9F-BC32-4194-BB1B-6B55720105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443752E-8A03-479C-91FD-472BBBAD99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a:extLst>
              <a:ext uri="{FF2B5EF4-FFF2-40B4-BE49-F238E27FC236}">
                <a16:creationId xmlns:a16="http://schemas.microsoft.com/office/drawing/2014/main" id="{01341097-B063-403B-90BF-92E5EDBFF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971562-DBAA-4521-AD3D-7F8D11375E4E}" type="slidenum">
              <a:rPr lang="en-US" altLang="en-US">
                <a:solidFill>
                  <a:srgbClr val="990033"/>
                </a:solidFill>
                <a:latin typeface="Arial Narrow" panose="020B0606020202030204" pitchFamily="34" charset="0"/>
              </a:rPr>
              <a:pPr>
                <a:spcBef>
                  <a:spcPct val="0"/>
                </a:spcBef>
              </a:pPr>
              <a:t>4</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0432043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EF650310-D94F-480A-8A03-E58C2BC26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9BF3791-62D7-4F8E-8BF0-660E7EF9F0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92B42B61-8441-4B54-8EA1-A6A95C523D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0709D9-DF9D-4051-9CD2-076AE56B352A}" type="slidenum">
              <a:rPr lang="en-US" altLang="en-US">
                <a:solidFill>
                  <a:srgbClr val="990033"/>
                </a:solidFill>
                <a:latin typeface="Arial Narrow" panose="020B0606020202030204" pitchFamily="34" charset="0"/>
              </a:rPr>
              <a:pPr>
                <a:spcBef>
                  <a:spcPct val="0"/>
                </a:spcBef>
              </a:pPr>
              <a:t>40</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29894178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6E1421EF-B803-40F6-A591-6D5CFD1F00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F6427960-649A-4724-8A36-CD7009F09D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7284" name="Slide Number Placeholder 3">
            <a:extLst>
              <a:ext uri="{FF2B5EF4-FFF2-40B4-BE49-F238E27FC236}">
                <a16:creationId xmlns:a16="http://schemas.microsoft.com/office/drawing/2014/main" id="{F07D340D-9898-4A38-BC64-84C190BE0C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E014D3-3F55-47AA-A4ED-3028F1D29DD2}" type="slidenum">
              <a:rPr lang="en-US" altLang="en-US">
                <a:solidFill>
                  <a:srgbClr val="990033"/>
                </a:solidFill>
                <a:latin typeface="Arial Narrow" panose="020B0606020202030204" pitchFamily="34" charset="0"/>
              </a:rPr>
              <a:pPr>
                <a:spcBef>
                  <a:spcPct val="0"/>
                </a:spcBef>
              </a:pPr>
              <a:t>41</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A86D783-9A50-4342-835F-8B590A17AB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81CC17D7-B2FF-43C7-9B9F-D9F8ABAEF1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5364" name="Slide Number Placeholder 3">
            <a:extLst>
              <a:ext uri="{FF2B5EF4-FFF2-40B4-BE49-F238E27FC236}">
                <a16:creationId xmlns:a16="http://schemas.microsoft.com/office/drawing/2014/main" id="{17B13F4A-414F-4ED4-AB7D-0C3A84F493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FC5523-1C28-4BCE-8E0B-30607233D550}" type="slidenum">
              <a:rPr lang="en-US" altLang="en-US">
                <a:solidFill>
                  <a:srgbClr val="990033"/>
                </a:solidFill>
                <a:latin typeface="Arial Narrow" panose="020B0606020202030204" pitchFamily="34" charset="0"/>
              </a:rPr>
              <a:pPr>
                <a:spcBef>
                  <a:spcPct val="0"/>
                </a:spcBef>
              </a:pPr>
              <a:t>5</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6F2EACD-506E-491B-BF2C-B8481DADD0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C0CD2532-493D-420C-923F-A1978890B0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5B482E87-822E-45BC-B702-CD3D5E732A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2F7D83-ADCC-42AA-90C0-8712661DF967}" type="slidenum">
              <a:rPr lang="en-US" altLang="en-US">
                <a:solidFill>
                  <a:srgbClr val="990033"/>
                </a:solidFill>
                <a:latin typeface="Arial Narrow" panose="020B0606020202030204" pitchFamily="34" charset="0"/>
              </a:rPr>
              <a:pPr>
                <a:spcBef>
                  <a:spcPct val="0"/>
                </a:spcBef>
              </a:pPr>
              <a:t>6</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460198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659AEF9F-BC32-4194-BB1B-6B55720105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F443752E-8A03-479C-91FD-472BBBAD99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a:extLst>
              <a:ext uri="{FF2B5EF4-FFF2-40B4-BE49-F238E27FC236}">
                <a16:creationId xmlns:a16="http://schemas.microsoft.com/office/drawing/2014/main" id="{01341097-B063-403B-90BF-92E5EDBFF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971562-DBAA-4521-AD3D-7F8D11375E4E}" type="slidenum">
              <a:rPr lang="en-US" altLang="en-US">
                <a:solidFill>
                  <a:srgbClr val="990033"/>
                </a:solidFill>
                <a:latin typeface="Arial Narrow" panose="020B0606020202030204" pitchFamily="34" charset="0"/>
              </a:rPr>
              <a:pPr>
                <a:spcBef>
                  <a:spcPct val="0"/>
                </a:spcBef>
              </a:pPr>
              <a:t>7</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8</a:t>
            </a:fld>
            <a:endParaRPr lang="en-US" altLang="en-US" dirty="0">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6DA05B8-2FF1-4771-BBE5-010C6DD0EC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0D8A878-B4B5-45F0-BEB8-4B5E6EF008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7652" name="Slide Number Placeholder 3">
            <a:extLst>
              <a:ext uri="{FF2B5EF4-FFF2-40B4-BE49-F238E27FC236}">
                <a16:creationId xmlns:a16="http://schemas.microsoft.com/office/drawing/2014/main" id="{66566AEA-DB35-4E15-8E1A-6BA2C543E6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FA5E17-992B-47EC-9ACB-4C94D609CABA}" type="slidenum">
              <a:rPr lang="en-US" altLang="en-US">
                <a:solidFill>
                  <a:srgbClr val="990033"/>
                </a:solidFill>
                <a:latin typeface="Arial Narrow" panose="020B0606020202030204" pitchFamily="34" charset="0"/>
              </a:rPr>
              <a:pPr>
                <a:spcBef>
                  <a:spcPct val="0"/>
                </a:spcBef>
              </a:pPr>
              <a:t>9</a:t>
            </a:fld>
            <a:endParaRPr lang="en-US" altLang="en-US" dirty="0">
              <a:solidFill>
                <a:srgbClr val="990033"/>
              </a:solidFill>
              <a:latin typeface="Arial Narrow" panose="020B0606020202030204" pitchFamily="34" charset="0"/>
            </a:endParaRPr>
          </a:p>
        </p:txBody>
      </p:sp>
    </p:spTree>
    <p:extLst>
      <p:ext uri="{BB962C8B-B14F-4D97-AF65-F5344CB8AC3E}">
        <p14:creationId xmlns:p14="http://schemas.microsoft.com/office/powerpoint/2010/main" val="360094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94768FB8-FE5A-444C-A7A2-4F0A094A9EDC}"/>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02A0F0EA-8D31-4C91-9557-93B0C4BFFD35}"/>
              </a:ext>
            </a:extLst>
          </p:cNvPr>
          <p:cNvSpPr>
            <a:spLocks noGrp="1"/>
          </p:cNvSpPr>
          <p:nvPr>
            <p:ph type="dt" sz="half" idx="10"/>
          </p:nvPr>
        </p:nvSpPr>
        <p:spPr/>
        <p:txBody>
          <a:bodyPr/>
          <a:lstStyle>
            <a:lvl1pPr>
              <a:defRPr/>
            </a:lvl1pPr>
          </a:lstStyle>
          <a:p>
            <a:pPr>
              <a:defRPr/>
            </a:pPr>
            <a:endParaRPr lang="en-US" dirty="0"/>
          </a:p>
        </p:txBody>
      </p:sp>
      <p:sp>
        <p:nvSpPr>
          <p:cNvPr id="6" name="Footer Placeholder 1">
            <a:extLst>
              <a:ext uri="{FF2B5EF4-FFF2-40B4-BE49-F238E27FC236}">
                <a16:creationId xmlns:a16="http://schemas.microsoft.com/office/drawing/2014/main" id="{7217EE6D-8565-49A1-A659-598A6BE3581C}"/>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14">
            <a:extLst>
              <a:ext uri="{FF2B5EF4-FFF2-40B4-BE49-F238E27FC236}">
                <a16:creationId xmlns:a16="http://schemas.microsoft.com/office/drawing/2014/main" id="{4B18F1BA-8279-4542-8D1F-599561F7D1AD}"/>
              </a:ext>
            </a:extLst>
          </p:cNvPr>
          <p:cNvSpPr>
            <a:spLocks noGrp="1"/>
          </p:cNvSpPr>
          <p:nvPr>
            <p:ph type="sldNum" sz="quarter" idx="12"/>
          </p:nvPr>
        </p:nvSpPr>
        <p:spPr>
          <a:xfrm>
            <a:off x="8229600" y="6473825"/>
            <a:ext cx="758825" cy="247650"/>
          </a:xfrm>
        </p:spPr>
        <p:txBody>
          <a:bodyPr/>
          <a:lstStyle>
            <a:lvl1pPr>
              <a:defRPr smtClean="0"/>
            </a:lvl1pPr>
          </a:lstStyle>
          <a:p>
            <a:pPr>
              <a:defRPr/>
            </a:pPr>
            <a:fld id="{E43BFA49-8B19-42D9-9412-55F281D2BC42}" type="slidenum">
              <a:rPr lang="en-US" altLang="en-US"/>
              <a:pPr>
                <a:defRPr/>
              </a:pPr>
              <a:t>‹#›</a:t>
            </a:fld>
            <a:endParaRPr lang="en-US" altLang="en-US" dirty="0"/>
          </a:p>
        </p:txBody>
      </p:sp>
    </p:spTree>
    <p:extLst>
      <p:ext uri="{BB962C8B-B14F-4D97-AF65-F5344CB8AC3E}">
        <p14:creationId xmlns:p14="http://schemas.microsoft.com/office/powerpoint/2010/main" val="404532438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6666C07D-7E28-4124-AC00-2C84B824C5B8}"/>
              </a:ext>
            </a:extLst>
          </p:cNvPr>
          <p:cNvSpPr>
            <a:spLocks noGrp="1"/>
          </p:cNvSpPr>
          <p:nvPr>
            <p:ph type="dt" sz="half" idx="10"/>
          </p:nvPr>
        </p:nvSpPr>
        <p:spPr/>
        <p:txBody>
          <a:bodyPr/>
          <a:lstStyle>
            <a:lvl1pPr>
              <a:defRPr/>
            </a:lvl1pPr>
          </a:lstStyle>
          <a:p>
            <a:pPr>
              <a:defRPr/>
            </a:pPr>
            <a:endParaRPr lang="en-US" dirty="0"/>
          </a:p>
        </p:txBody>
      </p:sp>
      <p:sp>
        <p:nvSpPr>
          <p:cNvPr id="5" name="Footer Placeholder 27">
            <a:extLst>
              <a:ext uri="{FF2B5EF4-FFF2-40B4-BE49-F238E27FC236}">
                <a16:creationId xmlns:a16="http://schemas.microsoft.com/office/drawing/2014/main" id="{0D5E981B-6AB3-42AC-AB2D-BB5CA75CC5F1}"/>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4">
            <a:extLst>
              <a:ext uri="{FF2B5EF4-FFF2-40B4-BE49-F238E27FC236}">
                <a16:creationId xmlns:a16="http://schemas.microsoft.com/office/drawing/2014/main" id="{91617D89-4AB2-4E14-8694-C62E1D62D04E}"/>
              </a:ext>
            </a:extLst>
          </p:cNvPr>
          <p:cNvSpPr>
            <a:spLocks noGrp="1"/>
          </p:cNvSpPr>
          <p:nvPr>
            <p:ph type="sldNum" sz="quarter" idx="12"/>
          </p:nvPr>
        </p:nvSpPr>
        <p:spPr/>
        <p:txBody>
          <a:bodyPr/>
          <a:lstStyle>
            <a:lvl1pPr>
              <a:defRPr/>
            </a:lvl1pPr>
          </a:lstStyle>
          <a:p>
            <a:pPr>
              <a:defRPr/>
            </a:pPr>
            <a:fld id="{EB76385D-3A10-450F-BEC2-A29547BE2F36}" type="slidenum">
              <a:rPr lang="en-US" altLang="en-US"/>
              <a:pPr>
                <a:defRPr/>
              </a:pPr>
              <a:t>‹#›</a:t>
            </a:fld>
            <a:endParaRPr lang="en-US" altLang="en-US" dirty="0"/>
          </a:p>
        </p:txBody>
      </p:sp>
    </p:spTree>
    <p:extLst>
      <p:ext uri="{BB962C8B-B14F-4D97-AF65-F5344CB8AC3E}">
        <p14:creationId xmlns:p14="http://schemas.microsoft.com/office/powerpoint/2010/main" val="2678505393"/>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9F214A-0B42-4D2A-8DC1-5F1E0398DD28}"/>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3250D2FB-EEC4-44ED-BEB8-F85DC806A604}"/>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3F7A8106-3ABD-4193-B759-0649FE29409B}"/>
              </a:ext>
            </a:extLst>
          </p:cNvPr>
          <p:cNvSpPr>
            <a:spLocks noGrp="1"/>
          </p:cNvSpPr>
          <p:nvPr>
            <p:ph type="sldNum" sz="quarter" idx="12"/>
          </p:nvPr>
        </p:nvSpPr>
        <p:spPr/>
        <p:txBody>
          <a:bodyPr/>
          <a:lstStyle>
            <a:lvl1pPr>
              <a:defRPr smtClean="0"/>
            </a:lvl1pPr>
          </a:lstStyle>
          <a:p>
            <a:pPr>
              <a:defRPr/>
            </a:pPr>
            <a:fld id="{FB0A2BBC-914C-46B8-94C9-D618A1CD9CEE}" type="slidenum">
              <a:rPr lang="en-US" altLang="en-US"/>
              <a:pPr>
                <a:defRPr/>
              </a:pPr>
              <a:t>‹#›</a:t>
            </a:fld>
            <a:endParaRPr lang="en-US" altLang="en-US" dirty="0"/>
          </a:p>
        </p:txBody>
      </p:sp>
    </p:spTree>
    <p:extLst>
      <p:ext uri="{BB962C8B-B14F-4D97-AF65-F5344CB8AC3E}">
        <p14:creationId xmlns:p14="http://schemas.microsoft.com/office/powerpoint/2010/main" val="159915355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C9ABF643-C540-4373-8B9C-3425C7102E9C}"/>
              </a:ext>
            </a:extLst>
          </p:cNvPr>
          <p:cNvSpPr>
            <a:spLocks noGrp="1"/>
          </p:cNvSpPr>
          <p:nvPr>
            <p:ph type="dt" sz="half" idx="10"/>
          </p:nvPr>
        </p:nvSpPr>
        <p:spPr/>
        <p:txBody>
          <a:bodyPr/>
          <a:lstStyle>
            <a:lvl1pPr>
              <a:defRPr/>
            </a:lvl1pPr>
          </a:lstStyle>
          <a:p>
            <a:pPr>
              <a:defRPr/>
            </a:pPr>
            <a:endParaRPr lang="en-US" dirty="0"/>
          </a:p>
        </p:txBody>
      </p:sp>
      <p:sp>
        <p:nvSpPr>
          <p:cNvPr id="5" name="Footer Placeholder 18">
            <a:extLst>
              <a:ext uri="{FF2B5EF4-FFF2-40B4-BE49-F238E27FC236}">
                <a16:creationId xmlns:a16="http://schemas.microsoft.com/office/drawing/2014/main" id="{C243537D-C79C-4E02-BBAE-61865297C9A5}"/>
              </a:ext>
            </a:extLst>
          </p:cNvPr>
          <p:cNvSpPr>
            <a:spLocks noGrp="1"/>
          </p:cNvSpPr>
          <p:nvPr>
            <p:ph type="ftr" sz="quarter" idx="11"/>
          </p:nvPr>
        </p:nvSpPr>
        <p:spPr>
          <a:xfrm>
            <a:off x="3581400" y="76200"/>
            <a:ext cx="2895600" cy="288925"/>
          </a:xfrm>
        </p:spPr>
        <p:txBody>
          <a:bodyPr/>
          <a:lstStyle>
            <a:lvl1pPr>
              <a:defRPr/>
            </a:lvl1pPr>
          </a:lstStyle>
          <a:p>
            <a:pPr>
              <a:defRPr/>
            </a:pPr>
            <a:endParaRPr lang="en-US" dirty="0"/>
          </a:p>
        </p:txBody>
      </p:sp>
      <p:sp>
        <p:nvSpPr>
          <p:cNvPr id="6" name="Slide Number Placeholder 15">
            <a:extLst>
              <a:ext uri="{FF2B5EF4-FFF2-40B4-BE49-F238E27FC236}">
                <a16:creationId xmlns:a16="http://schemas.microsoft.com/office/drawing/2014/main" id="{FB5BB568-5CE8-4259-A629-7CC7D4942E6C}"/>
              </a:ext>
            </a:extLst>
          </p:cNvPr>
          <p:cNvSpPr>
            <a:spLocks noGrp="1"/>
          </p:cNvSpPr>
          <p:nvPr>
            <p:ph type="sldNum" sz="quarter" idx="12"/>
          </p:nvPr>
        </p:nvSpPr>
        <p:spPr>
          <a:xfrm>
            <a:off x="8229600" y="6473825"/>
            <a:ext cx="758825" cy="247650"/>
          </a:xfrm>
        </p:spPr>
        <p:txBody>
          <a:bodyPr/>
          <a:lstStyle>
            <a:lvl1pPr>
              <a:defRPr smtClean="0"/>
            </a:lvl1pPr>
          </a:lstStyle>
          <a:p>
            <a:pPr>
              <a:defRPr/>
            </a:pPr>
            <a:fld id="{AF01F4CF-124E-4CD8-961B-E551E5B3ABF3}" type="slidenum">
              <a:rPr lang="en-US" altLang="en-US"/>
              <a:pPr>
                <a:defRPr/>
              </a:pPr>
              <a:t>‹#›</a:t>
            </a:fld>
            <a:endParaRPr lang="en-US" altLang="en-US" dirty="0"/>
          </a:p>
        </p:txBody>
      </p:sp>
    </p:spTree>
    <p:extLst>
      <p:ext uri="{BB962C8B-B14F-4D97-AF65-F5344CB8AC3E}">
        <p14:creationId xmlns:p14="http://schemas.microsoft.com/office/powerpoint/2010/main" val="3571247537"/>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E69D56AB-C374-47E8-934D-8B8E5DE5AB04}"/>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7D31560D-93A8-4FE1-8300-03A784D62198}"/>
              </a:ext>
            </a:extLst>
          </p:cNvPr>
          <p:cNvSpPr>
            <a:spLocks noGrp="1"/>
          </p:cNvSpPr>
          <p:nvPr>
            <p:ph type="dt" sz="half" idx="10"/>
          </p:nvPr>
        </p:nvSpPr>
        <p:spPr/>
        <p:txBody>
          <a:bodyPr/>
          <a:lstStyle>
            <a:lvl1pPr>
              <a:defRPr/>
            </a:lvl1pPr>
          </a:lstStyle>
          <a:p>
            <a:pPr>
              <a:defRPr/>
            </a:pPr>
            <a:endParaRPr lang="en-US" dirty="0"/>
          </a:p>
        </p:txBody>
      </p:sp>
      <p:sp>
        <p:nvSpPr>
          <p:cNvPr id="7" name="Footer Placeholder 10">
            <a:extLst>
              <a:ext uri="{FF2B5EF4-FFF2-40B4-BE49-F238E27FC236}">
                <a16:creationId xmlns:a16="http://schemas.microsoft.com/office/drawing/2014/main" id="{62B4C179-90EF-47D4-B785-2B362ED4165F}"/>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15">
            <a:extLst>
              <a:ext uri="{FF2B5EF4-FFF2-40B4-BE49-F238E27FC236}">
                <a16:creationId xmlns:a16="http://schemas.microsoft.com/office/drawing/2014/main" id="{D3FD1472-5752-4D4D-A4F3-97758C79E236}"/>
              </a:ext>
            </a:extLst>
          </p:cNvPr>
          <p:cNvSpPr>
            <a:spLocks noGrp="1"/>
          </p:cNvSpPr>
          <p:nvPr>
            <p:ph type="sldNum" sz="quarter" idx="12"/>
          </p:nvPr>
        </p:nvSpPr>
        <p:spPr/>
        <p:txBody>
          <a:bodyPr/>
          <a:lstStyle>
            <a:lvl1pPr>
              <a:defRPr smtClean="0"/>
            </a:lvl1pPr>
          </a:lstStyle>
          <a:p>
            <a:pPr>
              <a:defRPr/>
            </a:pPr>
            <a:fld id="{180515C2-8683-4E69-8D8E-4ADB0B28C31D}" type="slidenum">
              <a:rPr lang="en-US" altLang="en-US"/>
              <a:pPr>
                <a:defRPr/>
              </a:pPr>
              <a:t>‹#›</a:t>
            </a:fld>
            <a:endParaRPr lang="en-US" altLang="en-US" dirty="0"/>
          </a:p>
        </p:txBody>
      </p:sp>
    </p:spTree>
    <p:extLst>
      <p:ext uri="{BB962C8B-B14F-4D97-AF65-F5344CB8AC3E}">
        <p14:creationId xmlns:p14="http://schemas.microsoft.com/office/powerpoint/2010/main" val="3404272178"/>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2A06213C-91FC-43B5-AD2B-BE08372016F9}"/>
              </a:ext>
            </a:extLst>
          </p:cNvPr>
          <p:cNvSpPr>
            <a:spLocks noGrp="1"/>
          </p:cNvSpPr>
          <p:nvPr>
            <p:ph type="dt" sz="half" idx="10"/>
          </p:nvPr>
        </p:nvSpPr>
        <p:spPr/>
        <p:txBody>
          <a:bodyPr/>
          <a:lstStyle>
            <a:lvl1pPr>
              <a:defRPr/>
            </a:lvl1pPr>
          </a:lstStyle>
          <a:p>
            <a:pPr>
              <a:defRPr/>
            </a:pPr>
            <a:endParaRPr lang="en-US" dirty="0"/>
          </a:p>
        </p:txBody>
      </p:sp>
      <p:sp>
        <p:nvSpPr>
          <p:cNvPr id="6" name="Footer Placeholder 27">
            <a:extLst>
              <a:ext uri="{FF2B5EF4-FFF2-40B4-BE49-F238E27FC236}">
                <a16:creationId xmlns:a16="http://schemas.microsoft.com/office/drawing/2014/main" id="{3104CC7E-440D-4394-8624-44F6F090040A}"/>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4">
            <a:extLst>
              <a:ext uri="{FF2B5EF4-FFF2-40B4-BE49-F238E27FC236}">
                <a16:creationId xmlns:a16="http://schemas.microsoft.com/office/drawing/2014/main" id="{5E8A8B4B-91D2-4D17-A23E-473BD351436D}"/>
              </a:ext>
            </a:extLst>
          </p:cNvPr>
          <p:cNvSpPr>
            <a:spLocks noGrp="1"/>
          </p:cNvSpPr>
          <p:nvPr>
            <p:ph type="sldNum" sz="quarter" idx="12"/>
          </p:nvPr>
        </p:nvSpPr>
        <p:spPr/>
        <p:txBody>
          <a:bodyPr/>
          <a:lstStyle>
            <a:lvl1pPr>
              <a:defRPr/>
            </a:lvl1pPr>
          </a:lstStyle>
          <a:p>
            <a:pPr>
              <a:defRPr/>
            </a:pPr>
            <a:fld id="{49B93F8D-ACC4-4F9C-81CE-53D463917E27}" type="slidenum">
              <a:rPr lang="en-US" altLang="en-US"/>
              <a:pPr>
                <a:defRPr/>
              </a:pPr>
              <a:t>‹#›</a:t>
            </a:fld>
            <a:endParaRPr lang="en-US" altLang="en-US" dirty="0"/>
          </a:p>
        </p:txBody>
      </p:sp>
    </p:spTree>
    <p:extLst>
      <p:ext uri="{BB962C8B-B14F-4D97-AF65-F5344CB8AC3E}">
        <p14:creationId xmlns:p14="http://schemas.microsoft.com/office/powerpoint/2010/main" val="1457932983"/>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4EC409AA-37C1-4935-91C7-660248BA6E6B}"/>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98C19B58-CFCB-4281-89DA-EBD3F75D9413}"/>
              </a:ext>
            </a:extLst>
          </p:cNvPr>
          <p:cNvSpPr>
            <a:spLocks noGrp="1"/>
          </p:cNvSpPr>
          <p:nvPr>
            <p:ph type="dt" sz="half" idx="10"/>
          </p:nvPr>
        </p:nvSpPr>
        <p:spPr/>
        <p:txBody>
          <a:bodyPr/>
          <a:lstStyle>
            <a:lvl1pPr>
              <a:defRPr/>
            </a:lvl1pPr>
          </a:lstStyle>
          <a:p>
            <a:pPr>
              <a:defRPr/>
            </a:pPr>
            <a:endParaRPr lang="en-US" dirty="0"/>
          </a:p>
        </p:txBody>
      </p:sp>
      <p:sp>
        <p:nvSpPr>
          <p:cNvPr id="9" name="Footer Placeholder 5">
            <a:extLst>
              <a:ext uri="{FF2B5EF4-FFF2-40B4-BE49-F238E27FC236}">
                <a16:creationId xmlns:a16="http://schemas.microsoft.com/office/drawing/2014/main" id="{9C534D8E-5E64-4300-A63E-A641FE7E4AB4}"/>
              </a:ext>
            </a:extLst>
          </p:cNvPr>
          <p:cNvSpPr>
            <a:spLocks noGrp="1"/>
          </p:cNvSpPr>
          <p:nvPr>
            <p:ph type="ftr" sz="quarter" idx="11"/>
          </p:nvPr>
        </p:nvSpPr>
        <p:spPr/>
        <p:txBody>
          <a:bodyPr/>
          <a:lstStyle>
            <a:lvl1pPr>
              <a:defRPr/>
            </a:lvl1pPr>
          </a:lstStyle>
          <a:p>
            <a:pPr>
              <a:defRPr/>
            </a:pPr>
            <a:endParaRPr lang="en-US" dirty="0"/>
          </a:p>
        </p:txBody>
      </p:sp>
      <p:sp>
        <p:nvSpPr>
          <p:cNvPr id="10" name="Slide Number Placeholder 6">
            <a:extLst>
              <a:ext uri="{FF2B5EF4-FFF2-40B4-BE49-F238E27FC236}">
                <a16:creationId xmlns:a16="http://schemas.microsoft.com/office/drawing/2014/main" id="{095C75BC-2D96-4DCD-A458-F6287E0C8374}"/>
              </a:ext>
            </a:extLst>
          </p:cNvPr>
          <p:cNvSpPr>
            <a:spLocks noGrp="1"/>
          </p:cNvSpPr>
          <p:nvPr>
            <p:ph type="sldNum" sz="quarter" idx="12"/>
          </p:nvPr>
        </p:nvSpPr>
        <p:spPr>
          <a:xfrm>
            <a:off x="8229600" y="6477000"/>
            <a:ext cx="762000" cy="247650"/>
          </a:xfrm>
        </p:spPr>
        <p:txBody>
          <a:bodyPr/>
          <a:lstStyle>
            <a:lvl1pPr>
              <a:defRPr smtClean="0"/>
            </a:lvl1pPr>
          </a:lstStyle>
          <a:p>
            <a:pPr>
              <a:defRPr/>
            </a:pPr>
            <a:fld id="{B3849BEF-F260-4E05-94DB-932CFB8C5EB5}" type="slidenum">
              <a:rPr lang="en-US" altLang="en-US"/>
              <a:pPr>
                <a:defRPr/>
              </a:pPr>
              <a:t>‹#›</a:t>
            </a:fld>
            <a:endParaRPr lang="en-US" altLang="en-US" dirty="0"/>
          </a:p>
        </p:txBody>
      </p:sp>
    </p:spTree>
    <p:extLst>
      <p:ext uri="{BB962C8B-B14F-4D97-AF65-F5344CB8AC3E}">
        <p14:creationId xmlns:p14="http://schemas.microsoft.com/office/powerpoint/2010/main" val="163700283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F31EC4A3-96E9-4BDF-835D-06C1FE4B7211}"/>
              </a:ext>
            </a:extLst>
          </p:cNvPr>
          <p:cNvSpPr>
            <a:spLocks noGrp="1"/>
          </p:cNvSpPr>
          <p:nvPr>
            <p:ph type="dt" sz="half" idx="10"/>
          </p:nvPr>
        </p:nvSpPr>
        <p:spPr/>
        <p:txBody>
          <a:bodyPr/>
          <a:lstStyle>
            <a:lvl1pPr>
              <a:defRPr/>
            </a:lvl1pPr>
          </a:lstStyle>
          <a:p>
            <a:pPr>
              <a:defRPr/>
            </a:pPr>
            <a:endParaRPr lang="en-US" dirty="0"/>
          </a:p>
        </p:txBody>
      </p:sp>
      <p:sp>
        <p:nvSpPr>
          <p:cNvPr id="4" name="Footer Placeholder 27">
            <a:extLst>
              <a:ext uri="{FF2B5EF4-FFF2-40B4-BE49-F238E27FC236}">
                <a16:creationId xmlns:a16="http://schemas.microsoft.com/office/drawing/2014/main" id="{7DA9BF40-BCAD-4DE1-985C-BE58AF524637}"/>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4">
            <a:extLst>
              <a:ext uri="{FF2B5EF4-FFF2-40B4-BE49-F238E27FC236}">
                <a16:creationId xmlns:a16="http://schemas.microsoft.com/office/drawing/2014/main" id="{DA384FEA-AC42-4E6E-A52D-C64BD67B8981}"/>
              </a:ext>
            </a:extLst>
          </p:cNvPr>
          <p:cNvSpPr>
            <a:spLocks noGrp="1"/>
          </p:cNvSpPr>
          <p:nvPr>
            <p:ph type="sldNum" sz="quarter" idx="12"/>
          </p:nvPr>
        </p:nvSpPr>
        <p:spPr/>
        <p:txBody>
          <a:bodyPr/>
          <a:lstStyle>
            <a:lvl1pPr>
              <a:defRPr/>
            </a:lvl1pPr>
          </a:lstStyle>
          <a:p>
            <a:pPr>
              <a:defRPr/>
            </a:pPr>
            <a:fld id="{B857B1FC-FFBB-4A1E-809F-925B13D3B7F6}" type="slidenum">
              <a:rPr lang="en-US" altLang="en-US"/>
              <a:pPr>
                <a:defRPr/>
              </a:pPr>
              <a:t>‹#›</a:t>
            </a:fld>
            <a:endParaRPr lang="en-US" altLang="en-US" dirty="0"/>
          </a:p>
        </p:txBody>
      </p:sp>
    </p:spTree>
    <p:extLst>
      <p:ext uri="{BB962C8B-B14F-4D97-AF65-F5344CB8AC3E}">
        <p14:creationId xmlns:p14="http://schemas.microsoft.com/office/powerpoint/2010/main" val="3611346217"/>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DE506432-2091-4883-B711-82AAFBAF61A7}"/>
              </a:ext>
            </a:extLst>
          </p:cNvPr>
          <p:cNvSpPr>
            <a:spLocks noGrp="1"/>
          </p:cNvSpPr>
          <p:nvPr>
            <p:ph type="dt" sz="half" idx="10"/>
          </p:nvPr>
        </p:nvSpPr>
        <p:spPr/>
        <p:txBody>
          <a:bodyPr/>
          <a:lstStyle>
            <a:lvl1pPr>
              <a:defRPr/>
            </a:lvl1pPr>
          </a:lstStyle>
          <a:p>
            <a:pPr>
              <a:defRPr/>
            </a:pPr>
            <a:endParaRPr lang="en-US" dirty="0"/>
          </a:p>
        </p:txBody>
      </p:sp>
      <p:sp>
        <p:nvSpPr>
          <p:cNvPr id="3" name="Footer Placeholder 23">
            <a:extLst>
              <a:ext uri="{FF2B5EF4-FFF2-40B4-BE49-F238E27FC236}">
                <a16:creationId xmlns:a16="http://schemas.microsoft.com/office/drawing/2014/main" id="{4D9A08D8-8660-4C3E-A887-559A8DED5E12}"/>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6">
            <a:extLst>
              <a:ext uri="{FF2B5EF4-FFF2-40B4-BE49-F238E27FC236}">
                <a16:creationId xmlns:a16="http://schemas.microsoft.com/office/drawing/2014/main" id="{52102ADC-9D9D-4B5D-B05C-72969ACCDB7F}"/>
              </a:ext>
            </a:extLst>
          </p:cNvPr>
          <p:cNvSpPr>
            <a:spLocks noGrp="1"/>
          </p:cNvSpPr>
          <p:nvPr>
            <p:ph type="sldNum" sz="quarter" idx="12"/>
          </p:nvPr>
        </p:nvSpPr>
        <p:spPr/>
        <p:txBody>
          <a:bodyPr/>
          <a:lstStyle>
            <a:lvl1pPr>
              <a:defRPr smtClean="0"/>
            </a:lvl1pPr>
          </a:lstStyle>
          <a:p>
            <a:pPr>
              <a:defRPr/>
            </a:pPr>
            <a:fld id="{6D28D7FF-1C47-4FF8-AF68-3169286A02F3}" type="slidenum">
              <a:rPr lang="en-US" altLang="en-US"/>
              <a:pPr>
                <a:defRPr/>
              </a:pPr>
              <a:t>‹#›</a:t>
            </a:fld>
            <a:endParaRPr lang="en-US" altLang="en-US" dirty="0"/>
          </a:p>
        </p:txBody>
      </p:sp>
    </p:spTree>
    <p:extLst>
      <p:ext uri="{BB962C8B-B14F-4D97-AF65-F5344CB8AC3E}">
        <p14:creationId xmlns:p14="http://schemas.microsoft.com/office/powerpoint/2010/main" val="1279670697"/>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AB28687D-B481-450A-8617-28809C9FDF17}"/>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A19E4D61-4CF2-42AB-AF64-EF6D607BC0AC}"/>
              </a:ext>
            </a:extLst>
          </p:cNvPr>
          <p:cNvSpPr>
            <a:spLocks noGrp="1"/>
          </p:cNvSpPr>
          <p:nvPr>
            <p:ph type="dt" sz="half" idx="10"/>
          </p:nvPr>
        </p:nvSpPr>
        <p:spPr/>
        <p:txBody>
          <a:bodyPr/>
          <a:lstStyle>
            <a:lvl1pPr>
              <a:defRPr/>
            </a:lvl1pPr>
          </a:lstStyle>
          <a:p>
            <a:pPr>
              <a:defRPr/>
            </a:pPr>
            <a:endParaRPr lang="en-US" dirty="0"/>
          </a:p>
        </p:txBody>
      </p:sp>
      <p:sp>
        <p:nvSpPr>
          <p:cNvPr id="7" name="Footer Placeholder 28">
            <a:extLst>
              <a:ext uri="{FF2B5EF4-FFF2-40B4-BE49-F238E27FC236}">
                <a16:creationId xmlns:a16="http://schemas.microsoft.com/office/drawing/2014/main" id="{5DD1A71F-89EF-4880-9C94-A1DFF808E916}"/>
              </a:ext>
            </a:extLst>
          </p:cNvPr>
          <p:cNvSpPr>
            <a:spLocks noGrp="1"/>
          </p:cNvSpPr>
          <p:nvPr>
            <p:ph type="ftr" sz="quarter" idx="11"/>
          </p:nvPr>
        </p:nvSpPr>
        <p:spPr/>
        <p:txBody>
          <a:bodyPr/>
          <a:lstStyle>
            <a:lvl1pPr>
              <a:defRPr/>
            </a:lvl1pPr>
          </a:lstStyle>
          <a:p>
            <a:pPr>
              <a:defRPr/>
            </a:pPr>
            <a:endParaRPr lang="en-US" dirty="0"/>
          </a:p>
        </p:txBody>
      </p:sp>
      <p:sp>
        <p:nvSpPr>
          <p:cNvPr id="8" name="Slide Number Placeholder 6">
            <a:extLst>
              <a:ext uri="{FF2B5EF4-FFF2-40B4-BE49-F238E27FC236}">
                <a16:creationId xmlns:a16="http://schemas.microsoft.com/office/drawing/2014/main" id="{4B55F8EE-0E75-43E3-96DF-18FAF8228163}"/>
              </a:ext>
            </a:extLst>
          </p:cNvPr>
          <p:cNvSpPr>
            <a:spLocks noGrp="1"/>
          </p:cNvSpPr>
          <p:nvPr>
            <p:ph type="sldNum" sz="quarter" idx="12"/>
          </p:nvPr>
        </p:nvSpPr>
        <p:spPr/>
        <p:txBody>
          <a:bodyPr/>
          <a:lstStyle>
            <a:lvl1pPr>
              <a:defRPr smtClean="0"/>
            </a:lvl1pPr>
          </a:lstStyle>
          <a:p>
            <a:pPr>
              <a:defRPr/>
            </a:pPr>
            <a:fld id="{B9380D65-FD5A-466F-92B2-B916DB47DBDA}" type="slidenum">
              <a:rPr lang="en-US" altLang="en-US"/>
              <a:pPr>
                <a:defRPr/>
              </a:pPr>
              <a:t>‹#›</a:t>
            </a:fld>
            <a:endParaRPr lang="en-US" altLang="en-US" dirty="0"/>
          </a:p>
        </p:txBody>
      </p:sp>
    </p:spTree>
    <p:extLst>
      <p:ext uri="{BB962C8B-B14F-4D97-AF65-F5344CB8AC3E}">
        <p14:creationId xmlns:p14="http://schemas.microsoft.com/office/powerpoint/2010/main" val="382530774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2E5F040E-2517-4579-9766-22864D272992}"/>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40337346-EFFF-4FCA-9361-C7A7A489173D}"/>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30">
            <a:extLst>
              <a:ext uri="{FF2B5EF4-FFF2-40B4-BE49-F238E27FC236}">
                <a16:creationId xmlns:a16="http://schemas.microsoft.com/office/drawing/2014/main" id="{35F38B3B-41BB-469F-B5C2-A4AD5029D4BB}"/>
              </a:ext>
            </a:extLst>
          </p:cNvPr>
          <p:cNvSpPr>
            <a:spLocks noGrp="1"/>
          </p:cNvSpPr>
          <p:nvPr>
            <p:ph type="sldNum" sz="quarter" idx="12"/>
          </p:nvPr>
        </p:nvSpPr>
        <p:spPr/>
        <p:txBody>
          <a:bodyPr/>
          <a:lstStyle>
            <a:lvl1pPr>
              <a:defRPr smtClean="0"/>
            </a:lvl1pPr>
          </a:lstStyle>
          <a:p>
            <a:pPr>
              <a:defRPr/>
            </a:pPr>
            <a:fld id="{0623EAE2-BA55-48E1-9302-A5988C75C45D}" type="slidenum">
              <a:rPr lang="en-US" altLang="en-US"/>
              <a:pPr>
                <a:defRPr/>
              </a:pPr>
              <a:t>‹#›</a:t>
            </a:fld>
            <a:endParaRPr lang="en-US" altLang="en-US" dirty="0"/>
          </a:p>
        </p:txBody>
      </p:sp>
    </p:spTree>
    <p:extLst>
      <p:ext uri="{BB962C8B-B14F-4D97-AF65-F5344CB8AC3E}">
        <p14:creationId xmlns:p14="http://schemas.microsoft.com/office/powerpoint/2010/main" val="4201025892"/>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81F8BB18-07BE-4BAA-887B-62CCF2B50985}"/>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777F7444-DD46-4B8D-ADE5-1259BFDFF579}"/>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CECD323E-6D2A-479B-9490-104CC1539902}"/>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dirty="0"/>
          </a:p>
        </p:txBody>
      </p:sp>
      <p:sp>
        <p:nvSpPr>
          <p:cNvPr id="28" name="Footer Placeholder 27">
            <a:extLst>
              <a:ext uri="{FF2B5EF4-FFF2-40B4-BE49-F238E27FC236}">
                <a16:creationId xmlns:a16="http://schemas.microsoft.com/office/drawing/2014/main" id="{66E786B9-E5C1-48E7-B58E-DF26D501976C}"/>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dirty="0"/>
          </a:p>
        </p:txBody>
      </p:sp>
      <p:sp>
        <p:nvSpPr>
          <p:cNvPr id="5" name="Slide Number Placeholder 4">
            <a:extLst>
              <a:ext uri="{FF2B5EF4-FFF2-40B4-BE49-F238E27FC236}">
                <a16:creationId xmlns:a16="http://schemas.microsoft.com/office/drawing/2014/main" id="{58A6DBB5-0408-4A46-9AA0-C991E0637DDB}"/>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8A09DA3A-00C9-417C-8F54-F93CF6136424}" type="slidenum">
              <a:rPr lang="en-US" altLang="en-US"/>
              <a:pPr>
                <a:defRPr/>
              </a:pPr>
              <a:t>‹#›</a:t>
            </a:fld>
            <a:endParaRPr lang="en-US" altLang="en-US" dirty="0"/>
          </a:p>
        </p:txBody>
      </p:sp>
      <p:sp>
        <p:nvSpPr>
          <p:cNvPr id="10" name="Title Placeholder 9">
            <a:extLst>
              <a:ext uri="{FF2B5EF4-FFF2-40B4-BE49-F238E27FC236}">
                <a16:creationId xmlns:a16="http://schemas.microsoft.com/office/drawing/2014/main" id="{E6ACBDFD-07E3-4B8B-AFA2-89E601D0B95D}"/>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46B9CBCE-400E-44A8-80F2-F51D30870F34}"/>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69F8ACB2-A208-4CBB-A34D-9A55D94AD5A9}"/>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7381" r:id="rId1"/>
    <p:sldLayoutId id="2147487382" r:id="rId2"/>
    <p:sldLayoutId id="2147487383" r:id="rId3"/>
    <p:sldLayoutId id="2147487378" r:id="rId4"/>
    <p:sldLayoutId id="2147487384" r:id="rId5"/>
    <p:sldLayoutId id="2147487379" r:id="rId6"/>
    <p:sldLayoutId id="2147487385" r:id="rId7"/>
    <p:sldLayoutId id="2147487386" r:id="rId8"/>
    <p:sldLayoutId id="2147487387" r:id="rId9"/>
    <p:sldLayoutId id="2147487380" r:id="rId10"/>
    <p:sldLayoutId id="2147487388"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1E31BD6F-4CE9-468E-BCAD-FEF391A9EA1E}"/>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How  can  i  find  god?</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Start with a faith in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David.</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Samuel 17:37 - The Lord who delivered me from the paw of the lion and the paw of the bear will deliver me from the hand of this Philistine</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4167894959"/>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Start with a faith in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Three Hebrews.</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Daniel 3:17 - If we are thrown into the blazing furnace, the God we serve is able to save us from it, and he will rescue us from your hand, O king.</a:t>
            </a:r>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2690537207"/>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Start with a faith in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Evidence for faith in God.</a:t>
            </a:r>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976376969"/>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Start with a faith in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Evidence for faith in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He was revealed in His 			Creation.</a:t>
            </a:r>
          </a:p>
          <a:p>
            <a:pPr marL="0" indent="0" algn="just">
              <a:buNone/>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1:19-20 - . . . since what may be known about God is plain to them, because God has made it plain to them. For since the creation of the world God’s invisible qualities — his eternal power and divine nature — have been clearly seen, being understood from what has been made, so that men are without excuse.</a:t>
            </a: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829043739"/>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Start with a faith in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Evidence for faith in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He was revealed throughout 		the Old Testament!</a:t>
            </a:r>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2042127335"/>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Then - proceed to have faith in His Son - Jesus!</a:t>
            </a:r>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1299418783"/>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Then - proceed to have faith in His Son - Jesus!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Because Jesus is God 	revealed in </a:t>
            </a:r>
            <a:r>
              <a:rPr lang="en-US" sz="4400" b="1" u="sng" dirty="0">
                <a:solidFill>
                  <a:srgbClr val="990033"/>
                </a:solidFill>
                <a:effectLst>
                  <a:outerShdw blurRad="38100" dist="38100" dir="2700000" algn="tl">
                    <a:srgbClr val="000000">
                      <a:alpha val="43137"/>
                    </a:srgbClr>
                  </a:outerShdw>
                </a:effectLst>
                <a:latin typeface="Arial Narrow" pitchFamily="34" charset="0"/>
              </a:rPr>
              <a:t>human terms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1:1      - In the beginning was the Word, and the Word was with God, and the Word was </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buNone/>
            </a:pPr>
            <a:endParaRPr lang="en-US" sz="1200" dirty="0"/>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1469535777"/>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Then - proceed to have faith in His Son - Jesus!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Because Jesus is God 	revealed in </a:t>
            </a:r>
            <a:r>
              <a:rPr lang="en-US" sz="4400" b="1" u="sng" dirty="0">
                <a:solidFill>
                  <a:srgbClr val="990033"/>
                </a:solidFill>
                <a:effectLst>
                  <a:outerShdw blurRad="38100" dist="38100" dir="2700000" algn="tl">
                    <a:srgbClr val="000000">
                      <a:alpha val="43137"/>
                    </a:srgbClr>
                  </a:outerShdw>
                </a:effectLst>
                <a:latin typeface="Arial Narrow" pitchFamily="34" charset="0"/>
              </a:rPr>
              <a:t>human terms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1:1 &amp; 14 - In the beginning was the Word, and the Word was with God,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Word was </a:t>
            </a:r>
            <a:r>
              <a:rPr 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a:t>
            </a: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Word became flesh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made his dwelling among us. We have seen his glory, the glory of the One and Only, who came from the Father, full of grace and truth.</a:t>
            </a:r>
          </a:p>
          <a:p>
            <a:pPr marL="0" indent="0">
              <a:buNone/>
            </a:pPr>
            <a:endParaRPr lang="en-US" sz="1200" dirty="0"/>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2730710833"/>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Then - proceed to have faith in His Son - Jesus!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Because Jesus is God 	revealed as </a:t>
            </a:r>
            <a:r>
              <a:rPr lang="en-US" sz="4400" b="1" u="sng" dirty="0">
                <a:solidFill>
                  <a:srgbClr val="990033"/>
                </a:solidFill>
                <a:effectLst>
                  <a:outerShdw blurRad="38100" dist="38100" dir="2700000" algn="tl">
                    <a:srgbClr val="000000">
                      <a:alpha val="43137"/>
                    </a:srgbClr>
                  </a:outerShdw>
                </a:effectLst>
                <a:latin typeface="Arial Narrow" pitchFamily="34" charset="0"/>
              </a:rPr>
              <a:t>supreme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Luke 5:17-26</a:t>
            </a:r>
          </a:p>
          <a:p>
            <a:pPr marL="0" indent="0">
              <a:buNone/>
            </a:pPr>
            <a:endParaRPr lang="en-US" sz="1200" dirty="0"/>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4204247485"/>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Then - proceed to have faith in His Son - Jesus!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Because Jesus is God 	revealed as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 &amp; </a:t>
            </a:r>
            <a:r>
              <a:rPr lang="en-US" sz="4400" b="1" u="sng" dirty="0">
                <a:solidFill>
                  <a:srgbClr val="990033"/>
                </a:solidFill>
                <a:effectLst>
                  <a:outerShdw blurRad="38100" dist="38100" dir="2700000" algn="tl">
                    <a:srgbClr val="000000">
                      <a:alpha val="43137"/>
                    </a:srgbClr>
                  </a:outerShdw>
                </a:effectLst>
                <a:latin typeface="Arial Narrow" pitchFamily="34" charset="0"/>
              </a:rPr>
              <a:t>forgiveness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ctr">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8:1-11</a:t>
            </a:r>
          </a:p>
          <a:p>
            <a:pPr marL="0" indent="0">
              <a:buNone/>
            </a:pPr>
            <a:endParaRPr lang="en-US" sz="1200" dirty="0"/>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2304549752"/>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FF9A995-0E49-4CF5-ADC8-2FD3E96729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27C3F1-36E5-441E-B66B-CC2DD646B5AB}"/>
              </a:ext>
            </a:extLst>
          </p:cNvPr>
          <p:cNvSpPr>
            <a:spLocks noGrp="1" noChangeArrowheads="1"/>
          </p:cNvSpPr>
          <p:nvPr>
            <p:ph idx="1"/>
          </p:nvPr>
        </p:nvSpPr>
        <p:spPr>
          <a:xfrm>
            <a:off x="457200" y="1219200"/>
            <a:ext cx="8229600" cy="51054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The Question</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Can anyone searching for God</a:t>
            </a:r>
            <a:b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&amp;</a:t>
            </a:r>
            <a:b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sincere about wanting to please God</a:t>
            </a:r>
            <a:b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find salvation?</a:t>
            </a:r>
          </a:p>
        </p:txBody>
      </p:sp>
    </p:spTree>
    <p:extLst>
      <p:ext uri="{BB962C8B-B14F-4D97-AF65-F5344CB8AC3E}">
        <p14:creationId xmlns:p14="http://schemas.microsoft.com/office/powerpoint/2010/main" val="1285698417"/>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Then - proceed to have faith in His Son - Jesus!</a:t>
            </a:r>
          </a:p>
          <a:p>
            <a:pPr marL="0" indent="0" algn="just">
              <a:buNone/>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3:15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 that everyone who believes in Him may have eternal life.</a:t>
            </a:r>
          </a:p>
          <a:p>
            <a:pPr marL="0" indent="0">
              <a:buNone/>
            </a:pPr>
            <a:endParaRPr lang="en-US" sz="1200" dirty="0"/>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399866951"/>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3B20972-D73C-443D-996B-3BECBEB06081}"/>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45B585-3041-48D3-8BBE-C21AA6842B3B}"/>
              </a:ext>
            </a:extLst>
          </p:cNvPr>
          <p:cNvSpPr>
            <a:spLocks noGrp="1" noChangeArrowheads="1"/>
          </p:cNvSpPr>
          <p:nvPr>
            <p:ph idx="1"/>
          </p:nvPr>
        </p:nvSpPr>
        <p:spPr>
          <a:xfrm>
            <a:off x="457200" y="1143000"/>
            <a:ext cx="8229600" cy="5334000"/>
          </a:xfrm>
        </p:spPr>
        <p:txBody>
          <a:bodyPr>
            <a:normAutofit/>
          </a:bodyPr>
          <a:lstStyle/>
          <a:p>
            <a:pPr algn="just">
              <a:buFont typeface="Wingdings 2" panose="05020102010507070707" pitchFamily="18" charset="2"/>
              <a:buNone/>
              <a:defRPr/>
            </a:pPr>
            <a:r>
              <a:rPr lang="en-US" sz="4000" b="1" dirty="0">
                <a:solidFill>
                  <a:schemeClr val="bg1">
                    <a:lumMod val="65000"/>
                  </a:schemeClr>
                </a:solidFill>
                <a:effectLst>
                  <a:outerShdw blurRad="38100" dist="38100" dir="2700000" algn="tl">
                    <a:srgbClr val="000000">
                      <a:alpha val="43137"/>
                    </a:srgbClr>
                  </a:outerShdw>
                </a:effectLst>
                <a:latin typeface="Arial Narrow" pitchFamily="34" charset="0"/>
              </a:rPr>
              <a:t>I. Through Faith </a:t>
            </a:r>
            <a:r>
              <a:rPr lang="en-US" sz="24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a:t>
            </a:r>
            <a:endParaRPr lang="en-US" sz="2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r>
              <a:rPr lang="en-US" sz="4000" b="1" dirty="0">
                <a:solidFill>
                  <a:srgbClr val="002060"/>
                </a:solidFill>
                <a:effectLst>
                  <a:outerShdw blurRad="38100" dist="38100" dir="2700000" algn="tl">
                    <a:srgbClr val="000000">
                      <a:alpha val="43137"/>
                    </a:srgbClr>
                  </a:outerShdw>
                </a:effectLst>
                <a:latin typeface="Arial Narrow" pitchFamily="34" charset="0"/>
              </a:rPr>
              <a:t>II. Through Foresight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v2</a:t>
            </a:r>
            <a:endParaRPr lang="en-US" sz="24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096155313"/>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BDAE8D-B163-40E8-84D6-476D4E68EB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379683-4815-4144-ADAC-4580BEE2A2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my Father’s house are many rooms; if it were not so, I would have told you. I am going there to prepare a place for you.</a:t>
            </a:r>
            <a:r>
              <a:rPr lang="en-US" sz="2800" b="1" dirty="0">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-v2</a:t>
            </a:r>
          </a:p>
        </p:txBody>
      </p:sp>
      <p:sp>
        <p:nvSpPr>
          <p:cNvPr id="4" name="Rectangle 3">
            <a:extLst>
              <a:ext uri="{FF2B5EF4-FFF2-40B4-BE49-F238E27FC236}">
                <a16:creationId xmlns:a16="http://schemas.microsoft.com/office/drawing/2014/main" id="{032979C7-8C7A-4C43-89DA-28B2DAB4BD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Through Foresight.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BDAE8D-B163-40E8-84D6-476D4E68EB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379683-4815-4144-ADAC-4580BEE2A2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did the Lord </a:t>
            </a:r>
            <a:r>
              <a:rPr lang="en-US" sz="4400" b="1" dirty="0">
                <a:solidFill>
                  <a:srgbClr val="006600"/>
                </a:solidFill>
                <a:effectLst>
                  <a:outerShdw blurRad="38100" dist="38100" dir="2700000" algn="tl">
                    <a:srgbClr val="000000">
                      <a:alpha val="43137"/>
                    </a:srgbClr>
                  </a:outerShdw>
                </a:effectLst>
                <a:latin typeface="Arial Narrow" pitchFamily="34" charset="0"/>
              </a:rPr>
              <a:t>prepare a place</a:t>
            </a:r>
            <a:r>
              <a:rPr lang="en-US" sz="4400" b="1" dirty="0">
                <a:solidFill>
                  <a:srgbClr val="990033"/>
                </a:solidFill>
                <a:effectLst>
                  <a:outerShdw blurRad="38100" dist="38100" dir="2700000" algn="tl">
                    <a:srgbClr val="000000">
                      <a:alpha val="43137"/>
                    </a:srgbClr>
                  </a:outerShdw>
                </a:effectLst>
                <a:latin typeface="Arial Narrow" pitchFamily="34" charset="0"/>
              </a:rPr>
              <a:t> for us?</a:t>
            </a:r>
          </a:p>
        </p:txBody>
      </p:sp>
      <p:sp>
        <p:nvSpPr>
          <p:cNvPr id="4" name="Rectangle 3">
            <a:extLst>
              <a:ext uri="{FF2B5EF4-FFF2-40B4-BE49-F238E27FC236}">
                <a16:creationId xmlns:a16="http://schemas.microsoft.com/office/drawing/2014/main" id="{032979C7-8C7A-4C43-89DA-28B2DAB4BD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Through Foresight.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73420694"/>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BDAE8D-B163-40E8-84D6-476D4E68EB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379683-4815-4144-ADAC-4580BEE2A2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did the Lord </a:t>
            </a:r>
            <a:r>
              <a:rPr lang="en-US" sz="4400" b="1" dirty="0">
                <a:solidFill>
                  <a:srgbClr val="006600"/>
                </a:solidFill>
                <a:effectLst>
                  <a:outerShdw blurRad="38100" dist="38100" dir="2700000" algn="tl">
                    <a:srgbClr val="000000">
                      <a:alpha val="43137"/>
                    </a:srgbClr>
                  </a:outerShdw>
                </a:effectLst>
                <a:latin typeface="Arial Narrow" pitchFamily="34" charset="0"/>
              </a:rPr>
              <a:t>prepare a place</a:t>
            </a:r>
            <a:r>
              <a:rPr lang="en-US" sz="4400" b="1" dirty="0">
                <a:solidFill>
                  <a:srgbClr val="990033"/>
                </a:solidFill>
                <a:effectLst>
                  <a:outerShdw blurRad="38100" dist="38100" dir="2700000" algn="tl">
                    <a:srgbClr val="000000">
                      <a:alpha val="43137"/>
                    </a:srgbClr>
                  </a:outerShdw>
                </a:effectLst>
                <a:latin typeface="Arial Narrow" pitchFamily="34" charset="0"/>
              </a:rPr>
              <a:t> for us?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He died on the cross!</a:t>
            </a:r>
          </a:p>
        </p:txBody>
      </p:sp>
      <p:sp>
        <p:nvSpPr>
          <p:cNvPr id="4" name="Rectangle 3">
            <a:extLst>
              <a:ext uri="{FF2B5EF4-FFF2-40B4-BE49-F238E27FC236}">
                <a16:creationId xmlns:a16="http://schemas.microsoft.com/office/drawing/2014/main" id="{032979C7-8C7A-4C43-89DA-28B2DAB4BD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Through Foresight.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2045662"/>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BDAE8D-B163-40E8-84D6-476D4E68EB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379683-4815-4144-ADAC-4580BEE2A2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How did the Lord </a:t>
            </a:r>
            <a:r>
              <a:rPr lang="en-US" sz="4400" b="1" dirty="0">
                <a:solidFill>
                  <a:srgbClr val="006600"/>
                </a:solidFill>
                <a:effectLst>
                  <a:outerShdw blurRad="38100" dist="38100" dir="2700000" algn="tl">
                    <a:srgbClr val="000000">
                      <a:alpha val="43137"/>
                    </a:srgbClr>
                  </a:outerShdw>
                </a:effectLst>
                <a:latin typeface="Arial Narrow" pitchFamily="34" charset="0"/>
              </a:rPr>
              <a:t>prepare a place</a:t>
            </a:r>
            <a:r>
              <a:rPr lang="en-US" sz="4400" b="1" dirty="0">
                <a:solidFill>
                  <a:srgbClr val="990033"/>
                </a:solidFill>
                <a:effectLst>
                  <a:outerShdw blurRad="38100" dist="38100" dir="2700000" algn="tl">
                    <a:srgbClr val="000000">
                      <a:alpha val="43137"/>
                    </a:srgbClr>
                  </a:outerShdw>
                </a:effectLst>
                <a:latin typeface="Arial Narrow" pitchFamily="34" charset="0"/>
              </a:rPr>
              <a:t> for us?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He died on the cross.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He rose from the dead!</a:t>
            </a:r>
          </a:p>
        </p:txBody>
      </p:sp>
      <p:sp>
        <p:nvSpPr>
          <p:cNvPr id="4" name="Rectangle 3">
            <a:extLst>
              <a:ext uri="{FF2B5EF4-FFF2-40B4-BE49-F238E27FC236}">
                <a16:creationId xmlns:a16="http://schemas.microsoft.com/office/drawing/2014/main" id="{032979C7-8C7A-4C43-89DA-28B2DAB4BD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Through Foresight.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55050677"/>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BDAE8D-B163-40E8-84D6-476D4E68EB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379683-4815-4144-ADAC-4580BEE2A2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a:t>
            </a:r>
            <a:r>
              <a:rPr lang="en-US" sz="4400" b="1" dirty="0">
                <a:solidFill>
                  <a:srgbClr val="006600"/>
                </a:solidFill>
                <a:effectLst>
                  <a:outerShdw blurRad="38100" dist="38100" dir="2700000" algn="tl">
                    <a:srgbClr val="000000">
                      <a:alpha val="43137"/>
                    </a:srgbClr>
                  </a:outerShdw>
                </a:effectLst>
                <a:latin typeface="Arial Narrow" pitchFamily="34" charset="0"/>
              </a:rPr>
              <a:t>prepare yourself</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032979C7-8C7A-4C43-89DA-28B2DAB4BD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Through Foresight.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6529955"/>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BDAE8D-B163-40E8-84D6-476D4E68EB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379683-4815-4144-ADAC-4580BEE2A2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a:t>
            </a:r>
            <a:r>
              <a:rPr lang="en-US" sz="4400" b="1" dirty="0">
                <a:solidFill>
                  <a:srgbClr val="006600"/>
                </a:solidFill>
                <a:effectLst>
                  <a:outerShdw blurRad="38100" dist="38100" dir="2700000" algn="tl">
                    <a:srgbClr val="000000">
                      <a:alpha val="43137"/>
                    </a:srgbClr>
                  </a:outerShdw>
                </a:effectLst>
                <a:latin typeface="Arial Narrow" pitchFamily="34" charset="0"/>
              </a:rPr>
              <a:t>prepare yourself</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By surrendering yourself to 	the Lordship of Jesus.</a:t>
            </a:r>
          </a:p>
        </p:txBody>
      </p:sp>
      <p:sp>
        <p:nvSpPr>
          <p:cNvPr id="4" name="Rectangle 3">
            <a:extLst>
              <a:ext uri="{FF2B5EF4-FFF2-40B4-BE49-F238E27FC236}">
                <a16:creationId xmlns:a16="http://schemas.microsoft.com/office/drawing/2014/main" id="{032979C7-8C7A-4C43-89DA-28B2DAB4BD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Through Foresight.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39452533"/>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BDAE8D-B163-40E8-84D6-476D4E68EB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379683-4815-4144-ADAC-4580BEE2A2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a:t>
            </a:r>
            <a:r>
              <a:rPr lang="en-US" sz="4400" b="1" dirty="0">
                <a:solidFill>
                  <a:srgbClr val="006600"/>
                </a:solidFill>
                <a:effectLst>
                  <a:outerShdw blurRad="38100" dist="38100" dir="2700000" algn="tl">
                    <a:srgbClr val="000000">
                      <a:alpha val="43137"/>
                    </a:srgbClr>
                  </a:outerShdw>
                </a:effectLst>
                <a:latin typeface="Arial Narrow" pitchFamily="34" charset="0"/>
              </a:rPr>
              <a:t>prepare yourself</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By laying hold of the basics of 	your relationship with Him.</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6:1-2 - Therefore let us leave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elementary teachings about Christ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go on to maturity, not laying again the foundation of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repentance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from acts that lead to death, and of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faith</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God,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instruction about baptisms</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laying on of hands</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resurrection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the dead,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eternal judgment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032979C7-8C7A-4C43-89DA-28B2DAB4BD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Through Foresight.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82102580"/>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BDAE8D-B163-40E8-84D6-476D4E68EB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379683-4815-4144-ADAC-4580BEE2A2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do you </a:t>
            </a:r>
            <a:r>
              <a:rPr lang="en-US" sz="4400" b="1" dirty="0">
                <a:solidFill>
                  <a:srgbClr val="006600"/>
                </a:solidFill>
                <a:effectLst>
                  <a:outerShdw blurRad="38100" dist="38100" dir="2700000" algn="tl">
                    <a:srgbClr val="000000">
                      <a:alpha val="43137"/>
                    </a:srgbClr>
                  </a:outerShdw>
                </a:effectLst>
                <a:latin typeface="Arial Narrow" pitchFamily="34" charset="0"/>
              </a:rPr>
              <a:t>prepare yourself</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By maturing in Christ.</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Philippians 3:13-14 - Brothers, I do not consider myself yet to have taken hold of it. But one thing I do: Forgetting what is behind and straining toward what is ahead,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press on toward the goal to win the prize for which God has called me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heavenward in Christ Jesus.</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032979C7-8C7A-4C43-89DA-28B2DAB4BDC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Through Foresight.</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8462196"/>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647ECB-2B54-4BCE-8521-77919469580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02CAE2E-6AEE-4E15-B039-CB971FA53484}"/>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Jesus answered, “I am the way and the truth and the life.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 one comes to the Father except through me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v6</a:t>
            </a:r>
          </a:p>
          <a:p>
            <a:pPr marL="0" indent="0" algn="just">
              <a:buNone/>
            </a:pP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6818779"/>
      </p:ext>
    </p:extLst>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3B20972-D73C-443D-996B-3BECBEB06081}"/>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45B585-3041-48D3-8BBE-C21AA6842B3B}"/>
              </a:ext>
            </a:extLst>
          </p:cNvPr>
          <p:cNvSpPr>
            <a:spLocks noGrp="1" noChangeArrowheads="1"/>
          </p:cNvSpPr>
          <p:nvPr>
            <p:ph idx="1"/>
          </p:nvPr>
        </p:nvSpPr>
        <p:spPr>
          <a:xfrm>
            <a:off x="457200" y="1143000"/>
            <a:ext cx="8229600" cy="5334000"/>
          </a:xfrm>
        </p:spPr>
        <p:txBody>
          <a:bodyPr>
            <a:normAutofit/>
          </a:bodyPr>
          <a:lstStyle/>
          <a:p>
            <a:pPr algn="just">
              <a:buFont typeface="Wingdings 2" panose="05020102010507070707" pitchFamily="18" charset="2"/>
              <a:buNone/>
              <a:defRPr/>
            </a:pPr>
            <a:r>
              <a:rPr lang="en-US" sz="4000" b="1" dirty="0">
                <a:solidFill>
                  <a:schemeClr val="bg1">
                    <a:lumMod val="65000"/>
                  </a:schemeClr>
                </a:solidFill>
                <a:effectLst>
                  <a:outerShdw blurRad="38100" dist="38100" dir="2700000" algn="tl">
                    <a:srgbClr val="000000">
                      <a:alpha val="43137"/>
                    </a:srgbClr>
                  </a:outerShdw>
                </a:effectLst>
                <a:latin typeface="Arial Narrow" pitchFamily="34" charset="0"/>
              </a:rPr>
              <a:t>I. Through Faith </a:t>
            </a:r>
            <a:r>
              <a:rPr lang="en-US" sz="24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a:t>
            </a:r>
            <a:endParaRPr lang="en-US" sz="2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r>
              <a:rPr lang="en-US" sz="4000" b="1" dirty="0">
                <a:solidFill>
                  <a:schemeClr val="bg1">
                    <a:lumMod val="65000"/>
                  </a:schemeClr>
                </a:solidFill>
                <a:effectLst>
                  <a:outerShdw blurRad="38100" dist="38100" dir="2700000" algn="tl">
                    <a:srgbClr val="000000">
                      <a:alpha val="43137"/>
                    </a:srgbClr>
                  </a:outerShdw>
                </a:effectLst>
                <a:latin typeface="Arial Narrow" pitchFamily="34" charset="0"/>
              </a:rPr>
              <a:t>II. Through Foresight </a:t>
            </a:r>
            <a:r>
              <a:rPr lang="en-US" sz="24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v2</a:t>
            </a:r>
            <a:endParaRPr lang="en-US" sz="2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algn="just">
              <a:buFont typeface="Wingdings 2" panose="05020102010507070707" pitchFamily="18" charset="2"/>
              <a:buNone/>
              <a:defRPr/>
            </a:pPr>
            <a:r>
              <a:rPr lang="en-US" sz="4000" b="1" dirty="0">
                <a:solidFill>
                  <a:srgbClr val="002060"/>
                </a:solidFill>
                <a:effectLst>
                  <a:outerShdw blurRad="38100" dist="38100" dir="2700000" algn="tl">
                    <a:srgbClr val="000000">
                      <a:alpha val="43137"/>
                    </a:srgbClr>
                  </a:outerShdw>
                </a:effectLst>
                <a:latin typeface="Arial Narrow" pitchFamily="34" charset="0"/>
              </a:rPr>
              <a:t>III. Through Fellowship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v3</a:t>
            </a:r>
          </a:p>
        </p:txBody>
      </p:sp>
    </p:spTree>
    <p:extLst>
      <p:ext uri="{BB962C8B-B14F-4D97-AF65-F5344CB8AC3E}">
        <p14:creationId xmlns:p14="http://schemas.microsoft.com/office/powerpoint/2010/main" val="182249628"/>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995E36E-39EB-461E-A8F4-5D5252131D3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D80646F-222E-4CD8-A3FD-07EC636F768D}"/>
              </a:ext>
            </a:extLst>
          </p:cNvPr>
          <p:cNvSpPr>
            <a:spLocks noGrp="1" noChangeArrowheads="1"/>
          </p:cNvSpPr>
          <p:nvPr>
            <p:ph idx="1"/>
          </p:nvPr>
        </p:nvSpPr>
        <p:spPr>
          <a:xfrm>
            <a:off x="457200" y="1143000"/>
            <a:ext cx="8229600" cy="5715000"/>
          </a:xfrm>
        </p:spPr>
        <p:txBody>
          <a:bodyPr>
            <a:normAutofit/>
          </a:bodyPr>
          <a:lstStyle/>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And if I go and prepare a place for you, I will come back and take you to be with me that you also may be where I am. - v3</a:t>
            </a:r>
          </a:p>
          <a:p>
            <a:pPr marL="609600" indent="-609600" algn="just" eaLnBrk="1" fontAlgn="auto" hangingPunct="1">
              <a:spcAft>
                <a:spcPts val="0"/>
              </a:spcAft>
              <a:buFont typeface="Wingdings 2" panose="05020102010507070707" pitchFamily="18" charset="2"/>
              <a:buNone/>
              <a:defRPr/>
            </a:pPr>
            <a:endParaRPr lang="en-US" sz="25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758C647-8010-48E8-8913-A4D734FBCAEF}"/>
              </a:ext>
            </a:extLst>
          </p:cNvPr>
          <p:cNvSpPr/>
          <p:nvPr/>
        </p:nvSpPr>
        <p:spPr>
          <a:xfrm>
            <a:off x="762000" y="152400"/>
            <a:ext cx="7848600" cy="523220"/>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FCBDD2-F7B6-4054-AD3B-C51B146F533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FC4344-0935-454C-85DF-44DA0B82BE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Fellowship with </a:t>
            </a:r>
            <a:r>
              <a:rPr lang="en-US" sz="4400" b="1" dirty="0">
                <a:solidFill>
                  <a:srgbClr val="006600"/>
                </a:solidFill>
                <a:effectLst>
                  <a:outerShdw blurRad="38100" dist="38100" dir="2700000" algn="tl">
                    <a:srgbClr val="000000">
                      <a:alpha val="43137"/>
                    </a:srgbClr>
                  </a:outerShdw>
                </a:effectLst>
                <a:latin typeface="Arial Narrow" pitchFamily="34" charset="0"/>
              </a:rPr>
              <a:t>the Lord</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4ACC729C-F44F-424B-AE1F-AAB9E03930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FCBDD2-F7B6-4054-AD3B-C51B146F533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FC4344-0935-454C-85DF-44DA0B82BE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Fellowship with </a:t>
            </a:r>
            <a:r>
              <a:rPr lang="en-US" sz="4400" b="1" dirty="0">
                <a:solidFill>
                  <a:srgbClr val="006600"/>
                </a:solidFill>
                <a:effectLst>
                  <a:outerShdw blurRad="38100" dist="38100" dir="2700000" algn="tl">
                    <a:srgbClr val="000000">
                      <a:alpha val="43137"/>
                    </a:srgbClr>
                  </a:outerShdw>
                </a:effectLst>
                <a:latin typeface="Arial Narrow" pitchFamily="34" charset="0"/>
              </a:rPr>
              <a:t>the Lord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By </a:t>
            </a:r>
            <a:r>
              <a:rPr lang="en-US" sz="4400" b="1" u="sng" dirty="0">
                <a:solidFill>
                  <a:srgbClr val="990033"/>
                </a:solidFill>
                <a:effectLst>
                  <a:outerShdw blurRad="38100" dist="38100" dir="2700000" algn="tl">
                    <a:srgbClr val="000000">
                      <a:alpha val="43137"/>
                    </a:srgbClr>
                  </a:outerShdw>
                </a:effectLst>
                <a:latin typeface="Arial Narrow" pitchFamily="34" charset="0"/>
              </a:rPr>
              <a:t>trusting</a:t>
            </a:r>
            <a:r>
              <a:rPr lang="en-US" sz="4400" b="1" dirty="0">
                <a:solidFill>
                  <a:srgbClr val="990033"/>
                </a:solidFill>
                <a:effectLst>
                  <a:outerShdw blurRad="38100" dist="38100" dir="2700000" algn="tl">
                    <a:srgbClr val="000000">
                      <a:alpha val="43137"/>
                    </a:srgbClr>
                  </a:outerShdw>
                </a:effectLst>
                <a:latin typeface="Arial Narrow" pitchFamily="34" charset="0"/>
              </a:rPr>
              <a:t> Him to save you 	like He said He would.</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11:25-26 - Jesus said to her, “I am the resurrection and the life. He who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believes in me will live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even though he dies; and whoever lives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believes in me will never die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Do you believe this?”</a:t>
            </a:r>
          </a:p>
        </p:txBody>
      </p:sp>
      <p:sp>
        <p:nvSpPr>
          <p:cNvPr id="4" name="Rectangle 3">
            <a:extLst>
              <a:ext uri="{FF2B5EF4-FFF2-40B4-BE49-F238E27FC236}">
                <a16:creationId xmlns:a16="http://schemas.microsoft.com/office/drawing/2014/main" id="{4ACC729C-F44F-424B-AE1F-AAB9E03930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38851026"/>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FCBDD2-F7B6-4054-AD3B-C51B146F533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FC4344-0935-454C-85DF-44DA0B82BE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Fellowship with </a:t>
            </a:r>
            <a:r>
              <a:rPr lang="en-US" sz="4400" b="1" dirty="0">
                <a:solidFill>
                  <a:srgbClr val="006600"/>
                </a:solidFill>
                <a:effectLst>
                  <a:outerShdw blurRad="38100" dist="38100" dir="2700000" algn="tl">
                    <a:srgbClr val="000000">
                      <a:alpha val="43137"/>
                    </a:srgbClr>
                  </a:outerShdw>
                </a:effectLst>
                <a:latin typeface="Arial Narrow" pitchFamily="34" charset="0"/>
              </a:rPr>
              <a:t>the Lord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By </a:t>
            </a:r>
            <a:r>
              <a:rPr lang="en-US" sz="4400" b="1" u="sng" dirty="0">
                <a:solidFill>
                  <a:srgbClr val="990033"/>
                </a:solidFill>
                <a:effectLst>
                  <a:outerShdw blurRad="38100" dist="38100" dir="2700000" algn="tl">
                    <a:srgbClr val="000000">
                      <a:alpha val="43137"/>
                    </a:srgbClr>
                  </a:outerShdw>
                </a:effectLst>
                <a:latin typeface="Arial Narrow" pitchFamily="34" charset="0"/>
              </a:rPr>
              <a:t>praying</a:t>
            </a:r>
            <a:r>
              <a:rPr lang="en-US" sz="4400" b="1" dirty="0">
                <a:solidFill>
                  <a:srgbClr val="990033"/>
                </a:solidFill>
                <a:effectLst>
                  <a:outerShdw blurRad="38100" dist="38100" dir="2700000" algn="tl">
                    <a:srgbClr val="000000">
                      <a:alpha val="43137"/>
                    </a:srgbClr>
                  </a:outerShdw>
                </a:effectLst>
                <a:latin typeface="Arial Narrow" pitchFamily="34" charset="0"/>
              </a:rPr>
              <a:t> to Him continually.</a:t>
            </a:r>
          </a:p>
        </p:txBody>
      </p:sp>
      <p:sp>
        <p:nvSpPr>
          <p:cNvPr id="4" name="Rectangle 3">
            <a:extLst>
              <a:ext uri="{FF2B5EF4-FFF2-40B4-BE49-F238E27FC236}">
                <a16:creationId xmlns:a16="http://schemas.microsoft.com/office/drawing/2014/main" id="{4ACC729C-F44F-424B-AE1F-AAB9E03930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6851265"/>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FCBDD2-F7B6-4054-AD3B-C51B146F533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FC4344-0935-454C-85DF-44DA0B82BE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Fellowship with </a:t>
            </a:r>
            <a:r>
              <a:rPr lang="en-US" sz="4400" b="1" dirty="0">
                <a:solidFill>
                  <a:srgbClr val="006600"/>
                </a:solidFill>
                <a:effectLst>
                  <a:outerShdw blurRad="38100" dist="38100" dir="2700000" algn="tl">
                    <a:srgbClr val="000000">
                      <a:alpha val="43137"/>
                    </a:srgbClr>
                  </a:outerShdw>
                </a:effectLst>
                <a:latin typeface="Arial Narrow" pitchFamily="34" charset="0"/>
              </a:rPr>
              <a:t>the Lord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By </a:t>
            </a:r>
            <a:r>
              <a:rPr lang="en-US" sz="4400" b="1" u="sng" dirty="0">
                <a:solidFill>
                  <a:srgbClr val="990033"/>
                </a:solidFill>
                <a:effectLst>
                  <a:outerShdw blurRad="38100" dist="38100" dir="2700000" algn="tl">
                    <a:srgbClr val="000000">
                      <a:alpha val="43137"/>
                    </a:srgbClr>
                  </a:outerShdw>
                </a:effectLst>
                <a:latin typeface="Arial Narrow" pitchFamily="34" charset="0"/>
              </a:rPr>
              <a:t>worshipping</a:t>
            </a:r>
            <a:r>
              <a:rPr lang="en-US" sz="4400" b="1" dirty="0">
                <a:solidFill>
                  <a:srgbClr val="990033"/>
                </a:solidFill>
                <a:effectLst>
                  <a:outerShdw blurRad="38100" dist="38100" dir="2700000" algn="tl">
                    <a:srgbClr val="000000">
                      <a:alpha val="43137"/>
                    </a:srgbClr>
                  </a:outerShdw>
                </a:effectLst>
                <a:latin typeface="Arial Narrow" pitchFamily="34" charset="0"/>
              </a:rPr>
              <a:t> &amp; </a:t>
            </a:r>
            <a:r>
              <a:rPr lang="en-US" sz="4400" b="1" u="sng" dirty="0">
                <a:solidFill>
                  <a:srgbClr val="990033"/>
                </a:solidFill>
                <a:effectLst>
                  <a:outerShdw blurRad="38100" dist="38100" dir="2700000" algn="tl">
                    <a:srgbClr val="000000">
                      <a:alpha val="43137"/>
                    </a:srgbClr>
                  </a:outerShdw>
                </a:effectLst>
                <a:latin typeface="Arial Narrow" pitchFamily="34" charset="0"/>
              </a:rPr>
              <a:t>praising</a:t>
            </a:r>
            <a:r>
              <a:rPr lang="en-US" sz="4400" b="1" dirty="0">
                <a:solidFill>
                  <a:srgbClr val="990033"/>
                </a:solidFill>
                <a:effectLst>
                  <a:outerShdw blurRad="38100" dist="38100" dir="2700000" algn="tl">
                    <a:srgbClr val="000000">
                      <a:alpha val="43137"/>
                    </a:srgbClr>
                  </a:outerShdw>
                </a:effectLst>
                <a:latin typeface="Arial Narrow" pitchFamily="34" charset="0"/>
              </a:rPr>
              <a:t> Him 	regularly.</a:t>
            </a:r>
          </a:p>
        </p:txBody>
      </p:sp>
      <p:sp>
        <p:nvSpPr>
          <p:cNvPr id="4" name="Rectangle 3">
            <a:extLst>
              <a:ext uri="{FF2B5EF4-FFF2-40B4-BE49-F238E27FC236}">
                <a16:creationId xmlns:a16="http://schemas.microsoft.com/office/drawing/2014/main" id="{4ACC729C-F44F-424B-AE1F-AAB9E03930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7519708"/>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FCBDD2-F7B6-4054-AD3B-C51B146F533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FC4344-0935-454C-85DF-44DA0B82BE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Fellowship with </a:t>
            </a:r>
            <a:r>
              <a:rPr lang="en-US" sz="4400" b="1" dirty="0">
                <a:solidFill>
                  <a:srgbClr val="006600"/>
                </a:solidFill>
                <a:effectLst>
                  <a:outerShdw blurRad="38100" dist="38100" dir="2700000" algn="tl">
                    <a:srgbClr val="000000">
                      <a:alpha val="43137"/>
                    </a:srgbClr>
                  </a:outerShdw>
                </a:effectLst>
                <a:latin typeface="Arial Narrow" pitchFamily="34" charset="0"/>
              </a:rPr>
              <a:t>one another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10:24-25 - And let us consider how we may spur one another on toward love and good deeds.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Let us not give up meeting together</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as some are in the habit of doing, but let us encourage one another — and all the more as you see the Day approaching.</a:t>
            </a:r>
          </a:p>
        </p:txBody>
      </p:sp>
      <p:sp>
        <p:nvSpPr>
          <p:cNvPr id="4" name="Rectangle 3">
            <a:extLst>
              <a:ext uri="{FF2B5EF4-FFF2-40B4-BE49-F238E27FC236}">
                <a16:creationId xmlns:a16="http://schemas.microsoft.com/office/drawing/2014/main" id="{4ACC729C-F44F-424B-AE1F-AAB9E03930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22285379"/>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FCBDD2-F7B6-4054-AD3B-C51B146F533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FC4344-0935-454C-85DF-44DA0B82BE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Fellowship with </a:t>
            </a:r>
            <a:r>
              <a:rPr lang="en-US" sz="4400" b="1" dirty="0">
                <a:solidFill>
                  <a:srgbClr val="006600"/>
                </a:solidFill>
                <a:effectLst>
                  <a:outerShdw blurRad="38100" dist="38100" dir="2700000" algn="tl">
                    <a:srgbClr val="000000">
                      <a:alpha val="43137"/>
                    </a:srgbClr>
                  </a:outerShdw>
                </a:effectLst>
                <a:latin typeface="Arial Narrow" pitchFamily="34" charset="0"/>
              </a:rPr>
              <a:t>one another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When we assemble for </a:t>
            </a:r>
            <a:r>
              <a:rPr lang="en-US" sz="4400" b="1" u="sng" dirty="0">
                <a:solidFill>
                  <a:srgbClr val="990033"/>
                </a:solidFill>
                <a:effectLst>
                  <a:outerShdw blurRad="38100" dist="38100" dir="2700000" algn="tl">
                    <a:srgbClr val="000000">
                      <a:alpha val="43137"/>
                    </a:srgbClr>
                  </a:outerShdw>
                </a:effectLst>
                <a:latin typeface="Arial Narrow" pitchFamily="34" charset="0"/>
              </a:rPr>
              <a:t>praise</a:t>
            </a:r>
            <a:r>
              <a:rPr lang="en-US" sz="4400" b="1" dirty="0">
                <a:solidFill>
                  <a:srgbClr val="990033"/>
                </a:solidFill>
                <a:effectLst>
                  <a:outerShdw blurRad="38100" dist="38100" dir="2700000" algn="tl">
                    <a:srgbClr val="000000">
                      <a:alpha val="43137"/>
                    </a:srgbClr>
                  </a:outerShdw>
                </a:effectLst>
                <a:latin typeface="Arial Narrow" pitchFamily="34" charset="0"/>
              </a:rPr>
              <a:t> 	&amp; </a:t>
            </a:r>
            <a:r>
              <a:rPr lang="en-US" sz="4400" b="1" u="sng" dirty="0">
                <a:solidFill>
                  <a:srgbClr val="990033"/>
                </a:solidFill>
                <a:effectLst>
                  <a:outerShdw blurRad="38100" dist="38100" dir="2700000" algn="tl">
                    <a:srgbClr val="000000">
                      <a:alpha val="43137"/>
                    </a:srgbClr>
                  </a:outerShdw>
                </a:effectLst>
                <a:latin typeface="Arial Narrow" pitchFamily="34" charset="0"/>
              </a:rPr>
              <a:t>worship</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4ACC729C-F44F-424B-AE1F-AAB9E03930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0213856"/>
      </p:ext>
    </p:extLst>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FCBDD2-F7B6-4054-AD3B-C51B146F533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FC4344-0935-454C-85DF-44DA0B82BE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Fellowship with </a:t>
            </a:r>
            <a:r>
              <a:rPr lang="en-US" sz="4400" b="1" dirty="0">
                <a:solidFill>
                  <a:srgbClr val="006600"/>
                </a:solidFill>
                <a:effectLst>
                  <a:outerShdw blurRad="38100" dist="38100" dir="2700000" algn="tl">
                    <a:srgbClr val="000000">
                      <a:alpha val="43137"/>
                    </a:srgbClr>
                  </a:outerShdw>
                </a:effectLst>
                <a:latin typeface="Arial Narrow" pitchFamily="34" charset="0"/>
              </a:rPr>
              <a:t>one another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When we assemble for </a:t>
            </a:r>
            <a:r>
              <a:rPr lang="en-US" sz="4400" b="1" u="sng" dirty="0">
                <a:solidFill>
                  <a:srgbClr val="990033"/>
                </a:solidFill>
                <a:effectLst>
                  <a:outerShdw blurRad="38100" dist="38100" dir="2700000" algn="tl">
                    <a:srgbClr val="000000">
                      <a:alpha val="43137"/>
                    </a:srgbClr>
                  </a:outerShdw>
                </a:effectLst>
                <a:latin typeface="Arial Narrow" pitchFamily="34" charset="0"/>
              </a:rPr>
              <a:t>prayer</a:t>
            </a:r>
            <a:r>
              <a:rPr lang="en-US" sz="4400" b="1" dirty="0">
                <a:solidFill>
                  <a:srgbClr val="990033"/>
                </a:solidFill>
                <a:effectLst>
                  <a:outerShdw blurRad="38100" dist="38100" dir="2700000" algn="tl">
                    <a:srgbClr val="000000">
                      <a:alpha val="43137"/>
                    </a:srgbClr>
                  </a:outerShdw>
                </a:effectLst>
                <a:latin typeface="Arial Narrow" pitchFamily="34" charset="0"/>
              </a:rPr>
              <a:t> 	&amp; </a:t>
            </a:r>
            <a:r>
              <a:rPr lang="en-US" sz="4400" b="1" u="sng" dirty="0">
                <a:solidFill>
                  <a:srgbClr val="990033"/>
                </a:solidFill>
                <a:effectLst>
                  <a:outerShdw blurRad="38100" dist="38100" dir="2700000" algn="tl">
                    <a:srgbClr val="000000">
                      <a:alpha val="43137"/>
                    </a:srgbClr>
                  </a:outerShdw>
                </a:effectLst>
                <a:latin typeface="Arial Narrow" pitchFamily="34" charset="0"/>
              </a:rPr>
              <a:t>study</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4ACC729C-F44F-424B-AE1F-AAB9E03930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65855695"/>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FCBDD2-F7B6-4054-AD3B-C51B146F533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FC4344-0935-454C-85DF-44DA0B82BE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Fellowship with </a:t>
            </a:r>
            <a:r>
              <a:rPr lang="en-US" sz="4400" b="1" dirty="0">
                <a:solidFill>
                  <a:srgbClr val="006600"/>
                </a:solidFill>
                <a:effectLst>
                  <a:outerShdw blurRad="38100" dist="38100" dir="2700000" algn="tl">
                    <a:srgbClr val="000000">
                      <a:alpha val="43137"/>
                    </a:srgbClr>
                  </a:outerShdw>
                </a:effectLst>
                <a:latin typeface="Arial Narrow" pitchFamily="34" charset="0"/>
              </a:rPr>
              <a:t>one another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When we assemble for </a:t>
            </a:r>
            <a:r>
              <a:rPr lang="en-US" sz="4400" b="1" u="sng" dirty="0">
                <a:solidFill>
                  <a:srgbClr val="990033"/>
                </a:solidFill>
                <a:effectLst>
                  <a:outerShdw blurRad="38100" dist="38100" dir="2700000" algn="tl">
                    <a:srgbClr val="000000">
                      <a:alpha val="43137"/>
                    </a:srgbClr>
                  </a:outerShdw>
                </a:effectLst>
                <a:latin typeface="Arial Narrow" pitchFamily="34" charset="0"/>
              </a:rPr>
              <a:t>service</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4ACC729C-F44F-424B-AE1F-AAB9E03930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5438418"/>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FF9A995-0E49-4CF5-ADC8-2FD3E96729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27C3F1-36E5-441E-B66B-CC2DD646B5AB}"/>
              </a:ext>
            </a:extLst>
          </p:cNvPr>
          <p:cNvSpPr>
            <a:spLocks noGrp="1" noChangeArrowheads="1"/>
          </p:cNvSpPr>
          <p:nvPr>
            <p:ph idx="1"/>
          </p:nvPr>
        </p:nvSpPr>
        <p:spPr>
          <a:xfrm>
            <a:off x="457200" y="1219200"/>
            <a:ext cx="8229600" cy="51054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anose="020B0606020202030204" pitchFamily="34" charset="0"/>
                <a:cs typeface="Arial" pitchFamily="34" charset="0"/>
              </a:rPr>
              <a:t>What, then, is the real way to find God &amp; His salvation?</a:t>
            </a:r>
          </a:p>
        </p:txBody>
      </p:sp>
    </p:spTree>
    <p:extLst>
      <p:ext uri="{BB962C8B-B14F-4D97-AF65-F5344CB8AC3E}">
        <p14:creationId xmlns:p14="http://schemas.microsoft.com/office/powerpoint/2010/main" val="3069786084"/>
      </p:ext>
    </p:extLst>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FCBDD2-F7B6-4054-AD3B-C51B146F533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5FC4344-0935-454C-85DF-44DA0B82BE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Fellowship with </a:t>
            </a:r>
            <a:r>
              <a:rPr lang="en-US" sz="4400" b="1" dirty="0">
                <a:solidFill>
                  <a:srgbClr val="006600"/>
                </a:solidFill>
                <a:effectLst>
                  <a:outerShdw blurRad="38100" dist="38100" dir="2700000" algn="tl">
                    <a:srgbClr val="000000">
                      <a:alpha val="43137"/>
                    </a:srgbClr>
                  </a:outerShdw>
                </a:effectLst>
                <a:latin typeface="Arial Narrow" pitchFamily="34" charset="0"/>
              </a:rPr>
              <a:t>one another</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We are eternal companions!</a:t>
            </a:r>
          </a:p>
        </p:txBody>
      </p:sp>
      <p:sp>
        <p:nvSpPr>
          <p:cNvPr id="4" name="Rectangle 3">
            <a:extLst>
              <a:ext uri="{FF2B5EF4-FFF2-40B4-BE49-F238E27FC236}">
                <a16:creationId xmlns:a16="http://schemas.microsoft.com/office/drawing/2014/main" id="{4ACC729C-F44F-424B-AE1F-AAB9E03930F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Through Fellowship.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41016307"/>
      </p:ext>
    </p:extLst>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81F27F-68EF-4036-9E90-66D5AD5B9F5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EB3BCBB-FDE1-49EA-9140-0EF9F6476E79}"/>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This may help you think of one another in a different way!</a:t>
            </a:r>
          </a:p>
        </p:txBody>
      </p:sp>
      <p:sp>
        <p:nvSpPr>
          <p:cNvPr id="4" name="Rectangle 3">
            <a:extLst>
              <a:ext uri="{FF2B5EF4-FFF2-40B4-BE49-F238E27FC236}">
                <a16:creationId xmlns:a16="http://schemas.microsoft.com/office/drawing/2014/main" id="{C4DD9E85-BDB3-47BD-A112-54D69DAE188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647ECB-2B54-4BCE-8521-77919469580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02CAE2E-6AEE-4E15-B039-CB971FA53484}"/>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14:1-6</a:t>
            </a:r>
          </a:p>
          <a:p>
            <a:pPr marL="0" indent="0" algn="jus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Do not let your hearts be troubled. Trust in God; trust also in me. In my Father’s house are many rooms; if it were not so, I would have told you. I am going there to prepare a place for you. And if I go and prepare a place for you, I will come back and take you to be with me that you also may be where I am. You know the way to the place where I am going. Thomas said to him, “Lord, we don’t know where you are going, so how can we know the way?” Jesus answered, “I am the way and the truth and the life. No one comes to the Father except through me.</a:t>
            </a:r>
          </a:p>
          <a:p>
            <a:pPr marL="0" indent="0" algn="just">
              <a:buNone/>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3B20972-D73C-443D-996B-3BECBEB06081}"/>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A45B585-3041-48D3-8BBE-C21AA6842B3B}"/>
              </a:ext>
            </a:extLst>
          </p:cNvPr>
          <p:cNvSpPr>
            <a:spLocks noGrp="1" noChangeArrowheads="1"/>
          </p:cNvSpPr>
          <p:nvPr>
            <p:ph idx="1"/>
          </p:nvPr>
        </p:nvSpPr>
        <p:spPr>
          <a:xfrm>
            <a:off x="457200" y="1143000"/>
            <a:ext cx="8229600" cy="5334000"/>
          </a:xfrm>
        </p:spPr>
        <p:txBody>
          <a:bodyPr>
            <a:normAutofit/>
          </a:bodyPr>
          <a:lstStyle/>
          <a:p>
            <a:pPr algn="just">
              <a:buFont typeface="Wingdings 2" panose="05020102010507070707" pitchFamily="18" charset="2"/>
              <a:buNone/>
              <a:defRPr/>
            </a:pPr>
            <a:r>
              <a:rPr lang="en-US" sz="4000" b="1" dirty="0">
                <a:solidFill>
                  <a:srgbClr val="002060"/>
                </a:solidFill>
                <a:effectLst>
                  <a:outerShdw blurRad="38100" dist="38100" dir="2700000" algn="tl">
                    <a:srgbClr val="000000">
                      <a:alpha val="43137"/>
                    </a:srgbClr>
                  </a:outerShdw>
                </a:effectLst>
                <a:latin typeface="Arial Narrow" pitchFamily="34" charset="0"/>
              </a:rPr>
              <a:t>I. Through Faith </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v1</a:t>
            </a:r>
            <a:endParaRPr lang="en-US" sz="2400" b="1" dirty="0">
              <a:solidFill>
                <a:schemeClr val="tx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1028465190"/>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FF9A995-0E49-4CF5-ADC8-2FD3E96729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27C3F1-36E5-441E-B66B-CC2DD646B5AB}"/>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Do not let your hearts be troubled.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Trust in God; trust also in me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v1</a:t>
            </a:r>
          </a:p>
        </p:txBody>
      </p:sp>
      <p:sp>
        <p:nvSpPr>
          <p:cNvPr id="4" name="Rectangle 3">
            <a:extLst>
              <a:ext uri="{FF2B5EF4-FFF2-40B4-BE49-F238E27FC236}">
                <a16:creationId xmlns:a16="http://schemas.microsoft.com/office/drawing/2014/main" id="{4604201A-E9BB-40E9-8CC7-614FA1CA283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Start with a faith in God.</a:t>
            </a:r>
          </a:p>
          <a:p>
            <a:pPr marL="0" indent="0" algn="jus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11:6 - And without faith it is impossible to please God, because anyone who comes to him must believe that he exists and that he rewards those who earnestly seek him.</a:t>
            </a:r>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6CDAB0-70E3-462E-BB77-D33091CF13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18485D4-EF06-45E9-840F-3CE46223914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Start with a faith in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Abraham.</a:t>
            </a:r>
          </a:p>
          <a:p>
            <a:pPr marL="0" marR="0" indent="0" algn="just">
              <a:spcBef>
                <a:spcPts val="0"/>
              </a:spcBef>
              <a:spcAft>
                <a:spcPts val="0"/>
              </a:spcAft>
              <a:buNone/>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Genesis 22:8 - </a:t>
            </a:r>
            <a:r>
              <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God will provide for Himself a lamb . </a:t>
            </a:r>
            <a:r>
              <a:rPr lang="en-US" sz="2800" b="1" kern="140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800" b="1" kern="1400" dirty="0">
              <a:ln>
                <a:no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658B0110-E8F9-46F4-9DA1-397DED4BE76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Through Faith.</a:t>
            </a:r>
          </a:p>
        </p:txBody>
      </p:sp>
    </p:spTree>
    <p:extLst>
      <p:ext uri="{BB962C8B-B14F-4D97-AF65-F5344CB8AC3E}">
        <p14:creationId xmlns:p14="http://schemas.microsoft.com/office/powerpoint/2010/main" val="587822271"/>
      </p:ext>
    </p:extLst>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40057</TotalTime>
  <Words>1628</Words>
  <Application>Microsoft Office PowerPoint</Application>
  <PresentationFormat>On-screen Show (4:3)</PresentationFormat>
  <Paragraphs>208</Paragraphs>
  <Slides>41</Slides>
  <Notes>41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Arial Narrow</vt:lpstr>
      <vt:lpstr>Calibri</vt:lpstr>
      <vt:lpstr>Franklin Gothic Medium</vt:lpstr>
      <vt:lpstr>Lucida Sans Unicode</vt:lpstr>
      <vt:lpstr>Times New Roman</vt:lpstr>
      <vt:lpstr>Wingdings 2</vt:lpstr>
      <vt:lpstr>Trek</vt:lpstr>
      <vt:lpstr>How  can  i  find  god?</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1939</cp:revision>
  <dcterms:created xsi:type="dcterms:W3CDTF">2005-04-23T22:37:40Z</dcterms:created>
  <dcterms:modified xsi:type="dcterms:W3CDTF">2024-10-07T21:31:17Z</dcterms:modified>
</cp:coreProperties>
</file>