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398" r:id="rId2"/>
    <p:sldId id="3720" r:id="rId3"/>
    <p:sldId id="3721" r:id="rId4"/>
    <p:sldId id="3722" r:id="rId5"/>
    <p:sldId id="3115" r:id="rId6"/>
    <p:sldId id="3680" r:id="rId7"/>
    <p:sldId id="3681" r:id="rId8"/>
    <p:sldId id="1362" r:id="rId9"/>
    <p:sldId id="3699" r:id="rId10"/>
    <p:sldId id="3407" r:id="rId11"/>
    <p:sldId id="3684" r:id="rId12"/>
    <p:sldId id="3685" r:id="rId13"/>
    <p:sldId id="3686" r:id="rId14"/>
    <p:sldId id="3687" r:id="rId15"/>
    <p:sldId id="3688" r:id="rId16"/>
    <p:sldId id="3689" r:id="rId17"/>
    <p:sldId id="3690" r:id="rId18"/>
    <p:sldId id="3691" r:id="rId19"/>
    <p:sldId id="3692" r:id="rId20"/>
    <p:sldId id="3693" r:id="rId21"/>
    <p:sldId id="3694" r:id="rId22"/>
    <p:sldId id="3695" r:id="rId23"/>
    <p:sldId id="3696" r:id="rId24"/>
    <p:sldId id="3697" r:id="rId25"/>
    <p:sldId id="3698" r:id="rId26"/>
    <p:sldId id="3208" r:id="rId27"/>
    <p:sldId id="3701" r:id="rId28"/>
    <p:sldId id="3702" r:id="rId29"/>
    <p:sldId id="3703" r:id="rId30"/>
    <p:sldId id="3704" r:id="rId31"/>
    <p:sldId id="3705" r:id="rId32"/>
    <p:sldId id="3706" r:id="rId33"/>
    <p:sldId id="3707" r:id="rId34"/>
    <p:sldId id="3708" r:id="rId35"/>
    <p:sldId id="3709" r:id="rId36"/>
    <p:sldId id="3710" r:id="rId37"/>
    <p:sldId id="3711" r:id="rId38"/>
    <p:sldId id="3713" r:id="rId39"/>
    <p:sldId id="3712" r:id="rId40"/>
    <p:sldId id="3714" r:id="rId41"/>
    <p:sldId id="3715" r:id="rId42"/>
    <p:sldId id="3716" r:id="rId43"/>
    <p:sldId id="3717" r:id="rId44"/>
    <p:sldId id="3718" r:id="rId45"/>
    <p:sldId id="3719" r:id="rId46"/>
  </p:sldIdLst>
  <p:sldSz cx="9144000" cy="6858000" type="screen4x3"/>
  <p:notesSz cx="7023100" cy="93091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279" autoAdjust="0"/>
  </p:normalViewPr>
  <p:slideViewPr>
    <p:cSldViewPr>
      <p:cViewPr varScale="1">
        <p:scale>
          <a:sx n="92" d="100"/>
          <a:sy n="92" d="100"/>
        </p:scale>
        <p:origin x="1752" y="30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16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B4160616-A7E4-44FB-A494-0D2EB40B86DB}"/>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dirty="0"/>
          </a:p>
        </p:txBody>
      </p:sp>
      <p:sp>
        <p:nvSpPr>
          <p:cNvPr id="141315" name="Rectangle 3">
            <a:extLst>
              <a:ext uri="{FF2B5EF4-FFF2-40B4-BE49-F238E27FC236}">
                <a16:creationId xmlns:a16="http://schemas.microsoft.com/office/drawing/2014/main" id="{5BD36728-5893-4128-B926-B092228C051C}"/>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dirty="0"/>
          </a:p>
        </p:txBody>
      </p:sp>
      <p:sp>
        <p:nvSpPr>
          <p:cNvPr id="141316" name="Rectangle 4">
            <a:extLst>
              <a:ext uri="{FF2B5EF4-FFF2-40B4-BE49-F238E27FC236}">
                <a16:creationId xmlns:a16="http://schemas.microsoft.com/office/drawing/2014/main" id="{CB81C39C-01D2-4075-BA55-27A99A58B7E6}"/>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dirty="0"/>
          </a:p>
        </p:txBody>
      </p:sp>
      <p:sp>
        <p:nvSpPr>
          <p:cNvPr id="141317" name="Rectangle 5">
            <a:extLst>
              <a:ext uri="{FF2B5EF4-FFF2-40B4-BE49-F238E27FC236}">
                <a16:creationId xmlns:a16="http://schemas.microsoft.com/office/drawing/2014/main" id="{DD077BDA-BBCD-4B5A-A086-10E24C85BF6D}"/>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993011AE-C95B-4C62-89A7-3110B4E289D7}"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5DF438-4E13-4DDE-8564-54FD8E55D8B3}"/>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a:defRPr sz="1200"/>
            </a:lvl1pPr>
          </a:lstStyle>
          <a:p>
            <a:pPr>
              <a:defRPr/>
            </a:pPr>
            <a:endParaRPr lang="en-US" dirty="0"/>
          </a:p>
        </p:txBody>
      </p:sp>
      <p:sp>
        <p:nvSpPr>
          <p:cNvPr id="3" name="Date Placeholder 2">
            <a:extLst>
              <a:ext uri="{FF2B5EF4-FFF2-40B4-BE49-F238E27FC236}">
                <a16:creationId xmlns:a16="http://schemas.microsoft.com/office/drawing/2014/main" id="{FD231AD3-82C3-4A2E-A062-86B5DE71FF40}"/>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a:defRPr sz="1200"/>
            </a:lvl1pPr>
          </a:lstStyle>
          <a:p>
            <a:pPr>
              <a:defRPr/>
            </a:pPr>
            <a:fld id="{080FCC8A-CD01-4615-81E0-DBBF9AB2889C}" type="datetimeFigureOut">
              <a:rPr lang="en-US"/>
              <a:pPr>
                <a:defRPr/>
              </a:pPr>
              <a:t>4/29/2025</a:t>
            </a:fld>
            <a:endParaRPr lang="en-US" dirty="0"/>
          </a:p>
        </p:txBody>
      </p:sp>
      <p:sp>
        <p:nvSpPr>
          <p:cNvPr id="4" name="Slide Image Placeholder 3">
            <a:extLst>
              <a:ext uri="{FF2B5EF4-FFF2-40B4-BE49-F238E27FC236}">
                <a16:creationId xmlns:a16="http://schemas.microsoft.com/office/drawing/2014/main" id="{BDE87E3A-ED86-4BF3-8309-1B4FF857EA76}"/>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2A6C43AF-3B96-44A0-8507-8D2BE6A77521}"/>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4861EB4-8ED2-4700-9FFB-155AC0E821A2}"/>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a:defRPr sz="1200"/>
            </a:lvl1pPr>
          </a:lstStyle>
          <a:p>
            <a:pPr>
              <a:defRPr/>
            </a:pPr>
            <a:endParaRPr lang="en-US" dirty="0"/>
          </a:p>
        </p:txBody>
      </p:sp>
      <p:sp>
        <p:nvSpPr>
          <p:cNvPr id="7" name="Slide Number Placeholder 6">
            <a:extLst>
              <a:ext uri="{FF2B5EF4-FFF2-40B4-BE49-F238E27FC236}">
                <a16:creationId xmlns:a16="http://schemas.microsoft.com/office/drawing/2014/main" id="{16287395-DA13-4CA6-8639-1DCB3797DF15}"/>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a:defRPr sz="1200"/>
            </a:lvl1pPr>
          </a:lstStyle>
          <a:p>
            <a:fld id="{E58313F6-6F20-4D33-A49E-23DCE266D317}"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DE7B71A7-323F-4AB2-ADC4-43F1699B65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4A9BCCED-5289-4101-8DF4-01E56CF3DD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1444" name="Slide Number Placeholder 3">
            <a:extLst>
              <a:ext uri="{FF2B5EF4-FFF2-40B4-BE49-F238E27FC236}">
                <a16:creationId xmlns:a16="http://schemas.microsoft.com/office/drawing/2014/main" id="{167BC990-BA0A-4D81-9E54-7CBF76881C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848431B-A61C-4B64-A92F-3DB9F0D89FCD}" type="slidenum">
              <a:rPr lang="en-US" altLang="en-US" sz="1200"/>
              <a:pPr eaLnBrk="1" hangingPunct="1"/>
              <a:t>1</a:t>
            </a:fld>
            <a:endParaRPr lang="en-US"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000D8F1-8753-440A-BF9E-721CB288F0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6471798-C101-48F2-9D3D-221297E645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A26E3933-63D7-45C7-94B8-1FC2F5EAF3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10</a:t>
            </a:fld>
            <a:endParaRPr lang="en-US"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3F150-E04F-93CA-C9C4-27CCA958C626}"/>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7D2DE113-C565-C732-D752-DDAD9F48D9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A3D4E065-6CB8-C10D-82F7-5D52FA8A72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A9FA96F3-B6B9-2DC7-38FA-45362B8312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11</a:t>
            </a:fld>
            <a:endParaRPr lang="en-US" altLang="en-US" sz="1200" dirty="0"/>
          </a:p>
        </p:txBody>
      </p:sp>
    </p:spTree>
    <p:extLst>
      <p:ext uri="{BB962C8B-B14F-4D97-AF65-F5344CB8AC3E}">
        <p14:creationId xmlns:p14="http://schemas.microsoft.com/office/powerpoint/2010/main" val="2050384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1CF76-CBDA-E4BF-9303-ABB3A4C8E328}"/>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D58A0700-F3B4-B830-942A-97DE397F49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FCBBEC27-50FC-572D-0126-A95741A6F3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834B48A9-91FE-4676-2A3E-93BD016F3B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12</a:t>
            </a:fld>
            <a:endParaRPr lang="en-US" altLang="en-US" sz="1200" dirty="0"/>
          </a:p>
        </p:txBody>
      </p:sp>
    </p:spTree>
    <p:extLst>
      <p:ext uri="{BB962C8B-B14F-4D97-AF65-F5344CB8AC3E}">
        <p14:creationId xmlns:p14="http://schemas.microsoft.com/office/powerpoint/2010/main" val="3767239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93C3F-C38F-1FF1-41C2-BB140D058EE9}"/>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FBC27E63-DBD9-27DB-0B70-876EB502A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7C5941E-4243-7DC8-6AE0-94D80CA0CD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B14E259E-B384-B5C7-5BFA-557A385A2A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13</a:t>
            </a:fld>
            <a:endParaRPr lang="en-US" altLang="en-US" sz="1200" dirty="0"/>
          </a:p>
        </p:txBody>
      </p:sp>
    </p:spTree>
    <p:extLst>
      <p:ext uri="{BB962C8B-B14F-4D97-AF65-F5344CB8AC3E}">
        <p14:creationId xmlns:p14="http://schemas.microsoft.com/office/powerpoint/2010/main" val="910356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6C8C3-0D45-2C66-24C3-945D441B3038}"/>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5179DBCD-8EFA-8C7C-C978-F5E3384345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1B7C3147-F06D-E2B5-B150-83685CC2BE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7B692E6A-B59F-766F-6062-E7CA647F16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14</a:t>
            </a:fld>
            <a:endParaRPr lang="en-US" altLang="en-US" sz="1200" dirty="0"/>
          </a:p>
        </p:txBody>
      </p:sp>
    </p:spTree>
    <p:extLst>
      <p:ext uri="{BB962C8B-B14F-4D97-AF65-F5344CB8AC3E}">
        <p14:creationId xmlns:p14="http://schemas.microsoft.com/office/powerpoint/2010/main" val="1326474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5B963-A11E-2565-36B2-65CD86DA21F1}"/>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63412A39-F5E1-3F40-3CFB-994C35C64E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2D7E717A-2C5D-4439-D0FA-BCB3FB7153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888CD182-EA69-E20A-AFAB-D9D687D267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15</a:t>
            </a:fld>
            <a:endParaRPr lang="en-US" altLang="en-US" sz="1200" dirty="0"/>
          </a:p>
        </p:txBody>
      </p:sp>
    </p:spTree>
    <p:extLst>
      <p:ext uri="{BB962C8B-B14F-4D97-AF65-F5344CB8AC3E}">
        <p14:creationId xmlns:p14="http://schemas.microsoft.com/office/powerpoint/2010/main" val="1031148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B24AD-9E09-C076-CD64-7E485301B46B}"/>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9F609459-605C-CC15-9EBA-A2B8777A24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DDC67E1-41C2-7C56-F47C-265CDB8B2A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468BAA1E-D207-9D7A-8AFE-D0D809FB3E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16</a:t>
            </a:fld>
            <a:endParaRPr lang="en-US" altLang="en-US" sz="1200" dirty="0"/>
          </a:p>
        </p:txBody>
      </p:sp>
    </p:spTree>
    <p:extLst>
      <p:ext uri="{BB962C8B-B14F-4D97-AF65-F5344CB8AC3E}">
        <p14:creationId xmlns:p14="http://schemas.microsoft.com/office/powerpoint/2010/main" val="37142042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54109-FA08-2AF3-F4A8-EC4DA582DB9D}"/>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7C755A9F-B8F2-BA27-18A1-82E791FB7A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D010FA58-1893-2694-989A-4665759C34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1EC44A86-3181-7173-BEF7-B24CE27CF7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17</a:t>
            </a:fld>
            <a:endParaRPr lang="en-US" altLang="en-US" sz="1200" dirty="0"/>
          </a:p>
        </p:txBody>
      </p:sp>
    </p:spTree>
    <p:extLst>
      <p:ext uri="{BB962C8B-B14F-4D97-AF65-F5344CB8AC3E}">
        <p14:creationId xmlns:p14="http://schemas.microsoft.com/office/powerpoint/2010/main" val="152011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F9A94-00A4-B165-5DC6-F0DE75CBEEE6}"/>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B89B3398-BA6E-368F-E154-47E76C0A00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E8E8BD8-080A-9B61-6ECF-988501197C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40A3B153-58FE-0D63-AB3C-30E0191EF4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18</a:t>
            </a:fld>
            <a:endParaRPr lang="en-US" altLang="en-US" sz="1200" dirty="0"/>
          </a:p>
        </p:txBody>
      </p:sp>
    </p:spTree>
    <p:extLst>
      <p:ext uri="{BB962C8B-B14F-4D97-AF65-F5344CB8AC3E}">
        <p14:creationId xmlns:p14="http://schemas.microsoft.com/office/powerpoint/2010/main" val="3564059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79D361-0469-F88C-3ED9-6B5C75DE3A3D}"/>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72875D6-A593-E2CE-8C27-1EFED16933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71C670A4-02A7-15B2-6BAB-EFA3896617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C9DFB66D-E0E5-2E47-CDAE-8D00E028C4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19</a:t>
            </a:fld>
            <a:endParaRPr lang="en-US" altLang="en-US" sz="1200" dirty="0"/>
          </a:p>
        </p:txBody>
      </p:sp>
    </p:spTree>
    <p:extLst>
      <p:ext uri="{BB962C8B-B14F-4D97-AF65-F5344CB8AC3E}">
        <p14:creationId xmlns:p14="http://schemas.microsoft.com/office/powerpoint/2010/main" val="3359807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924B3-0FC5-860D-CC01-3E9128921A8B}"/>
            </a:ext>
          </a:extLst>
        </p:cNvPr>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987041D-69FE-07B0-AD6D-456DC26418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B8709A34-6504-9418-06BE-B4B0196581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5540" name="Slide Number Placeholder 3">
            <a:extLst>
              <a:ext uri="{FF2B5EF4-FFF2-40B4-BE49-F238E27FC236}">
                <a16:creationId xmlns:a16="http://schemas.microsoft.com/office/drawing/2014/main" id="{7FF7CA33-D6BB-8AFB-51F7-864DA771CA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E3DA435-B798-40E2-86B7-78B8F1862942}" type="slidenum">
              <a:rPr lang="en-US" altLang="en-US" sz="1200"/>
              <a:pPr eaLnBrk="1" hangingPunct="1"/>
              <a:t>2</a:t>
            </a:fld>
            <a:endParaRPr lang="en-US" altLang="en-US" sz="1200" dirty="0"/>
          </a:p>
        </p:txBody>
      </p:sp>
    </p:spTree>
    <p:extLst>
      <p:ext uri="{BB962C8B-B14F-4D97-AF65-F5344CB8AC3E}">
        <p14:creationId xmlns:p14="http://schemas.microsoft.com/office/powerpoint/2010/main" val="3774041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A2AE2-CE9B-EEE8-7EEC-595817EED5B4}"/>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FADF6387-459B-16B4-357C-BB52170FF1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1551AB18-1EF3-3447-0FF5-B5D7DE59B4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6227545A-4185-8045-D705-79739A5A19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20</a:t>
            </a:fld>
            <a:endParaRPr lang="en-US" altLang="en-US" sz="1200" dirty="0"/>
          </a:p>
        </p:txBody>
      </p:sp>
    </p:spTree>
    <p:extLst>
      <p:ext uri="{BB962C8B-B14F-4D97-AF65-F5344CB8AC3E}">
        <p14:creationId xmlns:p14="http://schemas.microsoft.com/office/powerpoint/2010/main" val="36890465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7CB18-5D76-FAE5-D731-EFC70DCD8E2C}"/>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73E2A02-8930-A0FC-3E4E-493241E25B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A9A9BB64-9E15-678C-196C-59D36B9E82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A56F5BA2-7ACD-CD71-B556-89AD70F9A7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21</a:t>
            </a:fld>
            <a:endParaRPr lang="en-US" altLang="en-US" sz="1200" dirty="0"/>
          </a:p>
        </p:txBody>
      </p:sp>
    </p:spTree>
    <p:extLst>
      <p:ext uri="{BB962C8B-B14F-4D97-AF65-F5344CB8AC3E}">
        <p14:creationId xmlns:p14="http://schemas.microsoft.com/office/powerpoint/2010/main" val="162964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35FD7-ECFB-0CF8-74C4-AEE5F66D8871}"/>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1D7E888-7056-8001-78A2-ABC0DCAF4C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432F1A1-ECBF-97AF-EECE-F6BD1A0C76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744E8817-0662-18C6-C84A-7AC07056B7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22</a:t>
            </a:fld>
            <a:endParaRPr lang="en-US" altLang="en-US" sz="1200" dirty="0"/>
          </a:p>
        </p:txBody>
      </p:sp>
    </p:spTree>
    <p:extLst>
      <p:ext uri="{BB962C8B-B14F-4D97-AF65-F5344CB8AC3E}">
        <p14:creationId xmlns:p14="http://schemas.microsoft.com/office/powerpoint/2010/main" val="37726456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D9874-C89C-4F17-FDF2-248FA6C057C4}"/>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B27CFEF-D55B-6A00-768F-F2A2BDAA8D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D9994D88-DAF2-A1EA-0CCD-C6E5363A49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DD3E358F-245D-3B38-9E24-A5AC21AEC9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23</a:t>
            </a:fld>
            <a:endParaRPr lang="en-US" altLang="en-US" sz="1200" dirty="0"/>
          </a:p>
        </p:txBody>
      </p:sp>
    </p:spTree>
    <p:extLst>
      <p:ext uri="{BB962C8B-B14F-4D97-AF65-F5344CB8AC3E}">
        <p14:creationId xmlns:p14="http://schemas.microsoft.com/office/powerpoint/2010/main" val="3553939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E8BB67-C23F-FA8F-AA7C-B88C470677E2}"/>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6CF03B9-F30D-0541-1BFA-B54C7DFBCA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33EC483-EA45-960D-0362-887DFD7A83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CA22A2F9-46A9-7482-2D82-9B8EEDCD30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80390D5-C14F-4F48-936C-EE90A19D1DF2}" type="slidenum">
              <a:rPr lang="en-US" altLang="en-US" sz="1200"/>
              <a:pPr eaLnBrk="1" hangingPunct="1"/>
              <a:t>24</a:t>
            </a:fld>
            <a:endParaRPr lang="en-US" altLang="en-US" sz="1200" dirty="0"/>
          </a:p>
        </p:txBody>
      </p:sp>
    </p:spTree>
    <p:extLst>
      <p:ext uri="{BB962C8B-B14F-4D97-AF65-F5344CB8AC3E}">
        <p14:creationId xmlns:p14="http://schemas.microsoft.com/office/powerpoint/2010/main" val="3703993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EEC41-452F-9D3B-96DF-96BD1BF0BED7}"/>
            </a:ext>
          </a:extLst>
        </p:cNvPr>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D3EDCE2B-C271-2557-4C57-141169208E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CC91A052-B5D0-61FB-5872-F53BAD4943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3732" name="Slide Number Placeholder 3">
            <a:extLst>
              <a:ext uri="{FF2B5EF4-FFF2-40B4-BE49-F238E27FC236}">
                <a16:creationId xmlns:a16="http://schemas.microsoft.com/office/drawing/2014/main" id="{01C481EB-BF6B-A35F-5FEF-CF7FBE3DBB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41DE548-C0FD-41AD-89B2-B76A3364C88B}" type="slidenum">
              <a:rPr lang="en-US" altLang="en-US" sz="1200"/>
              <a:pPr eaLnBrk="1" hangingPunct="1"/>
              <a:t>25</a:t>
            </a:fld>
            <a:endParaRPr lang="en-US" altLang="en-US" sz="1200" dirty="0"/>
          </a:p>
        </p:txBody>
      </p:sp>
    </p:spTree>
    <p:extLst>
      <p:ext uri="{BB962C8B-B14F-4D97-AF65-F5344CB8AC3E}">
        <p14:creationId xmlns:p14="http://schemas.microsoft.com/office/powerpoint/2010/main" val="19188488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2E844D1A-0C37-4684-BFBE-C5ED2F1F8B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D79314A2-58BF-46D4-AE71-C4184D21D1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3661022C-EC84-467E-8DA3-BEDC0F6E22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26</a:t>
            </a:fld>
            <a:endParaRPr lang="en-US" altLang="en-US"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01C8D-90FD-4FE8-D502-DD8CE0833231}"/>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6F19EEBA-BE96-D7A6-A7A0-616E00589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845DC5BF-6D3E-0B1D-F683-18CF18C584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3606EA68-67D9-6B45-BA22-1657A46DD5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27</a:t>
            </a:fld>
            <a:endParaRPr lang="en-US" altLang="en-US" sz="1200" dirty="0"/>
          </a:p>
        </p:txBody>
      </p:sp>
    </p:spTree>
    <p:extLst>
      <p:ext uri="{BB962C8B-B14F-4D97-AF65-F5344CB8AC3E}">
        <p14:creationId xmlns:p14="http://schemas.microsoft.com/office/powerpoint/2010/main" val="24977086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E92E46-7145-4B73-8DA3-FFFB605390A2}"/>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9F1F33A-B077-1460-D88C-CF75E346CC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5C11997-B873-0C88-E357-CFCB202FBC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22488ACB-D0CC-4716-A630-67E10F81B0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28</a:t>
            </a:fld>
            <a:endParaRPr lang="en-US" altLang="en-US" sz="1200" dirty="0"/>
          </a:p>
        </p:txBody>
      </p:sp>
    </p:spTree>
    <p:extLst>
      <p:ext uri="{BB962C8B-B14F-4D97-AF65-F5344CB8AC3E}">
        <p14:creationId xmlns:p14="http://schemas.microsoft.com/office/powerpoint/2010/main" val="4519377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3B15C-0416-83D3-6CF3-50BDE3FF1D56}"/>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28DEE118-8F2E-9206-033F-9E27A6AD6A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230A9D2B-09B8-E04F-BCE2-4F7F26CA3C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E5C97A20-0CB7-0C33-0AE0-04A6ADC945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29</a:t>
            </a:fld>
            <a:endParaRPr lang="en-US" altLang="en-US" sz="1200" dirty="0"/>
          </a:p>
        </p:txBody>
      </p:sp>
    </p:spTree>
    <p:extLst>
      <p:ext uri="{BB962C8B-B14F-4D97-AF65-F5344CB8AC3E}">
        <p14:creationId xmlns:p14="http://schemas.microsoft.com/office/powerpoint/2010/main" val="63932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B18B7-0126-9CD5-6E40-7BE69575F174}"/>
            </a:ext>
          </a:extLst>
        </p:cNvPr>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DF302F0-B32F-D8E0-8755-73EAD9ECE9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A3E336E9-0C90-148F-75CB-09B7D421F8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5540" name="Slide Number Placeholder 3">
            <a:extLst>
              <a:ext uri="{FF2B5EF4-FFF2-40B4-BE49-F238E27FC236}">
                <a16:creationId xmlns:a16="http://schemas.microsoft.com/office/drawing/2014/main" id="{4DB097CF-23B1-AEBB-61A3-8D5F4E424F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E3DA435-B798-40E2-86B7-78B8F1862942}" type="slidenum">
              <a:rPr lang="en-US" altLang="en-US" sz="1200"/>
              <a:pPr eaLnBrk="1" hangingPunct="1"/>
              <a:t>3</a:t>
            </a:fld>
            <a:endParaRPr lang="en-US" altLang="en-US" sz="1200" dirty="0"/>
          </a:p>
        </p:txBody>
      </p:sp>
    </p:spTree>
    <p:extLst>
      <p:ext uri="{BB962C8B-B14F-4D97-AF65-F5344CB8AC3E}">
        <p14:creationId xmlns:p14="http://schemas.microsoft.com/office/powerpoint/2010/main" val="2302827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89729-D5F0-E0DB-F659-39784A43010B}"/>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17D8FF1-19B1-6CD4-F4D8-0D8DA1DB71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32FDD33F-05E2-A397-25CF-F83999D24C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B4C9A772-0CBF-4037-58BA-36B04B9DF6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30</a:t>
            </a:fld>
            <a:endParaRPr lang="en-US" altLang="en-US" sz="1200" dirty="0"/>
          </a:p>
        </p:txBody>
      </p:sp>
    </p:spTree>
    <p:extLst>
      <p:ext uri="{BB962C8B-B14F-4D97-AF65-F5344CB8AC3E}">
        <p14:creationId xmlns:p14="http://schemas.microsoft.com/office/powerpoint/2010/main" val="33125578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D6D31-FF68-6D23-441E-D68CFEEC2A76}"/>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983D95E9-3B7D-3A1F-C744-24E654D294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8A91AEA9-B2D9-9C97-7FF3-004A851017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B116D12A-6C64-A8A7-EB96-960938A5D2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31</a:t>
            </a:fld>
            <a:endParaRPr lang="en-US" altLang="en-US" sz="1200" dirty="0"/>
          </a:p>
        </p:txBody>
      </p:sp>
    </p:spTree>
    <p:extLst>
      <p:ext uri="{BB962C8B-B14F-4D97-AF65-F5344CB8AC3E}">
        <p14:creationId xmlns:p14="http://schemas.microsoft.com/office/powerpoint/2010/main" val="4632192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9613F-43A3-08B5-B934-D947ECB5D86F}"/>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45FF6908-F984-3EB4-8EC0-EA95A4F506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C4B14557-838D-D8B2-DD26-1B1D510D4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2D4689FB-6CE3-36FD-F587-AD5838B450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32</a:t>
            </a:fld>
            <a:endParaRPr lang="en-US" altLang="en-US" sz="1200" dirty="0"/>
          </a:p>
        </p:txBody>
      </p:sp>
    </p:spTree>
    <p:extLst>
      <p:ext uri="{BB962C8B-B14F-4D97-AF65-F5344CB8AC3E}">
        <p14:creationId xmlns:p14="http://schemas.microsoft.com/office/powerpoint/2010/main" val="881055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A3774-D4C1-B249-3D90-4C71C30D1DB6}"/>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E0A0B11-0043-A6BC-EC4B-9A1A7B5AF2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F08FA56F-C565-35F0-5E4D-7F84FB0F92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AA4401EE-594E-B231-7835-3F5BAE092F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33</a:t>
            </a:fld>
            <a:endParaRPr lang="en-US" altLang="en-US" sz="1200" dirty="0"/>
          </a:p>
        </p:txBody>
      </p:sp>
    </p:spTree>
    <p:extLst>
      <p:ext uri="{BB962C8B-B14F-4D97-AF65-F5344CB8AC3E}">
        <p14:creationId xmlns:p14="http://schemas.microsoft.com/office/powerpoint/2010/main" val="29596767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C0B9B-72F4-3B4D-3C92-B3317777DC9E}"/>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CB466E33-12D6-B5B4-65F7-7185B3BA0A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AF67CDB3-72D8-B67A-DDAE-0E95EDC946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FD0B9918-E526-C4A5-0B76-3E58746F7C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34</a:t>
            </a:fld>
            <a:endParaRPr lang="en-US" altLang="en-US" sz="1200" dirty="0"/>
          </a:p>
        </p:txBody>
      </p:sp>
    </p:spTree>
    <p:extLst>
      <p:ext uri="{BB962C8B-B14F-4D97-AF65-F5344CB8AC3E}">
        <p14:creationId xmlns:p14="http://schemas.microsoft.com/office/powerpoint/2010/main" val="17595987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4DE62-848B-346A-3DB5-378EF52C9AE4}"/>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0FA17F85-C84E-DAF6-6E5C-DED75B6C92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6594ABF9-F544-639C-B702-3D928D8ABB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C977493A-98BD-1A1C-BD81-0FC3F4FABE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35</a:t>
            </a:fld>
            <a:endParaRPr lang="en-US" altLang="en-US" sz="1200" dirty="0"/>
          </a:p>
        </p:txBody>
      </p:sp>
    </p:spTree>
    <p:extLst>
      <p:ext uri="{BB962C8B-B14F-4D97-AF65-F5344CB8AC3E}">
        <p14:creationId xmlns:p14="http://schemas.microsoft.com/office/powerpoint/2010/main" val="3790837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CAA47-3529-761E-2586-40CA1A50A1F4}"/>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F8CD2D6B-1832-FF09-C72B-A577BAE05D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D1281F26-5C90-94EA-6245-C8F7E8EAAA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6FC4BD1D-E665-8E37-0071-386308A747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36</a:t>
            </a:fld>
            <a:endParaRPr lang="en-US" altLang="en-US" sz="1200" dirty="0"/>
          </a:p>
        </p:txBody>
      </p:sp>
    </p:spTree>
    <p:extLst>
      <p:ext uri="{BB962C8B-B14F-4D97-AF65-F5344CB8AC3E}">
        <p14:creationId xmlns:p14="http://schemas.microsoft.com/office/powerpoint/2010/main" val="36078135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F4DD4-BC15-AB5F-E12A-4F8CF7E69796}"/>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3D17FB55-7E0B-7E73-2B6F-A41DB9A822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95FD5BC9-0CC7-4E8B-F3CC-21DB1014C0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27316173-C139-40A9-72EC-D19D34D77B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37</a:t>
            </a:fld>
            <a:endParaRPr lang="en-US" altLang="en-US" sz="1200" dirty="0"/>
          </a:p>
        </p:txBody>
      </p:sp>
    </p:spTree>
    <p:extLst>
      <p:ext uri="{BB962C8B-B14F-4D97-AF65-F5344CB8AC3E}">
        <p14:creationId xmlns:p14="http://schemas.microsoft.com/office/powerpoint/2010/main" val="31462784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665D0-C5AB-DB97-9D76-3F668C92BCCD}"/>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8A6C4405-1B26-AF5C-6D7A-5ADDB5D5BC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7A4FD731-A5BC-E884-B46F-A870834AB3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9EF14E19-EEC4-A6FC-64CF-1ABA7F5D45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38</a:t>
            </a:fld>
            <a:endParaRPr lang="en-US" altLang="en-US" sz="1200" dirty="0"/>
          </a:p>
        </p:txBody>
      </p:sp>
    </p:spTree>
    <p:extLst>
      <p:ext uri="{BB962C8B-B14F-4D97-AF65-F5344CB8AC3E}">
        <p14:creationId xmlns:p14="http://schemas.microsoft.com/office/powerpoint/2010/main" val="10323915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2CEC8-FE6B-0882-993B-C7826699B7BA}"/>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E7BE75D0-42AA-C546-2C33-BB6968D7CF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291D962B-3F72-106C-ABA8-470316980B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082550F6-951D-69E1-632D-A30469F065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39</a:t>
            </a:fld>
            <a:endParaRPr lang="en-US" altLang="en-US" sz="1200" dirty="0"/>
          </a:p>
        </p:txBody>
      </p:sp>
    </p:spTree>
    <p:extLst>
      <p:ext uri="{BB962C8B-B14F-4D97-AF65-F5344CB8AC3E}">
        <p14:creationId xmlns:p14="http://schemas.microsoft.com/office/powerpoint/2010/main" val="2704465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E0E10-CFF7-D710-BE53-BF291C3484FF}"/>
            </a:ext>
          </a:extLst>
        </p:cNvPr>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43E8D981-0D8C-8488-511A-D5C046BFBD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64326FD1-8D4B-8A41-D251-1C57A3B338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5540" name="Slide Number Placeholder 3">
            <a:extLst>
              <a:ext uri="{FF2B5EF4-FFF2-40B4-BE49-F238E27FC236}">
                <a16:creationId xmlns:a16="http://schemas.microsoft.com/office/drawing/2014/main" id="{C07D82D1-8A02-1B92-2866-3A6440E0E8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E3DA435-B798-40E2-86B7-78B8F1862942}" type="slidenum">
              <a:rPr lang="en-US" altLang="en-US" sz="1200"/>
              <a:pPr eaLnBrk="1" hangingPunct="1"/>
              <a:t>4</a:t>
            </a:fld>
            <a:endParaRPr lang="en-US" altLang="en-US" sz="1200" dirty="0"/>
          </a:p>
        </p:txBody>
      </p:sp>
    </p:spTree>
    <p:extLst>
      <p:ext uri="{BB962C8B-B14F-4D97-AF65-F5344CB8AC3E}">
        <p14:creationId xmlns:p14="http://schemas.microsoft.com/office/powerpoint/2010/main" val="24134724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6FA694-AB61-9E38-3BEC-7BFD83914637}"/>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C6879C70-26D5-DAA1-4B25-EADD48A46D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D9D538A2-5F63-6F9D-45E5-9521700C1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049C5CBE-4443-F2F5-752A-6B2CC1D0A4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40</a:t>
            </a:fld>
            <a:endParaRPr lang="en-US" altLang="en-US" sz="1200" dirty="0"/>
          </a:p>
        </p:txBody>
      </p:sp>
    </p:spTree>
    <p:extLst>
      <p:ext uri="{BB962C8B-B14F-4D97-AF65-F5344CB8AC3E}">
        <p14:creationId xmlns:p14="http://schemas.microsoft.com/office/powerpoint/2010/main" val="7081371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73995-23C5-59D6-8E48-976E2EB6615B}"/>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F52ED26-73BA-A4F9-2C99-A2C05BAC10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CA1D6D7-7E3E-7462-8F69-DEC52D30E9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B42A5EB1-28E8-68AA-5A6A-88F09797B0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41</a:t>
            </a:fld>
            <a:endParaRPr lang="en-US" altLang="en-US" sz="1200" dirty="0"/>
          </a:p>
        </p:txBody>
      </p:sp>
    </p:spTree>
    <p:extLst>
      <p:ext uri="{BB962C8B-B14F-4D97-AF65-F5344CB8AC3E}">
        <p14:creationId xmlns:p14="http://schemas.microsoft.com/office/powerpoint/2010/main" val="4654955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005CF-48BD-E0B1-7B4B-4803D8B03A82}"/>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E1BBCC79-F5A8-941C-C553-2EE187F526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52F04A3-E9D3-DE34-0573-DCA4F7602D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0E7BF245-539C-2B28-5177-39E5538DC1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42</a:t>
            </a:fld>
            <a:endParaRPr lang="en-US" altLang="en-US" sz="1200" dirty="0"/>
          </a:p>
        </p:txBody>
      </p:sp>
    </p:spTree>
    <p:extLst>
      <p:ext uri="{BB962C8B-B14F-4D97-AF65-F5344CB8AC3E}">
        <p14:creationId xmlns:p14="http://schemas.microsoft.com/office/powerpoint/2010/main" val="37431890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BD6E1-D873-9EA0-D32D-41F483A26D3F}"/>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CBA5C398-0B7F-940F-CA52-19AE058E55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69D117B4-8E8D-F082-D9B1-37330DC383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B4D6EBA0-0D8C-BFBA-133F-C761162DF7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43</a:t>
            </a:fld>
            <a:endParaRPr lang="en-US" altLang="en-US" sz="1200" dirty="0"/>
          </a:p>
        </p:txBody>
      </p:sp>
    </p:spTree>
    <p:extLst>
      <p:ext uri="{BB962C8B-B14F-4D97-AF65-F5344CB8AC3E}">
        <p14:creationId xmlns:p14="http://schemas.microsoft.com/office/powerpoint/2010/main" val="19564436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2D438-5356-251B-480A-DBB4D6867A51}"/>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3D548686-9AE1-D531-0342-17F8F77F4E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F26B4BBF-71CF-5251-31BD-FFAF4DC0CB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D65F1DF1-D880-FFAE-1ABC-9552CEBAE2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44</a:t>
            </a:fld>
            <a:endParaRPr lang="en-US" altLang="en-US" sz="1200" dirty="0"/>
          </a:p>
        </p:txBody>
      </p:sp>
    </p:spTree>
    <p:extLst>
      <p:ext uri="{BB962C8B-B14F-4D97-AF65-F5344CB8AC3E}">
        <p14:creationId xmlns:p14="http://schemas.microsoft.com/office/powerpoint/2010/main" val="22625910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DC92D-32FC-9692-0DF8-00DD8ED4BBE7}"/>
            </a:ext>
          </a:extLst>
        </p:cNvPr>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C945221E-CDA9-93B1-ADBA-A247567D4C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B458D6E7-BE7C-7740-FDAA-D087031F6A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A4D65FA9-015E-ABBB-F029-025B13ADC8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16DBB3A-CE15-4375-A54A-52F0D74867AF}" type="slidenum">
              <a:rPr lang="en-US" altLang="en-US" sz="1200"/>
              <a:pPr eaLnBrk="1" hangingPunct="1"/>
              <a:t>45</a:t>
            </a:fld>
            <a:endParaRPr lang="en-US" altLang="en-US" sz="1200" dirty="0"/>
          </a:p>
        </p:txBody>
      </p:sp>
    </p:spTree>
    <p:extLst>
      <p:ext uri="{BB962C8B-B14F-4D97-AF65-F5344CB8AC3E}">
        <p14:creationId xmlns:p14="http://schemas.microsoft.com/office/powerpoint/2010/main" val="3643913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90B89D97-A53C-4866-AE5D-0A2FB6DBAE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B42D6348-96CC-4A48-9D6E-F319A37081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2468" name="Slide Number Placeholder 3">
            <a:extLst>
              <a:ext uri="{FF2B5EF4-FFF2-40B4-BE49-F238E27FC236}">
                <a16:creationId xmlns:a16="http://schemas.microsoft.com/office/drawing/2014/main" id="{59EF3349-F2D9-4E90-8EB1-5A0B6C88EB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2BD21F-D518-434C-B3B5-076E74413176}" type="slidenum">
              <a:rPr lang="en-US" altLang="en-US" sz="1200"/>
              <a:pPr eaLnBrk="1" hangingPunct="1"/>
              <a:t>5</a:t>
            </a:fld>
            <a:endParaRPr lang="en-US"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B15FF-387F-E9CA-98F4-4B1F5D91C3A6}"/>
            </a:ext>
          </a:extLst>
        </p:cNvPr>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936B147-1B42-0501-EA29-8CD45200A5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7FBBE62E-0713-D755-2D52-7C69917EED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2468" name="Slide Number Placeholder 3">
            <a:extLst>
              <a:ext uri="{FF2B5EF4-FFF2-40B4-BE49-F238E27FC236}">
                <a16:creationId xmlns:a16="http://schemas.microsoft.com/office/drawing/2014/main" id="{9CC864FE-123F-008C-73E4-FD0E80A041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2BD21F-D518-434C-B3B5-076E74413176}" type="slidenum">
              <a:rPr lang="en-US" altLang="en-US" sz="1200"/>
              <a:pPr eaLnBrk="1" hangingPunct="1"/>
              <a:t>6</a:t>
            </a:fld>
            <a:endParaRPr lang="en-US" altLang="en-US" sz="1200" dirty="0"/>
          </a:p>
        </p:txBody>
      </p:sp>
    </p:spTree>
    <p:extLst>
      <p:ext uri="{BB962C8B-B14F-4D97-AF65-F5344CB8AC3E}">
        <p14:creationId xmlns:p14="http://schemas.microsoft.com/office/powerpoint/2010/main" val="2170763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147C3B-38AE-7A32-7824-FBA05572470D}"/>
            </a:ext>
          </a:extLst>
        </p:cNvPr>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8FD94D9-8BD3-E47B-12DD-9ACC41AB2C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0A819C1-AEC4-1200-4110-312DA6E4F0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2468" name="Slide Number Placeholder 3">
            <a:extLst>
              <a:ext uri="{FF2B5EF4-FFF2-40B4-BE49-F238E27FC236}">
                <a16:creationId xmlns:a16="http://schemas.microsoft.com/office/drawing/2014/main" id="{98CBD3B2-ABFF-06DD-C23C-082E4629E5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2BD21F-D518-434C-B3B5-076E74413176}" type="slidenum">
              <a:rPr lang="en-US" altLang="en-US" sz="1200"/>
              <a:pPr eaLnBrk="1" hangingPunct="1"/>
              <a:t>7</a:t>
            </a:fld>
            <a:endParaRPr lang="en-US" altLang="en-US" sz="1200" dirty="0"/>
          </a:p>
        </p:txBody>
      </p:sp>
    </p:spTree>
    <p:extLst>
      <p:ext uri="{BB962C8B-B14F-4D97-AF65-F5344CB8AC3E}">
        <p14:creationId xmlns:p14="http://schemas.microsoft.com/office/powerpoint/2010/main" val="2266916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A2ABF540-0DA2-4A23-A407-25A069573A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31C664B8-CD5C-48D0-BA70-FD223D9267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3732" name="Slide Number Placeholder 3">
            <a:extLst>
              <a:ext uri="{FF2B5EF4-FFF2-40B4-BE49-F238E27FC236}">
                <a16:creationId xmlns:a16="http://schemas.microsoft.com/office/drawing/2014/main" id="{E5A0B13B-187B-45E0-A5D0-E4F66BB8AE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41DE548-C0FD-41AD-89B2-B76A3364C88B}" type="slidenum">
              <a:rPr lang="en-US" altLang="en-US" sz="1200"/>
              <a:pPr eaLnBrk="1" hangingPunct="1"/>
              <a:t>8</a:t>
            </a:fld>
            <a:endParaRPr lang="en-US"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CC0B7-9967-63B1-5ABE-286C64C475AC}"/>
            </a:ext>
          </a:extLst>
        </p:cNvPr>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F89C2128-BE31-5BCD-454E-554F5D44C0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CBD25396-AB24-83A2-607E-1DB3D4D471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3732" name="Slide Number Placeholder 3">
            <a:extLst>
              <a:ext uri="{FF2B5EF4-FFF2-40B4-BE49-F238E27FC236}">
                <a16:creationId xmlns:a16="http://schemas.microsoft.com/office/drawing/2014/main" id="{56094D87-994F-82DC-6209-9FEC1C8C0C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41DE548-C0FD-41AD-89B2-B76A3364C88B}" type="slidenum">
              <a:rPr lang="en-US" altLang="en-US" sz="1200"/>
              <a:pPr eaLnBrk="1" hangingPunct="1"/>
              <a:t>9</a:t>
            </a:fld>
            <a:endParaRPr lang="en-US" altLang="en-US" sz="1200" dirty="0"/>
          </a:p>
        </p:txBody>
      </p:sp>
    </p:spTree>
    <p:extLst>
      <p:ext uri="{BB962C8B-B14F-4D97-AF65-F5344CB8AC3E}">
        <p14:creationId xmlns:p14="http://schemas.microsoft.com/office/powerpoint/2010/main" val="2511699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5BDF97A-D366-46B2-85A4-1590D73300ED}"/>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7E1B1BBF-EAAC-4D01-A948-76E8D2DFCA2D}"/>
              </a:ext>
            </a:extLst>
          </p:cNvPr>
          <p:cNvSpPr>
            <a:spLocks noGrp="1"/>
          </p:cNvSpPr>
          <p:nvPr>
            <p:ph type="dt" sz="half" idx="10"/>
          </p:nvPr>
        </p:nvSpPr>
        <p:spPr/>
        <p:txBody>
          <a:bodyPr/>
          <a:lstStyle>
            <a:lvl1pPr>
              <a:defRPr/>
            </a:lvl1pPr>
          </a:lstStyle>
          <a:p>
            <a:pPr>
              <a:defRPr/>
            </a:pPr>
            <a:endParaRPr lang="en-US" dirty="0"/>
          </a:p>
        </p:txBody>
      </p:sp>
      <p:sp>
        <p:nvSpPr>
          <p:cNvPr id="6" name="Footer Placeholder 1">
            <a:extLst>
              <a:ext uri="{FF2B5EF4-FFF2-40B4-BE49-F238E27FC236}">
                <a16:creationId xmlns:a16="http://schemas.microsoft.com/office/drawing/2014/main" id="{B634E940-1025-4EC9-9101-CBADB2EC8F68}"/>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14">
            <a:extLst>
              <a:ext uri="{FF2B5EF4-FFF2-40B4-BE49-F238E27FC236}">
                <a16:creationId xmlns:a16="http://schemas.microsoft.com/office/drawing/2014/main" id="{A167D9A7-6E40-48C3-B380-B96A9BDD5FB3}"/>
              </a:ext>
            </a:extLst>
          </p:cNvPr>
          <p:cNvSpPr>
            <a:spLocks noGrp="1"/>
          </p:cNvSpPr>
          <p:nvPr>
            <p:ph type="sldNum" sz="quarter" idx="12"/>
          </p:nvPr>
        </p:nvSpPr>
        <p:spPr>
          <a:xfrm>
            <a:off x="8229600" y="6473825"/>
            <a:ext cx="758825" cy="247650"/>
          </a:xfrm>
        </p:spPr>
        <p:txBody>
          <a:bodyPr/>
          <a:lstStyle>
            <a:lvl1pPr>
              <a:defRPr/>
            </a:lvl1pPr>
          </a:lstStyle>
          <a:p>
            <a:fld id="{6D136EB6-D668-4C48-AAE2-08E0821C9313}" type="slidenum">
              <a:rPr lang="en-US" altLang="en-US"/>
              <a:pPr/>
              <a:t>‹#›</a:t>
            </a:fld>
            <a:endParaRPr lang="en-US" altLang="en-US" dirty="0"/>
          </a:p>
        </p:txBody>
      </p:sp>
    </p:spTree>
    <p:extLst>
      <p:ext uri="{BB962C8B-B14F-4D97-AF65-F5344CB8AC3E}">
        <p14:creationId xmlns:p14="http://schemas.microsoft.com/office/powerpoint/2010/main" val="369687356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A02AA4D5-06C5-426F-B9B3-39C270BC4B3A}"/>
              </a:ext>
            </a:extLst>
          </p:cNvPr>
          <p:cNvSpPr>
            <a:spLocks noGrp="1"/>
          </p:cNvSpPr>
          <p:nvPr>
            <p:ph type="dt" sz="half" idx="10"/>
          </p:nvPr>
        </p:nvSpPr>
        <p:spPr/>
        <p:txBody>
          <a:bodyPr/>
          <a:lstStyle>
            <a:lvl1pPr>
              <a:defRPr/>
            </a:lvl1pPr>
          </a:lstStyle>
          <a:p>
            <a:pPr>
              <a:defRPr/>
            </a:pPr>
            <a:endParaRPr lang="en-US" dirty="0"/>
          </a:p>
        </p:txBody>
      </p:sp>
      <p:sp>
        <p:nvSpPr>
          <p:cNvPr id="5" name="Footer Placeholder 27">
            <a:extLst>
              <a:ext uri="{FF2B5EF4-FFF2-40B4-BE49-F238E27FC236}">
                <a16:creationId xmlns:a16="http://schemas.microsoft.com/office/drawing/2014/main" id="{94AACD57-347E-4D58-BF56-1E96F0375C8D}"/>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4">
            <a:extLst>
              <a:ext uri="{FF2B5EF4-FFF2-40B4-BE49-F238E27FC236}">
                <a16:creationId xmlns:a16="http://schemas.microsoft.com/office/drawing/2014/main" id="{77CA86FE-CA7A-4524-90B6-A34AF528B134}"/>
              </a:ext>
            </a:extLst>
          </p:cNvPr>
          <p:cNvSpPr>
            <a:spLocks noGrp="1"/>
          </p:cNvSpPr>
          <p:nvPr>
            <p:ph type="sldNum" sz="quarter" idx="12"/>
          </p:nvPr>
        </p:nvSpPr>
        <p:spPr/>
        <p:txBody>
          <a:bodyPr/>
          <a:lstStyle>
            <a:lvl1pPr>
              <a:defRPr/>
            </a:lvl1pPr>
          </a:lstStyle>
          <a:p>
            <a:fld id="{9E195826-8281-48F6-AB47-E4F01A78DCF9}" type="slidenum">
              <a:rPr lang="en-US" altLang="en-US"/>
              <a:pPr/>
              <a:t>‹#›</a:t>
            </a:fld>
            <a:endParaRPr lang="en-US" altLang="en-US" dirty="0"/>
          </a:p>
        </p:txBody>
      </p:sp>
    </p:spTree>
    <p:extLst>
      <p:ext uri="{BB962C8B-B14F-4D97-AF65-F5344CB8AC3E}">
        <p14:creationId xmlns:p14="http://schemas.microsoft.com/office/powerpoint/2010/main" val="187486131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1A5E77-C94D-4181-814A-121E3A50FAE9}"/>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5DBBF7D0-BE4D-4D7A-9845-A9AF37794C56}"/>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5C55AF2-1F0E-495F-9961-71DE93836A3E}"/>
              </a:ext>
            </a:extLst>
          </p:cNvPr>
          <p:cNvSpPr>
            <a:spLocks noGrp="1"/>
          </p:cNvSpPr>
          <p:nvPr>
            <p:ph type="sldNum" sz="quarter" idx="12"/>
          </p:nvPr>
        </p:nvSpPr>
        <p:spPr/>
        <p:txBody>
          <a:bodyPr/>
          <a:lstStyle>
            <a:lvl1pPr>
              <a:defRPr/>
            </a:lvl1pPr>
          </a:lstStyle>
          <a:p>
            <a:fld id="{C5A5C0A8-A954-4FB7-BFC1-FF36383BE86C}" type="slidenum">
              <a:rPr lang="en-US" altLang="en-US"/>
              <a:pPr/>
              <a:t>‹#›</a:t>
            </a:fld>
            <a:endParaRPr lang="en-US" altLang="en-US" dirty="0"/>
          </a:p>
        </p:txBody>
      </p:sp>
    </p:spTree>
    <p:extLst>
      <p:ext uri="{BB962C8B-B14F-4D97-AF65-F5344CB8AC3E}">
        <p14:creationId xmlns:p14="http://schemas.microsoft.com/office/powerpoint/2010/main" val="348357926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F75B2B7-FCCC-4813-8BE8-4F6FF868B3B2}"/>
              </a:ext>
            </a:extLst>
          </p:cNvPr>
          <p:cNvSpPr>
            <a:spLocks noGrp="1"/>
          </p:cNvSpPr>
          <p:nvPr>
            <p:ph type="dt" sz="half" idx="10"/>
          </p:nvPr>
        </p:nvSpPr>
        <p:spPr/>
        <p:txBody>
          <a:bodyPr/>
          <a:lstStyle>
            <a:lvl1pPr>
              <a:defRPr/>
            </a:lvl1pPr>
          </a:lstStyle>
          <a:p>
            <a:pPr>
              <a:defRPr/>
            </a:pPr>
            <a:endParaRPr lang="en-US" dirty="0"/>
          </a:p>
        </p:txBody>
      </p:sp>
      <p:sp>
        <p:nvSpPr>
          <p:cNvPr id="5" name="Footer Placeholder 18">
            <a:extLst>
              <a:ext uri="{FF2B5EF4-FFF2-40B4-BE49-F238E27FC236}">
                <a16:creationId xmlns:a16="http://schemas.microsoft.com/office/drawing/2014/main" id="{47749F15-ABC3-4220-87AD-92A283550C99}"/>
              </a:ext>
            </a:extLst>
          </p:cNvPr>
          <p:cNvSpPr>
            <a:spLocks noGrp="1"/>
          </p:cNvSpPr>
          <p:nvPr>
            <p:ph type="ftr" sz="quarter" idx="11"/>
          </p:nvPr>
        </p:nvSpPr>
        <p:spPr>
          <a:xfrm>
            <a:off x="3581400" y="76200"/>
            <a:ext cx="2895600" cy="288925"/>
          </a:xfrm>
        </p:spPr>
        <p:txBody>
          <a:bodyPr/>
          <a:lstStyle>
            <a:lvl1pPr>
              <a:defRPr/>
            </a:lvl1pPr>
          </a:lstStyle>
          <a:p>
            <a:pPr>
              <a:defRPr/>
            </a:pPr>
            <a:endParaRPr lang="en-US" dirty="0"/>
          </a:p>
        </p:txBody>
      </p:sp>
      <p:sp>
        <p:nvSpPr>
          <p:cNvPr id="6" name="Slide Number Placeholder 15">
            <a:extLst>
              <a:ext uri="{FF2B5EF4-FFF2-40B4-BE49-F238E27FC236}">
                <a16:creationId xmlns:a16="http://schemas.microsoft.com/office/drawing/2014/main" id="{C35A1B0E-6665-48FC-A1B7-C8413C7122D4}"/>
              </a:ext>
            </a:extLst>
          </p:cNvPr>
          <p:cNvSpPr>
            <a:spLocks noGrp="1"/>
          </p:cNvSpPr>
          <p:nvPr>
            <p:ph type="sldNum" sz="quarter" idx="12"/>
          </p:nvPr>
        </p:nvSpPr>
        <p:spPr>
          <a:xfrm>
            <a:off x="8229600" y="6473825"/>
            <a:ext cx="758825" cy="247650"/>
          </a:xfrm>
        </p:spPr>
        <p:txBody>
          <a:bodyPr/>
          <a:lstStyle>
            <a:lvl1pPr>
              <a:defRPr/>
            </a:lvl1pPr>
          </a:lstStyle>
          <a:p>
            <a:fld id="{593EF8D6-C1BF-4BA3-9F39-840F400AEF95}" type="slidenum">
              <a:rPr lang="en-US" altLang="en-US"/>
              <a:pPr/>
              <a:t>‹#›</a:t>
            </a:fld>
            <a:endParaRPr lang="en-US" altLang="en-US" dirty="0"/>
          </a:p>
        </p:txBody>
      </p:sp>
    </p:spTree>
    <p:extLst>
      <p:ext uri="{BB962C8B-B14F-4D97-AF65-F5344CB8AC3E}">
        <p14:creationId xmlns:p14="http://schemas.microsoft.com/office/powerpoint/2010/main" val="1349837466"/>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D0FD553-E04A-442C-9539-4F1697E9E04E}"/>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15A03596-464A-4FAB-A1D0-57EB10A63A35}"/>
              </a:ext>
            </a:extLst>
          </p:cNvPr>
          <p:cNvSpPr>
            <a:spLocks noGrp="1"/>
          </p:cNvSpPr>
          <p:nvPr>
            <p:ph type="dt" sz="half" idx="10"/>
          </p:nvPr>
        </p:nvSpPr>
        <p:spPr/>
        <p:txBody>
          <a:bodyPr/>
          <a:lstStyle>
            <a:lvl1pPr>
              <a:defRPr/>
            </a:lvl1pPr>
          </a:lstStyle>
          <a:p>
            <a:pPr>
              <a:defRPr/>
            </a:pPr>
            <a:endParaRPr lang="en-US" dirty="0"/>
          </a:p>
        </p:txBody>
      </p:sp>
      <p:sp>
        <p:nvSpPr>
          <p:cNvPr id="7" name="Footer Placeholder 10">
            <a:extLst>
              <a:ext uri="{FF2B5EF4-FFF2-40B4-BE49-F238E27FC236}">
                <a16:creationId xmlns:a16="http://schemas.microsoft.com/office/drawing/2014/main" id="{B4686102-87AA-449F-88DC-321A7422320B}"/>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15">
            <a:extLst>
              <a:ext uri="{FF2B5EF4-FFF2-40B4-BE49-F238E27FC236}">
                <a16:creationId xmlns:a16="http://schemas.microsoft.com/office/drawing/2014/main" id="{F01B0063-9E9A-4F8B-AAAF-FC7BA967DA8B}"/>
              </a:ext>
            </a:extLst>
          </p:cNvPr>
          <p:cNvSpPr>
            <a:spLocks noGrp="1"/>
          </p:cNvSpPr>
          <p:nvPr>
            <p:ph type="sldNum" sz="quarter" idx="12"/>
          </p:nvPr>
        </p:nvSpPr>
        <p:spPr/>
        <p:txBody>
          <a:bodyPr/>
          <a:lstStyle>
            <a:lvl1pPr>
              <a:defRPr/>
            </a:lvl1pPr>
          </a:lstStyle>
          <a:p>
            <a:fld id="{DFE6A66E-E571-440E-A0FA-52C68FD64C3E}" type="slidenum">
              <a:rPr lang="en-US" altLang="en-US"/>
              <a:pPr/>
              <a:t>‹#›</a:t>
            </a:fld>
            <a:endParaRPr lang="en-US" altLang="en-US" dirty="0"/>
          </a:p>
        </p:txBody>
      </p:sp>
    </p:spTree>
    <p:extLst>
      <p:ext uri="{BB962C8B-B14F-4D97-AF65-F5344CB8AC3E}">
        <p14:creationId xmlns:p14="http://schemas.microsoft.com/office/powerpoint/2010/main" val="414937746"/>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971A73A3-AE0E-47DE-BF96-096A2DFD91D9}"/>
              </a:ext>
            </a:extLst>
          </p:cNvPr>
          <p:cNvSpPr>
            <a:spLocks noGrp="1"/>
          </p:cNvSpPr>
          <p:nvPr>
            <p:ph type="dt" sz="half" idx="10"/>
          </p:nvPr>
        </p:nvSpPr>
        <p:spPr/>
        <p:txBody>
          <a:bodyPr/>
          <a:lstStyle>
            <a:lvl1pPr>
              <a:defRPr/>
            </a:lvl1pPr>
          </a:lstStyle>
          <a:p>
            <a:pPr>
              <a:defRPr/>
            </a:pPr>
            <a:endParaRPr lang="en-US" dirty="0"/>
          </a:p>
        </p:txBody>
      </p:sp>
      <p:sp>
        <p:nvSpPr>
          <p:cNvPr id="6" name="Footer Placeholder 27">
            <a:extLst>
              <a:ext uri="{FF2B5EF4-FFF2-40B4-BE49-F238E27FC236}">
                <a16:creationId xmlns:a16="http://schemas.microsoft.com/office/drawing/2014/main" id="{7DE3FDAB-E563-4E30-B0CA-1760DBB174D0}"/>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4">
            <a:extLst>
              <a:ext uri="{FF2B5EF4-FFF2-40B4-BE49-F238E27FC236}">
                <a16:creationId xmlns:a16="http://schemas.microsoft.com/office/drawing/2014/main" id="{5D57DF4B-728F-4DD7-9401-D6A9FED21DE8}"/>
              </a:ext>
            </a:extLst>
          </p:cNvPr>
          <p:cNvSpPr>
            <a:spLocks noGrp="1"/>
          </p:cNvSpPr>
          <p:nvPr>
            <p:ph type="sldNum" sz="quarter" idx="12"/>
          </p:nvPr>
        </p:nvSpPr>
        <p:spPr/>
        <p:txBody>
          <a:bodyPr/>
          <a:lstStyle>
            <a:lvl1pPr>
              <a:defRPr/>
            </a:lvl1pPr>
          </a:lstStyle>
          <a:p>
            <a:fld id="{CCFF2911-8FB7-4857-B809-A6F60F0508D8}" type="slidenum">
              <a:rPr lang="en-US" altLang="en-US"/>
              <a:pPr/>
              <a:t>‹#›</a:t>
            </a:fld>
            <a:endParaRPr lang="en-US" altLang="en-US" dirty="0"/>
          </a:p>
        </p:txBody>
      </p:sp>
    </p:spTree>
    <p:extLst>
      <p:ext uri="{BB962C8B-B14F-4D97-AF65-F5344CB8AC3E}">
        <p14:creationId xmlns:p14="http://schemas.microsoft.com/office/powerpoint/2010/main" val="38946339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C197AED-4A7D-4F26-BE5B-97B2AE04E59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B4BE7E71-C94C-4386-BA67-B299F4689BF7}"/>
              </a:ext>
            </a:extLst>
          </p:cNvPr>
          <p:cNvSpPr>
            <a:spLocks noGrp="1"/>
          </p:cNvSpPr>
          <p:nvPr>
            <p:ph type="dt" sz="half" idx="10"/>
          </p:nvPr>
        </p:nvSpPr>
        <p:spPr/>
        <p:txBody>
          <a:bodyPr/>
          <a:lstStyle>
            <a:lvl1pPr>
              <a:defRPr/>
            </a:lvl1pPr>
          </a:lstStyle>
          <a:p>
            <a:pPr>
              <a:defRPr/>
            </a:pPr>
            <a:endParaRPr lang="en-US" dirty="0"/>
          </a:p>
        </p:txBody>
      </p:sp>
      <p:sp>
        <p:nvSpPr>
          <p:cNvPr id="9" name="Footer Placeholder 5">
            <a:extLst>
              <a:ext uri="{FF2B5EF4-FFF2-40B4-BE49-F238E27FC236}">
                <a16:creationId xmlns:a16="http://schemas.microsoft.com/office/drawing/2014/main" id="{6B88F543-EFB0-4956-B31D-9E965B07C0C0}"/>
              </a:ext>
            </a:extLst>
          </p:cNvPr>
          <p:cNvSpPr>
            <a:spLocks noGrp="1"/>
          </p:cNvSpPr>
          <p:nvPr>
            <p:ph type="ftr" sz="quarter" idx="11"/>
          </p:nvPr>
        </p:nvSpPr>
        <p:spPr/>
        <p:txBody>
          <a:bodyPr/>
          <a:lstStyle>
            <a:lvl1pPr>
              <a:defRPr/>
            </a:lvl1pPr>
          </a:lstStyle>
          <a:p>
            <a:pPr>
              <a:defRPr/>
            </a:pPr>
            <a:endParaRPr lang="en-US" dirty="0"/>
          </a:p>
        </p:txBody>
      </p:sp>
      <p:sp>
        <p:nvSpPr>
          <p:cNvPr id="10" name="Slide Number Placeholder 6">
            <a:extLst>
              <a:ext uri="{FF2B5EF4-FFF2-40B4-BE49-F238E27FC236}">
                <a16:creationId xmlns:a16="http://schemas.microsoft.com/office/drawing/2014/main" id="{5D713A8B-D3F4-48E7-ABF5-82650BCDE90B}"/>
              </a:ext>
            </a:extLst>
          </p:cNvPr>
          <p:cNvSpPr>
            <a:spLocks noGrp="1"/>
          </p:cNvSpPr>
          <p:nvPr>
            <p:ph type="sldNum" sz="quarter" idx="12"/>
          </p:nvPr>
        </p:nvSpPr>
        <p:spPr>
          <a:xfrm>
            <a:off x="8229600" y="6477000"/>
            <a:ext cx="762000" cy="247650"/>
          </a:xfrm>
        </p:spPr>
        <p:txBody>
          <a:bodyPr/>
          <a:lstStyle>
            <a:lvl1pPr>
              <a:defRPr/>
            </a:lvl1pPr>
          </a:lstStyle>
          <a:p>
            <a:fld id="{9698E768-BDEB-407D-B4B3-EE372C2090BE}" type="slidenum">
              <a:rPr lang="en-US" altLang="en-US"/>
              <a:pPr/>
              <a:t>‹#›</a:t>
            </a:fld>
            <a:endParaRPr lang="en-US" altLang="en-US" dirty="0"/>
          </a:p>
        </p:txBody>
      </p:sp>
    </p:spTree>
    <p:extLst>
      <p:ext uri="{BB962C8B-B14F-4D97-AF65-F5344CB8AC3E}">
        <p14:creationId xmlns:p14="http://schemas.microsoft.com/office/powerpoint/2010/main" val="158779571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EDF45BC6-4D7D-49CA-9B20-C996498345A5}"/>
              </a:ext>
            </a:extLst>
          </p:cNvPr>
          <p:cNvSpPr>
            <a:spLocks noGrp="1"/>
          </p:cNvSpPr>
          <p:nvPr>
            <p:ph type="dt" sz="half" idx="10"/>
          </p:nvPr>
        </p:nvSpPr>
        <p:spPr/>
        <p:txBody>
          <a:bodyPr/>
          <a:lstStyle>
            <a:lvl1pPr>
              <a:defRPr/>
            </a:lvl1pPr>
          </a:lstStyle>
          <a:p>
            <a:pPr>
              <a:defRPr/>
            </a:pPr>
            <a:endParaRPr lang="en-US" dirty="0"/>
          </a:p>
        </p:txBody>
      </p:sp>
      <p:sp>
        <p:nvSpPr>
          <p:cNvPr id="4" name="Footer Placeholder 27">
            <a:extLst>
              <a:ext uri="{FF2B5EF4-FFF2-40B4-BE49-F238E27FC236}">
                <a16:creationId xmlns:a16="http://schemas.microsoft.com/office/drawing/2014/main" id="{7B804252-FA20-4E2D-9A3F-B9E6A2798A0E}"/>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4">
            <a:extLst>
              <a:ext uri="{FF2B5EF4-FFF2-40B4-BE49-F238E27FC236}">
                <a16:creationId xmlns:a16="http://schemas.microsoft.com/office/drawing/2014/main" id="{0CAE445F-9930-46CF-90BB-46B6862187CC}"/>
              </a:ext>
            </a:extLst>
          </p:cNvPr>
          <p:cNvSpPr>
            <a:spLocks noGrp="1"/>
          </p:cNvSpPr>
          <p:nvPr>
            <p:ph type="sldNum" sz="quarter" idx="12"/>
          </p:nvPr>
        </p:nvSpPr>
        <p:spPr/>
        <p:txBody>
          <a:bodyPr/>
          <a:lstStyle>
            <a:lvl1pPr>
              <a:defRPr/>
            </a:lvl1pPr>
          </a:lstStyle>
          <a:p>
            <a:fld id="{A17288BF-BA73-4D7F-857A-AFA0F73FA418}" type="slidenum">
              <a:rPr lang="en-US" altLang="en-US"/>
              <a:pPr/>
              <a:t>‹#›</a:t>
            </a:fld>
            <a:endParaRPr lang="en-US" altLang="en-US" dirty="0"/>
          </a:p>
        </p:txBody>
      </p:sp>
    </p:spTree>
    <p:extLst>
      <p:ext uri="{BB962C8B-B14F-4D97-AF65-F5344CB8AC3E}">
        <p14:creationId xmlns:p14="http://schemas.microsoft.com/office/powerpoint/2010/main" val="3845155907"/>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31145371-EA1D-49F9-BBB2-0C613175E25A}"/>
              </a:ext>
            </a:extLst>
          </p:cNvPr>
          <p:cNvSpPr>
            <a:spLocks noGrp="1"/>
          </p:cNvSpPr>
          <p:nvPr>
            <p:ph type="dt" sz="half" idx="10"/>
          </p:nvPr>
        </p:nvSpPr>
        <p:spPr/>
        <p:txBody>
          <a:bodyPr/>
          <a:lstStyle>
            <a:lvl1pPr>
              <a:defRPr/>
            </a:lvl1pPr>
          </a:lstStyle>
          <a:p>
            <a:pPr>
              <a:defRPr/>
            </a:pPr>
            <a:endParaRPr lang="en-US" dirty="0"/>
          </a:p>
        </p:txBody>
      </p:sp>
      <p:sp>
        <p:nvSpPr>
          <p:cNvPr id="3" name="Footer Placeholder 23">
            <a:extLst>
              <a:ext uri="{FF2B5EF4-FFF2-40B4-BE49-F238E27FC236}">
                <a16:creationId xmlns:a16="http://schemas.microsoft.com/office/drawing/2014/main" id="{747EB20E-EFC5-466B-8954-F08F05E45750}"/>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6">
            <a:extLst>
              <a:ext uri="{FF2B5EF4-FFF2-40B4-BE49-F238E27FC236}">
                <a16:creationId xmlns:a16="http://schemas.microsoft.com/office/drawing/2014/main" id="{02B71536-571E-4AED-8BAE-3E3C308E6ABF}"/>
              </a:ext>
            </a:extLst>
          </p:cNvPr>
          <p:cNvSpPr>
            <a:spLocks noGrp="1"/>
          </p:cNvSpPr>
          <p:nvPr>
            <p:ph type="sldNum" sz="quarter" idx="12"/>
          </p:nvPr>
        </p:nvSpPr>
        <p:spPr/>
        <p:txBody>
          <a:bodyPr/>
          <a:lstStyle>
            <a:lvl1pPr>
              <a:defRPr/>
            </a:lvl1pPr>
          </a:lstStyle>
          <a:p>
            <a:fld id="{A693BD8F-15D1-4E90-BA77-2AC47A04DBE0}" type="slidenum">
              <a:rPr lang="en-US" altLang="en-US"/>
              <a:pPr/>
              <a:t>‹#›</a:t>
            </a:fld>
            <a:endParaRPr lang="en-US" altLang="en-US" dirty="0"/>
          </a:p>
        </p:txBody>
      </p:sp>
    </p:spTree>
    <p:extLst>
      <p:ext uri="{BB962C8B-B14F-4D97-AF65-F5344CB8AC3E}">
        <p14:creationId xmlns:p14="http://schemas.microsoft.com/office/powerpoint/2010/main" val="167818290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E4A02D2-C518-4DA7-B849-A831B0D02235}"/>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AF284572-3167-4574-8917-DE5F41F7F815}"/>
              </a:ext>
            </a:extLst>
          </p:cNvPr>
          <p:cNvSpPr>
            <a:spLocks noGrp="1"/>
          </p:cNvSpPr>
          <p:nvPr>
            <p:ph type="dt" sz="half" idx="10"/>
          </p:nvPr>
        </p:nvSpPr>
        <p:spPr/>
        <p:txBody>
          <a:bodyPr/>
          <a:lstStyle>
            <a:lvl1pPr>
              <a:defRPr/>
            </a:lvl1pPr>
          </a:lstStyle>
          <a:p>
            <a:pPr>
              <a:defRPr/>
            </a:pPr>
            <a:endParaRPr lang="en-US" dirty="0"/>
          </a:p>
        </p:txBody>
      </p:sp>
      <p:sp>
        <p:nvSpPr>
          <p:cNvPr id="7" name="Footer Placeholder 28">
            <a:extLst>
              <a:ext uri="{FF2B5EF4-FFF2-40B4-BE49-F238E27FC236}">
                <a16:creationId xmlns:a16="http://schemas.microsoft.com/office/drawing/2014/main" id="{6C5EC87A-A6F3-472C-B817-6341DE8E11F5}"/>
              </a:ext>
            </a:extLst>
          </p:cNvPr>
          <p:cNvSpPr>
            <a:spLocks noGrp="1"/>
          </p:cNvSpPr>
          <p:nvPr>
            <p:ph type="ftr" sz="quarter" idx="11"/>
          </p:nvPr>
        </p:nvSpPr>
        <p:spPr/>
        <p:txBody>
          <a:bodyPr/>
          <a:lstStyle>
            <a:lvl1pPr>
              <a:defRPr/>
            </a:lvl1pPr>
          </a:lstStyle>
          <a:p>
            <a:pPr>
              <a:defRPr/>
            </a:pPr>
            <a:endParaRPr lang="en-US" dirty="0"/>
          </a:p>
        </p:txBody>
      </p:sp>
      <p:sp>
        <p:nvSpPr>
          <p:cNvPr id="8" name="Slide Number Placeholder 6">
            <a:extLst>
              <a:ext uri="{FF2B5EF4-FFF2-40B4-BE49-F238E27FC236}">
                <a16:creationId xmlns:a16="http://schemas.microsoft.com/office/drawing/2014/main" id="{46E256B7-2139-44CA-BA2A-2BF48F341FAB}"/>
              </a:ext>
            </a:extLst>
          </p:cNvPr>
          <p:cNvSpPr>
            <a:spLocks noGrp="1"/>
          </p:cNvSpPr>
          <p:nvPr>
            <p:ph type="sldNum" sz="quarter" idx="12"/>
          </p:nvPr>
        </p:nvSpPr>
        <p:spPr/>
        <p:txBody>
          <a:bodyPr/>
          <a:lstStyle>
            <a:lvl1pPr>
              <a:defRPr/>
            </a:lvl1pPr>
          </a:lstStyle>
          <a:p>
            <a:fld id="{7DA95FB8-AD97-452A-80B4-92B6BF4E60A9}" type="slidenum">
              <a:rPr lang="en-US" altLang="en-US"/>
              <a:pPr/>
              <a:t>‹#›</a:t>
            </a:fld>
            <a:endParaRPr lang="en-US" altLang="en-US" dirty="0"/>
          </a:p>
        </p:txBody>
      </p:sp>
    </p:spTree>
    <p:extLst>
      <p:ext uri="{BB962C8B-B14F-4D97-AF65-F5344CB8AC3E}">
        <p14:creationId xmlns:p14="http://schemas.microsoft.com/office/powerpoint/2010/main" val="273860361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EBAAA0CA-B3B3-44A2-888B-4970B1AE02A5}"/>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3682422C-3CCA-406A-8417-CA91937E0F27}"/>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30">
            <a:extLst>
              <a:ext uri="{FF2B5EF4-FFF2-40B4-BE49-F238E27FC236}">
                <a16:creationId xmlns:a16="http://schemas.microsoft.com/office/drawing/2014/main" id="{8AD7ACBA-3648-476B-955F-4CD6300C804D}"/>
              </a:ext>
            </a:extLst>
          </p:cNvPr>
          <p:cNvSpPr>
            <a:spLocks noGrp="1"/>
          </p:cNvSpPr>
          <p:nvPr>
            <p:ph type="sldNum" sz="quarter" idx="12"/>
          </p:nvPr>
        </p:nvSpPr>
        <p:spPr/>
        <p:txBody>
          <a:bodyPr/>
          <a:lstStyle>
            <a:lvl1pPr>
              <a:defRPr/>
            </a:lvl1pPr>
          </a:lstStyle>
          <a:p>
            <a:fld id="{A75C0141-2F98-4632-B642-324B015BF48F}" type="slidenum">
              <a:rPr lang="en-US" altLang="en-US"/>
              <a:pPr/>
              <a:t>‹#›</a:t>
            </a:fld>
            <a:endParaRPr lang="en-US" altLang="en-US" dirty="0"/>
          </a:p>
        </p:txBody>
      </p:sp>
    </p:spTree>
    <p:extLst>
      <p:ext uri="{BB962C8B-B14F-4D97-AF65-F5344CB8AC3E}">
        <p14:creationId xmlns:p14="http://schemas.microsoft.com/office/powerpoint/2010/main" val="2704006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600506BD-B23A-4B16-B709-983E1817B65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5DC31F55-CDFE-4558-B677-EEA46AFD80B5}"/>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B47CE012-00D0-43B1-A750-FCA1C594F75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dirty="0"/>
          </a:p>
        </p:txBody>
      </p:sp>
      <p:sp>
        <p:nvSpPr>
          <p:cNvPr id="28" name="Footer Placeholder 27">
            <a:extLst>
              <a:ext uri="{FF2B5EF4-FFF2-40B4-BE49-F238E27FC236}">
                <a16:creationId xmlns:a16="http://schemas.microsoft.com/office/drawing/2014/main" id="{10962B12-55D1-4E77-B0E5-03FD2FE39C8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dirty="0"/>
          </a:p>
        </p:txBody>
      </p:sp>
      <p:sp>
        <p:nvSpPr>
          <p:cNvPr id="5" name="Slide Number Placeholder 4">
            <a:extLst>
              <a:ext uri="{FF2B5EF4-FFF2-40B4-BE49-F238E27FC236}">
                <a16:creationId xmlns:a16="http://schemas.microsoft.com/office/drawing/2014/main" id="{E09DFB1C-2300-4705-92CE-6082ACB61BD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6BE3460A-77D3-48A0-8548-17337ADDE371}" type="slidenum">
              <a:rPr lang="en-US" altLang="en-US"/>
              <a:pPr/>
              <a:t>‹#›</a:t>
            </a:fld>
            <a:endParaRPr lang="en-US" altLang="en-US" dirty="0"/>
          </a:p>
        </p:txBody>
      </p:sp>
      <p:sp>
        <p:nvSpPr>
          <p:cNvPr id="10" name="Title Placeholder 9">
            <a:extLst>
              <a:ext uri="{FF2B5EF4-FFF2-40B4-BE49-F238E27FC236}">
                <a16:creationId xmlns:a16="http://schemas.microsoft.com/office/drawing/2014/main" id="{3E9768A0-C173-478F-A63E-B3E4A1F37C35}"/>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A2ABB3DF-019D-4DF7-83A5-8B8B6D18FEF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A04DF5D9-E0FF-45E0-A83F-261BAA1655E6}"/>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7476" r:id="rId1"/>
    <p:sldLayoutId id="2147487477" r:id="rId2"/>
    <p:sldLayoutId id="2147487478" r:id="rId3"/>
    <p:sldLayoutId id="2147487473" r:id="rId4"/>
    <p:sldLayoutId id="2147487479" r:id="rId5"/>
    <p:sldLayoutId id="2147487474" r:id="rId6"/>
    <p:sldLayoutId id="2147487480" r:id="rId7"/>
    <p:sldLayoutId id="2147487481" r:id="rId8"/>
    <p:sldLayoutId id="2147487482" r:id="rId9"/>
    <p:sldLayoutId id="2147487475" r:id="rId10"/>
    <p:sldLayoutId id="2147487483"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C405E2B7-24ED-4198-8020-5546D02A7BC6}"/>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humbleness  –  The  Image  of Christ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359651-E8D8-469B-A224-E43D9CEAB6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E20F35-5580-412B-AC90-E6C0D32CE265}"/>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Father had put all things under his power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that he had come from God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AD017CC-3194-4734-91DB-48B7FB29AC41}"/>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62A65-6D5B-C8B2-82F0-6EE95D85A028}"/>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1FAC169D-E13F-F0F6-A5E6-4CED4457C4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7B850F8-0F08-2A0E-A572-5899C4133AF5}"/>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Father had put all things under his power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that he had come from God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He was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entrusted</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with all of 	creation.</a:t>
            </a:r>
          </a:p>
        </p:txBody>
      </p:sp>
      <p:sp>
        <p:nvSpPr>
          <p:cNvPr id="4" name="Rectangle 3">
            <a:extLst>
              <a:ext uri="{FF2B5EF4-FFF2-40B4-BE49-F238E27FC236}">
                <a16:creationId xmlns:a16="http://schemas.microsoft.com/office/drawing/2014/main" id="{9B22A295-5B8E-5295-D7E2-8F3DE506908F}"/>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8299056"/>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ACC0E-022A-4BA4-65C8-B75B539A777D}"/>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58001DB0-95AC-5934-A5FC-6F0F556AF4C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9A3986-6589-AA8C-FDBB-C7F78F18B55A}"/>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Father had put all things under his power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that he had come from God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He was entrusted with all of 	creation.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He was the source</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p>
          <a:p>
            <a:pPr marL="609600" indent="-609600" algn="just" eaLnBrk="1" fontAlgn="auto" hangingPunct="1">
              <a:spcAft>
                <a:spcPts val="0"/>
              </a:spcAft>
              <a:buNone/>
              <a:defRPr/>
            </a:pP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Through him all things were made</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without him nothing was made that has been made. – John 1:3.</a:t>
            </a:r>
          </a:p>
        </p:txBody>
      </p:sp>
      <p:sp>
        <p:nvSpPr>
          <p:cNvPr id="4" name="Rectangle 3">
            <a:extLst>
              <a:ext uri="{FF2B5EF4-FFF2-40B4-BE49-F238E27FC236}">
                <a16:creationId xmlns:a16="http://schemas.microsoft.com/office/drawing/2014/main" id="{EB10B25E-E0F6-2159-04FF-865CD4E8FB66}"/>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9490589"/>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49B72-1B23-6AE7-F47E-E0C64A28DC35}"/>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BF529823-F533-6E31-9344-E765113F0E5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4032366-FDC2-77DA-C0C4-4DC778A9A448}"/>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the Father had put all things under his power, and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come from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He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came</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directly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from</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the 	Father.</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88D747D-2815-D49A-98DB-629F2FB9DCD3}"/>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7171637"/>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53375-991D-3C4B-5BC1-35213E82902B}"/>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0201C833-88E5-9919-582D-37105ECDB74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4D45C5-9843-BA95-18B0-E7BFE3BBD96C}"/>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the Father had put all things under his power, and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come from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He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came</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directly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from</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the 	Father.</a:t>
            </a:r>
          </a:p>
          <a:p>
            <a:pPr marL="609600" indent="-609600" algn="just" eaLnBrk="1" fontAlgn="auto" hangingPunct="1">
              <a:spcAft>
                <a:spcPts val="0"/>
              </a:spcAft>
              <a:buNone/>
              <a:defRPr/>
            </a:pPr>
            <a:r>
              <a:rPr lang="en-US" sz="27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Word became flesh and made his dwelling among us. We have seen his glory, the glory of the One and Only,</a:t>
            </a:r>
            <a:r>
              <a:rPr lang="en-US" sz="2700" b="1" kern="1400" baseline="300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7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7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 came from the Father</a:t>
            </a:r>
            <a:r>
              <a:rPr lang="en-US" sz="27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full of grace and truth.</a:t>
            </a:r>
            <a:r>
              <a:rPr lang="en-US" sz="2700" b="1" kern="14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John 1:14.</a:t>
            </a:r>
            <a:endParaRPr lang="en-US" sz="27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B4F5705-0CF6-C415-E1E6-BEE118E7A074}"/>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9527892"/>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CB119-4973-EED1-7415-1FF7854903F6}"/>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D14B9493-5377-0003-25F2-560464DE58A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C2C449-1320-A306-AFDE-A78C3A0A3308}"/>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the Father had put all things under his power, and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come from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He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came</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directly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from</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the 	Father.</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Gabriel’s Message to Mary</a:t>
            </a:r>
          </a:p>
          <a:p>
            <a:pPr marL="609600" indent="-609600" algn="ctr" eaLnBrk="1" fontAlgn="auto" hangingPunct="1">
              <a:spcAft>
                <a:spcPts val="0"/>
              </a:spcAft>
              <a:buNone/>
              <a:defRPr/>
            </a:pPr>
            <a:r>
              <a:rPr lang="en-US" sz="2800" b="1" kern="14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1:26-39)</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76A91FA-7A4D-8DAE-813C-3B1D517B36A4}"/>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73350111"/>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F59B0-7C4D-134A-072D-847A09D7792B}"/>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3DF5CAC-BCE5-2682-D90E-E41130C602C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BB735A-BE49-883E-5C8B-F4203931F195}"/>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the Father had put all things under his power, and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had come from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was returning to God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He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came</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directly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from</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the 	Father.</a:t>
            </a:r>
          </a:p>
          <a:p>
            <a:pPr marL="0" marR="0" indent="0" algn="just">
              <a:buNone/>
            </a:pPr>
            <a:r>
              <a:rPr lang="en-US" sz="2800" b="1" kern="14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1:35 - </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angel answered, “The Holy Spirit will come upon you, and the power of the Most High will overshadow you.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 the holy one to be born will be called</a:t>
            </a:r>
            <a:r>
              <a:rPr lang="en-US" sz="2800" b="1" u="sng" kern="1400" baseline="300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Son of God</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kern="14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E8E3AC7-90C0-6DAF-FD7A-382ABB15DA94}"/>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8258705"/>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13A79-3FFB-0FFA-DCEA-1D42C1276B4F}"/>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9420610-B372-5A52-8C5F-F72C3476AD2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7D43040-CF45-4803-F076-0D40C8174D7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knew that the Father had put all things under his power, and that he had come from God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was returning to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 – v3</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was the </a:t>
            </a:r>
            <a:r>
              <a:rPr lang="en-US" sz="4400" b="1" dirty="0">
                <a:solidFill>
                  <a:srgbClr val="006600"/>
                </a:solidFill>
                <a:effectLst>
                  <a:outerShdw blurRad="38100" dist="38100" dir="2700000" algn="tl">
                    <a:srgbClr val="000000">
                      <a:alpha val="43137"/>
                    </a:srgbClr>
                  </a:outerShdw>
                </a:effectLst>
                <a:latin typeface="Arial Narrow" pitchFamily="34" charset="0"/>
              </a:rPr>
              <a:t>Greatest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He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returned</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directly </a:t>
            </a:r>
            <a:r>
              <a:rPr lang="en-US" sz="4400" b="1" u="sng"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to</a:t>
            </a: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the 	Father.</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24:50-53</a:t>
            </a:r>
          </a:p>
        </p:txBody>
      </p:sp>
      <p:sp>
        <p:nvSpPr>
          <p:cNvPr id="4" name="Rectangle 3">
            <a:extLst>
              <a:ext uri="{FF2B5EF4-FFF2-40B4-BE49-F238E27FC236}">
                <a16:creationId xmlns:a16="http://schemas.microsoft.com/office/drawing/2014/main" id="{51597355-75EA-EFE9-ABAB-A3300371846B}"/>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4553236"/>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9CD82-5768-57B0-89E6-1C0E02F33015}"/>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0427A3F1-1701-6A2C-29B3-656CB71B60D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B38E287-E627-4CF7-9176-65938029868B}"/>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 that, he poured water into a basin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began to wash his disciples’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drying them with the towel that was wrapped around him. – v5.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also the </a:t>
            </a:r>
            <a:r>
              <a:rPr lang="en-US" sz="4400" b="1" dirty="0">
                <a:solidFill>
                  <a:srgbClr val="006600"/>
                </a:solidFill>
                <a:effectLst>
                  <a:outerShdw blurRad="38100" dist="38100" dir="2700000" algn="tl">
                    <a:srgbClr val="000000">
                      <a:alpha val="43137"/>
                    </a:srgbClr>
                  </a:outerShdw>
                </a:effectLst>
                <a:latin typeface="Arial Narrow" pitchFamily="34" charset="0"/>
              </a:rPr>
              <a:t>humblest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510E2C09-B7B9-6A89-B30F-DB7527890A2A}"/>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2025466"/>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9AFB1-D0EB-E088-A3E0-2D8AC928F366}"/>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54A50170-9464-F81C-DDAA-91B07DA24F7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961ED3E-E751-F49B-3156-A3417C826F84}"/>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 that, he poured water into a basin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began to wash his disciples’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drying them with the towel that was wrapped around him. – v5.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also the </a:t>
            </a:r>
            <a:r>
              <a:rPr lang="en-US" sz="4400" b="1" dirty="0">
                <a:solidFill>
                  <a:srgbClr val="006600"/>
                </a:solidFill>
                <a:effectLst>
                  <a:outerShdw blurRad="38100" dist="38100" dir="2700000" algn="tl">
                    <a:srgbClr val="000000">
                      <a:alpha val="43137"/>
                    </a:srgbClr>
                  </a:outerShdw>
                </a:effectLst>
                <a:latin typeface="Arial Narrow" pitchFamily="34" charset="0"/>
              </a:rPr>
              <a:t>humblest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The Custom of Feet Washing</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57B9BDFA-D772-43DE-6D4E-172AF6501D79}"/>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6772944"/>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ECE2E-E5A7-A80B-1C25-03FD1B3C3E81}"/>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7B25AADC-2204-83EA-589E-8B29BAA00F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6894024-90CB-D903-928D-DD1428BD5E81}"/>
              </a:ext>
            </a:extLst>
          </p:cNvPr>
          <p:cNvSpPr>
            <a:spLocks noGrp="1" noChangeArrowheads="1"/>
          </p:cNvSpPr>
          <p:nvPr>
            <p:ph idx="1"/>
          </p:nvPr>
        </p:nvSpPr>
        <p:spPr>
          <a:xfrm>
            <a:off x="381000" y="1066800"/>
            <a:ext cx="8382000" cy="56388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True Humbleness Comes by</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Being Transformed</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into the</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Image of Christ</a:t>
            </a:r>
          </a:p>
        </p:txBody>
      </p:sp>
    </p:spTree>
    <p:extLst>
      <p:ext uri="{BB962C8B-B14F-4D97-AF65-F5344CB8AC3E}">
        <p14:creationId xmlns:p14="http://schemas.microsoft.com/office/powerpoint/2010/main" val="1860883437"/>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5BB94-9D0F-7973-2751-77D07EFB39D0}"/>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0BF21C94-2906-4ED3-1A85-567FF44482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6EBB81-F657-7C79-D35F-3B8C9D291B5A}"/>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 that, he poured water into a basin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began to wash his disciples’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drying them with the towel that was wrapped around him. – v5.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also the </a:t>
            </a:r>
            <a:r>
              <a:rPr lang="en-US" sz="4400" b="1" dirty="0">
                <a:solidFill>
                  <a:srgbClr val="006600"/>
                </a:solidFill>
                <a:effectLst>
                  <a:outerShdw blurRad="38100" dist="38100" dir="2700000" algn="tl">
                    <a:srgbClr val="000000">
                      <a:alpha val="43137"/>
                    </a:srgbClr>
                  </a:outerShdw>
                </a:effectLst>
                <a:latin typeface="Arial Narrow" pitchFamily="34" charset="0"/>
              </a:rPr>
              <a:t>humblest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The Context – argument over 	which disciple was the greatest!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22:24-27</a:t>
            </a:r>
          </a:p>
        </p:txBody>
      </p:sp>
      <p:sp>
        <p:nvSpPr>
          <p:cNvPr id="4" name="Rectangle 3">
            <a:extLst>
              <a:ext uri="{FF2B5EF4-FFF2-40B4-BE49-F238E27FC236}">
                <a16:creationId xmlns:a16="http://schemas.microsoft.com/office/drawing/2014/main" id="{CC71E8DF-170B-B64C-16C2-DA1481F8C2DD}"/>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13252933"/>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AF39B-71EA-CD88-8611-1C5F5CCB09AA}"/>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BE6CF455-7F0A-4108-A99E-92FA34D7B76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4D8FC9-5A82-A949-C769-3FCDC412F608}"/>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 that, he poured water into a basin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began to wash his disciples’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drying them with the towel that was wrapped around him. – v5.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also the </a:t>
            </a:r>
            <a:r>
              <a:rPr lang="en-US" sz="4400" b="1" dirty="0">
                <a:solidFill>
                  <a:srgbClr val="006600"/>
                </a:solidFill>
                <a:effectLst>
                  <a:outerShdw blurRad="38100" dist="38100" dir="2700000" algn="tl">
                    <a:srgbClr val="000000">
                      <a:alpha val="43137"/>
                    </a:srgbClr>
                  </a:outerShdw>
                </a:effectLst>
                <a:latin typeface="Arial Narrow" pitchFamily="34" charset="0"/>
              </a:rPr>
              <a:t>humblest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The Lord’s answer – the 	Greatest Serves!</a:t>
            </a:r>
          </a:p>
        </p:txBody>
      </p:sp>
      <p:sp>
        <p:nvSpPr>
          <p:cNvPr id="4" name="Rectangle 3">
            <a:extLst>
              <a:ext uri="{FF2B5EF4-FFF2-40B4-BE49-F238E27FC236}">
                <a16:creationId xmlns:a16="http://schemas.microsoft.com/office/drawing/2014/main" id="{2807A17F-24FA-4414-BD1F-DD6CF85A5A2C}"/>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21938797"/>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F69EA-411A-2EE5-EE80-F4433605A125}"/>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87EFCDF6-AB3F-BC94-7660-2A344E7C768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A992196-5F6F-F157-AC17-2026235E9481}"/>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9:35 - If anyone wants to be first, he must be the very last, and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servant of all</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3AB63866-CBB2-D8D2-6681-A8DFAF96B23A}"/>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17592307"/>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9DE84-7DF9-BB2D-C180-0A3F5BAF60A9}"/>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02F8396C-5F10-42D1-339A-FE3D83C194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88594E-C94C-2471-3E14-8415BFCD4559}"/>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9:35 - If anyone wants to be first, he must be the very last, and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servant of all</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457200" marR="0" indent="-342900" algn="just">
              <a:buNone/>
            </a:pPr>
            <a:r>
              <a:rPr lang="en-US" sz="2800" b="1" kern="14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Philippians 2:5-8 - </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attitude should be the same as that of Christ Jesus: Who, being in very nature</a:t>
            </a:r>
            <a:r>
              <a:rPr lang="en-US" sz="2800" b="1" kern="1400" baseline="300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God, did not consider equality with God something to be grasped, but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made himself nothing</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being the very nature</a:t>
            </a:r>
            <a:r>
              <a:rPr lang="en-US" sz="2800" b="1" kern="1400" baseline="300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a servant, being made in human likeness. </a:t>
            </a:r>
            <a:r>
              <a:rPr lang="en-US" sz="2800" b="1" kern="1400" baseline="300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being found in appearance as a man,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humbled himself and became obedient to death</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even death on a cross!</a:t>
            </a:r>
          </a:p>
        </p:txBody>
      </p:sp>
      <p:sp>
        <p:nvSpPr>
          <p:cNvPr id="4" name="Rectangle 3">
            <a:extLst>
              <a:ext uri="{FF2B5EF4-FFF2-40B4-BE49-F238E27FC236}">
                <a16:creationId xmlns:a16="http://schemas.microsoft.com/office/drawing/2014/main" id="{76AE25E3-CC13-41BD-4FB9-A71FB93DDD09}"/>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3172603"/>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2CBB9-BF94-5C05-0B4F-31BC1BB406FD}"/>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5FD56BB-BF75-AE96-4365-F2657FD45D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24A842-37FE-F74B-593D-6DC04064B440}"/>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None/>
              <a:defRPr/>
            </a:pP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9:35 - If anyone wants to be first, he must be the very last, and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servant of all</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457200" marR="0" indent="-342900" algn="just">
              <a:buNone/>
            </a:pPr>
            <a:r>
              <a:rPr lang="en-US" sz="2800" b="1" kern="14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Philippians 2:9-10 - </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Therefore God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exalted him to the highest place and gave him the name that is above every name</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that at the name of Jesus every knee should bow, in heaven and on earth and under the earth, and </a:t>
            </a:r>
            <a:r>
              <a:rPr lang="en-US" sz="2800" b="1" u="sng"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every tongue confess that Jesus Christ is Lord</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the glory of God the Father.</a:t>
            </a:r>
            <a:endParaRPr lang="en-US" sz="2800"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marR="0" indent="0" algn="l"/>
            <a:r>
              <a:rPr lang="en-US" sz="1800" kern="1400" dirty="0">
                <a:ln>
                  <a:noFill/>
                </a:ln>
                <a:solidFill>
                  <a:srgbClr val="000000"/>
                </a:solidFill>
                <a:effectLst/>
                <a:latin typeface="Times New Roman" panose="02020603050405020304" pitchFamily="18" charset="0"/>
              </a:rPr>
              <a:t> </a:t>
            </a:r>
          </a:p>
          <a:p>
            <a:pPr marL="609600" indent="-609600" algn="just" eaLnBrk="1" fontAlgn="auto" hangingPunct="1">
              <a:spcAft>
                <a:spcPts val="0"/>
              </a:spcAft>
              <a:buNone/>
              <a:defRPr/>
            </a:pP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96DEFB1-AB98-49E9-6C67-AEAEEB6EAF95}"/>
              </a:ext>
            </a:extLst>
          </p:cNvPr>
          <p:cNvSpPr/>
          <p:nvPr/>
        </p:nvSpPr>
        <p:spPr>
          <a:xfrm>
            <a:off x="762000" y="152400"/>
            <a:ext cx="7848600" cy="523875"/>
          </a:xfrm>
          <a:prstGeom prst="rect">
            <a:avLst/>
          </a:prstGeom>
        </p:spPr>
        <p:txBody>
          <a:bodyPr>
            <a:spAutoFit/>
          </a:bodyPr>
          <a:lstStyle/>
          <a:p>
            <a:pPr algn="ctr">
              <a:defRPr/>
            </a:pPr>
            <a:r>
              <a:rPr lang="en-US" dirty="0">
                <a:solidFill>
                  <a:schemeClr val="tx1"/>
                </a:solidFill>
                <a:effectLst>
                  <a:outerShdw blurRad="38100" dist="38100" dir="2700000" algn="tl">
                    <a:srgbClr val="000000">
                      <a:alpha val="43137"/>
                    </a:srgbClr>
                  </a:outerShdw>
                </a:effectLst>
              </a:rPr>
              <a:t>I.  </a:t>
            </a:r>
            <a:r>
              <a:rPr lang="en-US" dirty="0">
                <a:solidFill>
                  <a:srgbClr val="002060"/>
                </a:solidFill>
                <a:effectLst>
                  <a:outerShdw blurRad="38100" dist="38100" dir="2700000" algn="tl">
                    <a:srgbClr val="000000">
                      <a:alpha val="43137"/>
                    </a:srgbClr>
                  </a:outerShdw>
                </a:effectLst>
              </a:rPr>
              <a:t>An Example of What Humbleness Is.</a:t>
            </a:r>
            <a:endParaRPr lang="en-US"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7965302"/>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C0BEBA-4451-B14B-37FA-039AF133B250}"/>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86C3148C-C3E9-3E54-0588-6137F755B8B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18783C-C5CB-A76A-21F0-BB5FEC65D13F}"/>
              </a:ext>
            </a:extLst>
          </p:cNvPr>
          <p:cNvSpPr>
            <a:spLocks noGrp="1" noChangeArrowheads="1"/>
          </p:cNvSpPr>
          <p:nvPr>
            <p:ph idx="1"/>
          </p:nvPr>
        </p:nvSpPr>
        <p:spPr>
          <a:xfrm>
            <a:off x="457200" y="1143000"/>
            <a:ext cx="8229600" cy="5334000"/>
          </a:xfrm>
        </p:spPr>
        <p:txBody>
          <a:bodyPr>
            <a:normAutofit/>
          </a:bodyPr>
          <a:lstStyle/>
          <a:p>
            <a:pPr marL="857250" indent="-857250" algn="jus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An Example of What Humbleness is. </a:t>
            </a:r>
            <a:r>
              <a:rPr lang="en-US" sz="2800" b="1" dirty="0">
                <a:solidFill>
                  <a:schemeClr val="bg1">
                    <a:lumMod val="6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v3-5</a:t>
            </a:r>
          </a:p>
          <a:p>
            <a:pPr marL="857250" indent="-857250"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An Example of What Humbleness is Not.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v6-10</a:t>
            </a:r>
          </a:p>
        </p:txBody>
      </p:sp>
    </p:spTree>
    <p:extLst>
      <p:ext uri="{BB962C8B-B14F-4D97-AF65-F5344CB8AC3E}">
        <p14:creationId xmlns:p14="http://schemas.microsoft.com/office/powerpoint/2010/main" val="2581191218"/>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B9AC26D-F860-4903-97D3-B8B21E1133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5D85C3A-4FFB-4B8E-8E97-7F1FB8F4EA1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Religious Climate Then.</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12599C4-6BCA-46E4-9FD4-473D463014B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7F12B-EBAC-A078-F899-0A5F6804BF26}"/>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3755B846-E501-53FF-09AB-7F0A919DFB5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CE9DDC-9798-CCAF-6379-BAA38922446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Religious Climate </a:t>
            </a:r>
            <a:r>
              <a:rPr lang="en-US" sz="4400" b="1" dirty="0">
                <a:solidFill>
                  <a:srgbClr val="006600"/>
                </a:solidFill>
                <a:effectLst>
                  <a:outerShdw blurRad="38100" dist="38100" dir="2700000" algn="tl">
                    <a:srgbClr val="000000">
                      <a:alpha val="43137"/>
                    </a:srgbClr>
                  </a:outerShdw>
                </a:effectLst>
                <a:latin typeface="Arial Narrow" pitchFamily="34" charset="0"/>
              </a:rPr>
              <a:t>Then</a:t>
            </a:r>
            <a:r>
              <a:rPr lang="en-US" sz="4400" b="1" dirty="0">
                <a:solidFill>
                  <a:srgbClr val="990033"/>
                </a:solidFill>
                <a:effectLst>
                  <a:outerShdw blurRad="38100" dist="38100" dir="2700000" algn="tl">
                    <a:srgbClr val="000000">
                      <a:alpha val="43137"/>
                    </a:srgbClr>
                  </a:outerShdw>
                </a:effectLst>
                <a:latin typeface="Arial Narrow" pitchFamily="34" charset="0"/>
              </a:rPr>
              <a:t> &amp; Now!</a:t>
            </a:r>
          </a:p>
          <a:p>
            <a:pPr marL="609600" indent="-609600" algn="ctr" eaLnBrk="1" fontAlgn="auto" hangingPunct="1">
              <a:spcAft>
                <a:spcPts val="0"/>
              </a:spcAft>
              <a:buFont typeface="Wingdings 2" panose="05020102010507070707" pitchFamily="18" charset="2"/>
              <a:buNone/>
              <a:defRPr/>
            </a:pPr>
            <a:r>
              <a:rPr lang="en-US" sz="4400" b="1" u="sng" dirty="0">
                <a:solidFill>
                  <a:srgbClr val="990033"/>
                </a:solidFill>
                <a:effectLst>
                  <a:outerShdw blurRad="38100" dist="38100" dir="2700000" algn="tl">
                    <a:srgbClr val="000000">
                      <a:alpha val="43137"/>
                    </a:srgbClr>
                  </a:outerShdw>
                </a:effectLst>
                <a:latin typeface="Arial Narrow" pitchFamily="34" charset="0"/>
              </a:rPr>
              <a:t>The Sadducees</a:t>
            </a:r>
            <a:r>
              <a:rPr lang="en-US" sz="4400" b="1" dirty="0">
                <a:solidFill>
                  <a:srgbClr val="990033"/>
                </a:solidFill>
                <a:effectLst>
                  <a:outerShdw blurRad="38100" dist="38100" dir="2700000" algn="tl">
                    <a:srgbClr val="000000">
                      <a:alpha val="43137"/>
                    </a:srgbClr>
                  </a:outerShdw>
                </a:effectLst>
                <a:latin typeface="Arial Narrow" pitchFamily="34" charset="0"/>
              </a:rPr>
              <a:t> would execute the Lord to keep their political 	positions.</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11:49-52</a:t>
            </a:r>
          </a:p>
        </p:txBody>
      </p:sp>
      <p:sp>
        <p:nvSpPr>
          <p:cNvPr id="4" name="Rectangle 3">
            <a:extLst>
              <a:ext uri="{FF2B5EF4-FFF2-40B4-BE49-F238E27FC236}">
                <a16:creationId xmlns:a16="http://schemas.microsoft.com/office/drawing/2014/main" id="{D3E348D0-A132-B38F-D38B-A1261AFB20E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5035026"/>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DB63D-65F3-8DE4-711D-FDDB3E39834C}"/>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65328851-6F1C-216E-F404-8F31299343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95B6E7-608E-3D52-9C4E-06F57B37E9F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Religious Climate Then &amp; </a:t>
            </a:r>
            <a:r>
              <a:rPr lang="en-US" sz="4400" b="1" dirty="0">
                <a:solidFill>
                  <a:srgbClr val="006600"/>
                </a:solidFill>
                <a:effectLst>
                  <a:outerShdw blurRad="38100" dist="38100" dir="2700000" algn="tl">
                    <a:srgbClr val="000000">
                      <a:alpha val="43137"/>
                    </a:srgbClr>
                  </a:outerShdw>
                </a:effectLst>
                <a:latin typeface="Arial Narrow" pitchFamily="34" charset="0"/>
              </a:rPr>
              <a:t>Now</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r>
              <a:rPr lang="en-US" sz="4400" b="1" u="sng" dirty="0">
                <a:solidFill>
                  <a:srgbClr val="990033"/>
                </a:solidFill>
                <a:effectLst>
                  <a:outerShdw blurRad="38100" dist="38100" dir="2700000" algn="tl">
                    <a:srgbClr val="000000">
                      <a:alpha val="43137"/>
                    </a:srgbClr>
                  </a:outerShdw>
                </a:effectLst>
                <a:latin typeface="Arial Narrow" pitchFamily="34" charset="0"/>
              </a:rPr>
              <a:t>Ultra Liberalism</a:t>
            </a:r>
            <a:r>
              <a:rPr lang="en-US" sz="4400" b="1" dirty="0">
                <a:solidFill>
                  <a:srgbClr val="990033"/>
                </a:solidFill>
                <a:effectLst>
                  <a:outerShdw blurRad="38100" dist="38100" dir="2700000" algn="tl">
                    <a:srgbClr val="000000">
                      <a:alpha val="43137"/>
                    </a:srgbClr>
                  </a:outerShdw>
                </a:effectLst>
                <a:latin typeface="Arial Narrow" pitchFamily="34" charset="0"/>
              </a:rPr>
              <a:t> in the church has become so lax that no real standards exist. </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They believe whatever the social norms of the day are!</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D7AE7DF-4B09-F280-3686-2A3AB9D225F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3592419"/>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F1B9B-2807-7250-3ADF-9267F0ECE26D}"/>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DB14A315-0C4F-5171-4716-99F9BA14DC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AF8C1A2-5A3A-3EE3-19B6-0449C7B387C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Religious Climate </a:t>
            </a:r>
            <a:r>
              <a:rPr lang="en-US" sz="4400" b="1" dirty="0">
                <a:solidFill>
                  <a:srgbClr val="006600"/>
                </a:solidFill>
                <a:effectLst>
                  <a:outerShdw blurRad="38100" dist="38100" dir="2700000" algn="tl">
                    <a:srgbClr val="000000">
                      <a:alpha val="43137"/>
                    </a:srgbClr>
                  </a:outerShdw>
                </a:effectLst>
                <a:latin typeface="Arial Narrow" pitchFamily="34" charset="0"/>
              </a:rPr>
              <a:t>Then</a:t>
            </a:r>
            <a:r>
              <a:rPr lang="en-US" sz="4400" b="1" dirty="0">
                <a:solidFill>
                  <a:srgbClr val="990033"/>
                </a:solidFill>
                <a:effectLst>
                  <a:outerShdw blurRad="38100" dist="38100" dir="2700000" algn="tl">
                    <a:srgbClr val="000000">
                      <a:alpha val="43137"/>
                    </a:srgbClr>
                  </a:outerShdw>
                </a:effectLst>
                <a:latin typeface="Arial Narrow" pitchFamily="34" charset="0"/>
              </a:rPr>
              <a:t> &amp; Now!</a:t>
            </a:r>
          </a:p>
          <a:p>
            <a:pPr marL="609600" indent="-609600" algn="ctr" eaLnBrk="1" fontAlgn="auto" hangingPunct="1">
              <a:spcAft>
                <a:spcPts val="0"/>
              </a:spcAft>
              <a:buFont typeface="Wingdings 2" panose="05020102010507070707" pitchFamily="18" charset="2"/>
              <a:buNone/>
              <a:defRPr/>
            </a:pPr>
            <a:r>
              <a:rPr lang="en-US" sz="4400" b="1" u="sng" dirty="0">
                <a:solidFill>
                  <a:srgbClr val="990033"/>
                </a:solidFill>
                <a:effectLst>
                  <a:outerShdw blurRad="38100" dist="38100" dir="2700000" algn="tl">
                    <a:srgbClr val="000000">
                      <a:alpha val="43137"/>
                    </a:srgbClr>
                  </a:outerShdw>
                </a:effectLst>
                <a:latin typeface="Arial Narrow" pitchFamily="34" charset="0"/>
              </a:rPr>
              <a:t>The Pharisees</a:t>
            </a:r>
            <a:r>
              <a:rPr lang="en-US" sz="4400" b="1" dirty="0">
                <a:solidFill>
                  <a:srgbClr val="990033"/>
                </a:solidFill>
                <a:effectLst>
                  <a:outerShdw blurRad="38100" dist="38100" dir="2700000" algn="tl">
                    <a:srgbClr val="000000">
                      <a:alpha val="43137"/>
                    </a:srgbClr>
                  </a:outerShdw>
                </a:effectLst>
                <a:latin typeface="Arial Narrow" pitchFamily="34" charset="0"/>
              </a:rPr>
              <a:t> would execute a person for practicing medicine on the Sabbath Day</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5:1-15</a:t>
            </a:r>
          </a:p>
        </p:txBody>
      </p:sp>
      <p:sp>
        <p:nvSpPr>
          <p:cNvPr id="4" name="Rectangle 3">
            <a:extLst>
              <a:ext uri="{FF2B5EF4-FFF2-40B4-BE49-F238E27FC236}">
                <a16:creationId xmlns:a16="http://schemas.microsoft.com/office/drawing/2014/main" id="{23D239F5-1FA3-66C4-800B-FE732C576C0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1411534"/>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AB8C7-3B84-FAA3-497F-3E679384D50E}"/>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92CDE96C-1AA9-9DC6-2225-D606CAC7FD5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F5FBE8-715D-B03D-4E1C-85975F942C6E}"/>
              </a:ext>
            </a:extLst>
          </p:cNvPr>
          <p:cNvSpPr>
            <a:spLocks noGrp="1" noChangeArrowheads="1"/>
          </p:cNvSpPr>
          <p:nvPr>
            <p:ph idx="1"/>
          </p:nvPr>
        </p:nvSpPr>
        <p:spPr>
          <a:xfrm>
            <a:off x="381000" y="1066800"/>
            <a:ext cx="8382000" cy="56388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True Humbleness Comes by</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Being Transformed</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into the</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Image of Christ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23:11 - . . . the greatest among you will be your servant.</a:t>
            </a:r>
          </a:p>
        </p:txBody>
      </p:sp>
    </p:spTree>
    <p:extLst>
      <p:ext uri="{BB962C8B-B14F-4D97-AF65-F5344CB8AC3E}">
        <p14:creationId xmlns:p14="http://schemas.microsoft.com/office/powerpoint/2010/main" val="1128706374"/>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44CC3-6E24-54E6-4BD4-C46FE624C283}"/>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42D19493-DF0A-706D-45E6-2ADAD25CF33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B871AD-67B4-DF9E-A0D1-24CE33BA896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Religious Climate Then &amp; </a:t>
            </a:r>
            <a:r>
              <a:rPr lang="en-US" sz="4400" b="1" dirty="0">
                <a:solidFill>
                  <a:srgbClr val="006600"/>
                </a:solidFill>
                <a:effectLst>
                  <a:outerShdw blurRad="38100" dist="38100" dir="2700000" algn="tl">
                    <a:srgbClr val="000000">
                      <a:alpha val="43137"/>
                    </a:srgbClr>
                  </a:outerShdw>
                </a:effectLst>
                <a:latin typeface="Arial Narrow" pitchFamily="34" charset="0"/>
              </a:rPr>
              <a:t>Now</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r>
              <a:rPr lang="en-US" sz="4400" b="1" u="sng" dirty="0">
                <a:solidFill>
                  <a:srgbClr val="990033"/>
                </a:solidFill>
                <a:effectLst>
                  <a:outerShdw blurRad="38100" dist="38100" dir="2700000" algn="tl">
                    <a:srgbClr val="000000">
                      <a:alpha val="43137"/>
                    </a:srgbClr>
                  </a:outerShdw>
                </a:effectLst>
                <a:latin typeface="Arial Narrow" pitchFamily="34" charset="0"/>
              </a:rPr>
              <a:t>Ultra Conservatism</a:t>
            </a:r>
            <a:r>
              <a:rPr lang="en-US" sz="4400" b="1" dirty="0">
                <a:solidFill>
                  <a:srgbClr val="990033"/>
                </a:solidFill>
                <a:effectLst>
                  <a:outerShdw blurRad="38100" dist="38100" dir="2700000" algn="tl">
                    <a:srgbClr val="000000">
                      <a:alpha val="43137"/>
                    </a:srgbClr>
                  </a:outerShdw>
                </a:effectLst>
                <a:latin typeface="Arial Narrow" pitchFamily="34" charset="0"/>
              </a:rPr>
              <a:t> in the church has become so stifling, rigid &amp; legalistic that </a:t>
            </a:r>
            <a:r>
              <a:rPr lang="en-US" sz="4400" b="1" dirty="0">
                <a:solidFill>
                  <a:srgbClr val="006600"/>
                </a:solidFill>
                <a:effectLst>
                  <a:outerShdw blurRad="38100" dist="38100" dir="2700000" algn="tl">
                    <a:srgbClr val="000000">
                      <a:alpha val="43137"/>
                    </a:srgbClr>
                  </a:outerShdw>
                </a:effectLst>
                <a:latin typeface="Arial Narrow" pitchFamily="34" charset="0"/>
              </a:rPr>
              <a:t>faith becomes nothing more than obedience to standards &amp; rules</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03805EA0-7A79-B24A-2C03-46E0E9C9714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08529211"/>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0ACA9-33F7-E49D-48D0-9E88244B9471}"/>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AF9C2F7-A10C-5F86-1388-BE5FE5D5B9F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BA5330-E77A-B02C-CA6C-8774E26B920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Religious Climate Then &amp; </a:t>
            </a:r>
            <a:r>
              <a:rPr lang="en-US" sz="4400" b="1" dirty="0">
                <a:solidFill>
                  <a:srgbClr val="006600"/>
                </a:solidFill>
                <a:effectLst>
                  <a:outerShdw blurRad="38100" dist="38100" dir="2700000" algn="tl">
                    <a:srgbClr val="000000">
                      <a:alpha val="43137"/>
                    </a:srgbClr>
                  </a:outerShdw>
                </a:effectLst>
                <a:latin typeface="Arial Narrow" pitchFamily="34" charset="0"/>
              </a:rPr>
              <a:t>Now</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Do you have freedom in Christ?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Yes!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How far does your freedom go?</a:t>
            </a:r>
          </a:p>
        </p:txBody>
      </p:sp>
      <p:sp>
        <p:nvSpPr>
          <p:cNvPr id="4" name="Rectangle 3">
            <a:extLst>
              <a:ext uri="{FF2B5EF4-FFF2-40B4-BE49-F238E27FC236}">
                <a16:creationId xmlns:a16="http://schemas.microsoft.com/office/drawing/2014/main" id="{BF593EC6-E31E-B7C5-C94D-E38460C4DA7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9935930"/>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F1AEA-F55E-659F-A08C-3C3F25ED5C28}"/>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919F5C4-F2A3-C503-B2F7-57A3607A9E1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BCDE12A-4A1A-B879-7E09-15BA91245D9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the </a:t>
            </a:r>
            <a:r>
              <a:rPr lang="en-US" sz="4400" b="1" dirty="0">
                <a:solidFill>
                  <a:srgbClr val="006600"/>
                </a:solidFill>
                <a:effectLst>
                  <a:outerShdw blurRad="38100" dist="38100" dir="2700000" algn="tl">
                    <a:srgbClr val="000000">
                      <a:alpha val="43137"/>
                    </a:srgbClr>
                  </a:outerShdw>
                </a:effectLst>
                <a:latin typeface="Arial Narrow" pitchFamily="34" charset="0"/>
              </a:rPr>
              <a:t>Liberal Modernistic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came to Simon Peter, who said to him, “Lord, are you going to wash my feet?” . . . No,” said Peter, “you shall never wash my feet.” Jesus answered,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Unless I wash you, you have no part with 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v6-8</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You must accept the service to 	have fellowship with the 	servant!</a:t>
            </a:r>
            <a:endParaRPr lang="en-US" sz="4400" b="1" dirty="0">
              <a:solidFill>
                <a:srgbClr val="006600"/>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A2F54386-6908-01B3-1101-ED56C2DF740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7039762"/>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947AB-C015-FA81-E4F6-06772B801751}"/>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CD5A6AF2-7142-268E-EC08-F3CCF92A3A6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61BFD8-476F-8E15-90B8-87720DDD86C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the </a:t>
            </a:r>
            <a:r>
              <a:rPr lang="en-US" sz="4400" b="1" dirty="0">
                <a:solidFill>
                  <a:srgbClr val="006600"/>
                </a:solidFill>
                <a:effectLst>
                  <a:outerShdw blurRad="38100" dist="38100" dir="2700000" algn="tl">
                    <a:srgbClr val="000000">
                      <a:alpha val="43137"/>
                    </a:srgbClr>
                  </a:outerShdw>
                </a:effectLst>
                <a:latin typeface="Arial Narrow" pitchFamily="34" charset="0"/>
              </a:rPr>
              <a:t>Liberal Modernistic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came to Simon Peter, who said to him, “Lord, are you going to wash my feet?” . . . No,” said Peter, “you shall never wash my feet.” Jesus answered, “Unless I wash you, you have no part with me.” – v6-8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Our pilgrimage to the Creation 	Museum.</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531A51E-8680-529F-A5C3-E0EE15C6153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1423533"/>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26584-B9D9-E584-0C87-B782F017277E}"/>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B9C10EBE-9BFD-10CF-9210-54D9634DDD3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AF3DC7-27DA-1EB1-4AAC-15C72B43E64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the </a:t>
            </a:r>
            <a:r>
              <a:rPr lang="en-US" sz="4400" b="1" dirty="0">
                <a:solidFill>
                  <a:srgbClr val="006600"/>
                </a:solidFill>
                <a:effectLst>
                  <a:outerShdw blurRad="38100" dist="38100" dir="2700000" algn="tl">
                    <a:srgbClr val="000000">
                      <a:alpha val="43137"/>
                    </a:srgbClr>
                  </a:outerShdw>
                </a:effectLst>
                <a:latin typeface="Arial Narrow" pitchFamily="34" charset="0"/>
              </a:rPr>
              <a:t>Liberal Modernistic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came to Simon Peter, who said to him, “Lord, are you going to wash my feet?” . .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said Peter, “you shall never wash my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Jesus answered, “Unless I wash you, you have no part with me.” – v6-8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The Lord wasn’t fitting into 	Peter’s mold.</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58936D86-4951-93B1-DB17-2BD6C18C61D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2849637"/>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20673-4469-B91E-EC38-8B2BFF6CA5F2}"/>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9E1B9BC5-1772-7A4C-38F6-60176BADA26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CB6C47-ED2E-4315-87EF-B0C177B41BA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the </a:t>
            </a:r>
            <a:r>
              <a:rPr lang="en-US" sz="4400" b="1" dirty="0">
                <a:solidFill>
                  <a:srgbClr val="006600"/>
                </a:solidFill>
                <a:effectLst>
                  <a:outerShdw blurRad="38100" dist="38100" dir="2700000" algn="tl">
                    <a:srgbClr val="000000">
                      <a:alpha val="43137"/>
                    </a:srgbClr>
                  </a:outerShdw>
                </a:effectLst>
                <a:latin typeface="Arial Narrow" pitchFamily="34" charset="0"/>
              </a:rPr>
              <a:t>Liberal Modernistic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came to Simon Peter, who said to him, “Lord, are you going to wash my feet?” . .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said Peter, “you shall never wash my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Jesus answered, “Unless I wash you, you have no part with me.” – v6-8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3.  Do you try to fit the Lord into 	your mild?</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B22171C9-0114-0222-1979-173381066B1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3937010"/>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B95C1-1D9A-C9A2-940F-D10B3E743E1A}"/>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9724CD4F-757F-04B2-A02F-8F511560E23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888185-E2EA-0771-2248-83C8B9B6348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the </a:t>
            </a:r>
            <a:r>
              <a:rPr lang="en-US" sz="4400" b="1" dirty="0">
                <a:solidFill>
                  <a:srgbClr val="006600"/>
                </a:solidFill>
                <a:effectLst>
                  <a:outerShdw blurRad="38100" dist="38100" dir="2700000" algn="tl">
                    <a:srgbClr val="000000">
                      <a:alpha val="43137"/>
                    </a:srgbClr>
                  </a:outerShdw>
                </a:effectLst>
                <a:latin typeface="Arial Narrow" pitchFamily="34" charset="0"/>
              </a:rPr>
              <a:t>Liberal Modernistic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came to Simon Peter, who said to him, “Lord, are you going to wash my feet?” . . . No,” said Peter, “you shall never wash my feet.”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answered, “Unless I wash you, you have no part with 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v6-8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4.  The Lord said, “I will do this 	My way, Peter!”</a:t>
            </a: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4655BB7-8478-C730-B0C5-001D170E3A9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8226003"/>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CA5F9-5874-87D4-9297-E8EA9700FC57}"/>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2A345B0-CBC3-0932-B3D5-5A59AD731DA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23E5E5A-E018-3471-DD4A-E4E78122E03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the </a:t>
            </a:r>
            <a:r>
              <a:rPr lang="en-US" sz="4400" b="1" dirty="0">
                <a:solidFill>
                  <a:srgbClr val="006600"/>
                </a:solidFill>
                <a:effectLst>
                  <a:outerShdw blurRad="38100" dist="38100" dir="2700000" algn="tl">
                    <a:srgbClr val="000000">
                      <a:alpha val="43137"/>
                    </a:srgbClr>
                  </a:outerShdw>
                </a:effectLst>
                <a:latin typeface="Arial Narrow" pitchFamily="34" charset="0"/>
              </a:rPr>
              <a:t>Liberal Modernistic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came to Simon Peter, who said to him, “Lord, are you going to wash my feet?” . .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said Peter, “you shall never wash my feet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Jesus answered, “Unless I wash you, you have no part with me.” – v6-8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5.  Peter would not have had the 	Lord go to the cross!</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16:21-23</a:t>
            </a:r>
          </a:p>
        </p:txBody>
      </p:sp>
      <p:sp>
        <p:nvSpPr>
          <p:cNvPr id="4" name="Rectangle 3">
            <a:extLst>
              <a:ext uri="{FF2B5EF4-FFF2-40B4-BE49-F238E27FC236}">
                <a16:creationId xmlns:a16="http://schemas.microsoft.com/office/drawing/2014/main" id="{C3C8E346-09EE-5899-83C5-D9A48DBAEAC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5109106"/>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7B544-25F3-9520-C928-2A88A2E07EE1}"/>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E7006A1B-3A13-70FB-B894-F01C58BBF0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7193074-FD25-F03C-88F8-37DD87CAED7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To the </a:t>
            </a:r>
            <a:r>
              <a:rPr lang="en-US" sz="4400" b="1" dirty="0">
                <a:solidFill>
                  <a:srgbClr val="006600"/>
                </a:solidFill>
                <a:effectLst>
                  <a:outerShdw blurRad="38100" dist="38100" dir="2700000" algn="tl">
                    <a:srgbClr val="000000">
                      <a:alpha val="43137"/>
                    </a:srgbClr>
                  </a:outerShdw>
                </a:effectLst>
                <a:latin typeface="Arial Narrow" pitchFamily="34" charset="0"/>
              </a:rPr>
              <a:t>Legalistic Conservative </a:t>
            </a:r>
            <a:r>
              <a:rPr lang="en-US" sz="4400" b="1" dirty="0">
                <a:solidFill>
                  <a:srgbClr val="990033"/>
                </a:solidFill>
                <a:effectLst>
                  <a:outerShdw blurRad="38100" dist="38100" dir="2700000" algn="tl">
                    <a:srgbClr val="000000">
                      <a:alpha val="43137"/>
                    </a:srgbClr>
                  </a:outerShdw>
                </a:effectLst>
                <a:latin typeface="Arial Narrow" pitchFamily="34" charset="0"/>
              </a:rPr>
              <a:t>Attitude.</a:t>
            </a:r>
          </a:p>
          <a:p>
            <a:pPr marL="609600" indent="-609600" algn="just" eaLnBrk="1" fontAlgn="auto" hangingPunct="1">
              <a:spcAft>
                <a:spcPts val="0"/>
              </a:spcAft>
              <a:buFont typeface="Wingdings 2" panose="05020102010507070707" pitchFamily="18" charset="2"/>
              <a:buNone/>
              <a:defRPr/>
            </a:pPr>
            <a:endParaRPr lang="en-US" sz="42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3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Lord,” Simon Peter replied,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 just my feet but my hands and my head as well</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Jesus answered, “A person who has had a bath needs only to wash his feet; his whole body is clean.” – v9</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D345A58-196C-96FE-FF52-4DE52D2772F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2767502"/>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37BB8-EEFE-8343-5856-448B4E5CA7CA}"/>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F2BF9643-9518-0B5A-7948-ED224BEEA1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57ED68-173A-0449-B364-BBF2D89A5B3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To the </a:t>
            </a:r>
            <a:r>
              <a:rPr lang="en-US" sz="4400" b="1" dirty="0">
                <a:solidFill>
                  <a:srgbClr val="006600"/>
                </a:solidFill>
                <a:effectLst>
                  <a:outerShdw blurRad="38100" dist="38100" dir="2700000" algn="tl">
                    <a:srgbClr val="000000">
                      <a:alpha val="43137"/>
                    </a:srgbClr>
                  </a:outerShdw>
                </a:effectLst>
                <a:latin typeface="Arial Narrow" pitchFamily="34" charset="0"/>
              </a:rPr>
              <a:t>Legalistic Conservative </a:t>
            </a:r>
            <a:r>
              <a:rPr lang="en-US" sz="4400" b="1" dirty="0">
                <a:solidFill>
                  <a:srgbClr val="990033"/>
                </a:solidFill>
                <a:effectLst>
                  <a:outerShdw blurRad="38100" dist="38100" dir="2700000" algn="tl">
                    <a:srgbClr val="000000">
                      <a:alpha val="43137"/>
                    </a:srgbClr>
                  </a:outerShdw>
                </a:effectLst>
                <a:latin typeface="Arial Narrow" pitchFamily="34" charset="0"/>
              </a:rPr>
              <a:t>Attitude. </a:t>
            </a:r>
            <a:r>
              <a:rPr lang="en-US" sz="4400" b="1" u="sng" dirty="0">
                <a:solidFill>
                  <a:srgbClr val="990033"/>
                </a:solidFill>
                <a:effectLst>
                  <a:outerShdw blurRad="38100" dist="38100" dir="2700000" algn="tl">
                    <a:srgbClr val="000000">
                      <a:alpha val="43137"/>
                    </a:srgbClr>
                  </a:outerShdw>
                </a:effectLst>
                <a:latin typeface="Arial Narrow" pitchFamily="34" charset="0"/>
              </a:rPr>
              <a:t>Only what the servant serves is necessary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37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Lord,” Simon Peter replied, “not just my feet but my hands and my head as well!” Jesus answered,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person who has had a bath needs only to wash his feet; his whole body is clean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v9</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816634D-E471-C5D3-A697-992AD16A533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1436835"/>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40FB1-1DAE-9021-E35D-D55AB5B4E1B0}"/>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27745A52-73F0-30F5-63AF-59379CA72A8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2BF680-4D40-5F46-30C7-D9108395854C}"/>
              </a:ext>
            </a:extLst>
          </p:cNvPr>
          <p:cNvSpPr>
            <a:spLocks noGrp="1" noChangeArrowheads="1"/>
          </p:cNvSpPr>
          <p:nvPr>
            <p:ph idx="1"/>
          </p:nvPr>
        </p:nvSpPr>
        <p:spPr>
          <a:xfrm>
            <a:off x="381000" y="1066800"/>
            <a:ext cx="8382000" cy="56388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is the Humbleness of Christ?</a:t>
            </a:r>
          </a:p>
        </p:txBody>
      </p:sp>
    </p:spTree>
    <p:extLst>
      <p:ext uri="{BB962C8B-B14F-4D97-AF65-F5344CB8AC3E}">
        <p14:creationId xmlns:p14="http://schemas.microsoft.com/office/powerpoint/2010/main" val="1341045995"/>
      </p:ext>
    </p:extLst>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F8F8E-2B68-F59A-461C-C31BD27DDD35}"/>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8DBC5AF1-1E34-FE5C-322D-1412475264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FD8DE39-D499-92AE-2135-6E0182E6960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To the </a:t>
            </a:r>
            <a:r>
              <a:rPr lang="en-US" sz="4400" b="1" dirty="0">
                <a:solidFill>
                  <a:srgbClr val="006600"/>
                </a:solidFill>
                <a:effectLst>
                  <a:outerShdw blurRad="38100" dist="38100" dir="2700000" algn="tl">
                    <a:srgbClr val="000000">
                      <a:alpha val="43137"/>
                    </a:srgbClr>
                  </a:outerShdw>
                </a:effectLst>
                <a:latin typeface="Arial Narrow" pitchFamily="34" charset="0"/>
              </a:rPr>
              <a:t>Legalistic Conservative </a:t>
            </a:r>
            <a:r>
              <a:rPr lang="en-US" sz="4400" b="1" dirty="0">
                <a:solidFill>
                  <a:srgbClr val="990033"/>
                </a:solidFill>
                <a:effectLst>
                  <a:outerShdw blurRad="38100" dist="38100" dir="2700000" algn="tl">
                    <a:srgbClr val="000000">
                      <a:alpha val="43137"/>
                    </a:srgbClr>
                  </a:outerShdw>
                </a:effectLst>
                <a:latin typeface="Arial Narrow" pitchFamily="34" charset="0"/>
              </a:rPr>
              <a:t>Attitude. </a:t>
            </a:r>
            <a:r>
              <a:rPr lang="en-US" sz="4400" b="1" u="sng" dirty="0">
                <a:solidFill>
                  <a:srgbClr val="990033"/>
                </a:solidFill>
                <a:effectLst>
                  <a:outerShdw blurRad="38100" dist="38100" dir="2700000" algn="tl">
                    <a:srgbClr val="000000">
                      <a:alpha val="43137"/>
                    </a:srgbClr>
                  </a:outerShdw>
                </a:effectLst>
                <a:latin typeface="Arial Narrow" pitchFamily="34" charset="0"/>
              </a:rPr>
              <a:t>Only what the servant serves is necessary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Lord,” Simon Peter replied,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 just my feet but my hands and my head as well</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v9</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4400" b="1" dirty="0">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Are you so conservative that you place unnecessary burdens on Christian freedom</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B5B6300-6493-1297-75C6-E8BB4DC05A2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7547074"/>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DC1F2-2983-1E8A-1622-2F8F26BF5391}"/>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E14C6235-8B0B-9964-8581-5EE17DCF2FA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722CB8-4557-FA37-DFB8-A62F6302FEC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What’s the Middle Ground?</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DAFB3B3-C9AA-ED01-6D6F-599D465FFE9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30117991"/>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02004-92CB-ABA6-B665-C079D8679A20}"/>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7FD73880-54A7-A7C1-88B0-B59CC95C47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105E87-AC58-5020-F428-0FC4BFBABB6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What’s the Middle Ground?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True Humbleness is a relationship to the Lord involving both</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love &amp; respect.</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FC3B500-4CB6-8C34-4A79-155DEAC3EA3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8462070"/>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3E010-276D-7A23-CDC9-B65B6010574D}"/>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C6324EA9-471D-A6F2-668E-432B4222757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74BCF7-E4C0-D343-368A-0A4A02DADC5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What’s the Middle Ground?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True Humbleness is a relationship to the Lord involving both</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 &amp; respect.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Relish your freedom in His grace!</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CA0F839-97BF-B55A-D2EA-3100DEBB0B4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6870234"/>
      </p:ext>
    </p:extLst>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6E4C1-A874-C483-EAEB-86FEAA13E42B}"/>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55DF3085-F023-2428-AA5E-0AFD3EC83D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08FB7B-A250-FF74-904D-ABEA42046DE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What’s the Middle Ground?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True Humbleness is a relationship to the Lord involving both</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love &amp;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anose="020B0604020202020204"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Obey His authority over you by staying in the scope of His will!</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C93FD99-4DF5-CDF0-F3DE-046C16E8140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5214015"/>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40CCC-EFA7-C299-4447-1E6B391AF139}"/>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150ABD5D-9566-4EAD-6CA5-6AACC5ED99C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EE67F7-5D6D-E9FC-11D3-5F9087D4B856}"/>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True Humbleness is conforming to the Image of Christ.</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When that happens – </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anose="020B0604020202020204" pitchFamily="34" charset="0"/>
              </a:rPr>
              <a:t>You become free indeed!</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77001DB-CAE9-1CB0-7519-E407AE97892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An Example of What Humbleness is Not.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5575139"/>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A6FE16C-3E35-4550-9E65-E6902E614F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C53D86-4504-49B7-8828-7897031B4821}"/>
              </a:ext>
            </a:extLst>
          </p:cNvPr>
          <p:cNvSpPr>
            <a:spLocks noGrp="1" noChangeArrowheads="1"/>
          </p:cNvSpPr>
          <p:nvPr>
            <p:ph idx="1"/>
          </p:nvPr>
        </p:nvSpPr>
        <p:spPr>
          <a:xfrm>
            <a:off x="381000" y="1066800"/>
            <a:ext cx="8382000" cy="5791200"/>
          </a:xfrm>
        </p:spPr>
        <p:txBody>
          <a:bodyPr>
            <a:normAutofit/>
          </a:bodyPr>
          <a:lstStyle/>
          <a:p>
            <a:pPr marL="0" indent="0" algn="just">
              <a:buNone/>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13:1-4 - It was just before the Passover Feast. Jesus knew that the time had come for him to leave this world and go to the Father. Having loved his own who were in the world, he now showed them the full extent of his love. The evening meal was being served, and the devil had already prompted Judas Iscariot, son of Simon, to betray Jesus. Jesus knew that the Father had put all things under his power, and that he had come from God and was returning to God; so he got up from the meal, took off his outer clothing, and wrapped a towel around his waist.</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F92FF-1BDA-6D6F-0524-968243E8D42F}"/>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C919F52D-6BB0-9421-75BF-7CDA80D622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C193C1-A3AD-8BD7-A2C7-E0DA38361752}"/>
              </a:ext>
            </a:extLst>
          </p:cNvPr>
          <p:cNvSpPr>
            <a:spLocks noGrp="1" noChangeArrowheads="1"/>
          </p:cNvSpPr>
          <p:nvPr>
            <p:ph idx="1"/>
          </p:nvPr>
        </p:nvSpPr>
        <p:spPr>
          <a:xfrm>
            <a:off x="381000" y="990600"/>
            <a:ext cx="8382000" cy="5791200"/>
          </a:xfrm>
        </p:spPr>
        <p:txBody>
          <a:bodyPr>
            <a:normAutofit/>
          </a:bodyPr>
          <a:lstStyle/>
          <a:p>
            <a:pPr marL="0" indent="0" algn="just">
              <a:buNone/>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13:5-9 - After that, he poured water into a basin and began to wash his disciples’ feet, drying them with the towel that was wrapped around him. He came to Simon Peter, who said to him, “Lord, are you going to wash my feet?” Jesus replied, “You do not realize now what I am doing, but later you will understand.” No,” said Peter, “you shall never wash my feet.” Jesus answered, “Unless I wash you, you have no part with me.” “Then, Lord,” Simon Peter replied, “not just my feet but my hands and my head as well!”</a:t>
            </a:r>
          </a:p>
        </p:txBody>
      </p:sp>
    </p:spTree>
    <p:extLst>
      <p:ext uri="{BB962C8B-B14F-4D97-AF65-F5344CB8AC3E}">
        <p14:creationId xmlns:p14="http://schemas.microsoft.com/office/powerpoint/2010/main" val="2901085235"/>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9E99A-6ED8-F448-5929-0E9F1EBE1900}"/>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B02906F8-0631-1185-76BF-A20A4C959F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B77CFC-1861-28C0-6B65-CD14B7B35F59}"/>
              </a:ext>
            </a:extLst>
          </p:cNvPr>
          <p:cNvSpPr>
            <a:spLocks noGrp="1" noChangeArrowheads="1"/>
          </p:cNvSpPr>
          <p:nvPr>
            <p:ph idx="1"/>
          </p:nvPr>
        </p:nvSpPr>
        <p:spPr>
          <a:xfrm>
            <a:off x="381000" y="990600"/>
            <a:ext cx="8382000" cy="5791200"/>
          </a:xfrm>
        </p:spPr>
        <p:txBody>
          <a:bodyPr>
            <a:normAutofit/>
          </a:bodyPr>
          <a:lstStyle/>
          <a:p>
            <a:pPr marL="0" indent="0" algn="just">
              <a:buNone/>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13:10 - Jesus answered, “A person who has had a bath needs only to wash his feet; his whole body is clean.”</a:t>
            </a:r>
          </a:p>
        </p:txBody>
      </p:sp>
    </p:spTree>
    <p:extLst>
      <p:ext uri="{BB962C8B-B14F-4D97-AF65-F5344CB8AC3E}">
        <p14:creationId xmlns:p14="http://schemas.microsoft.com/office/powerpoint/2010/main" val="823655838"/>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AE113D-6AC2-49E8-B78A-C42D601AF92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AFB6ED-4083-4348-9545-2F46F817B4B8}"/>
              </a:ext>
            </a:extLst>
          </p:cNvPr>
          <p:cNvSpPr>
            <a:spLocks noGrp="1" noChangeArrowheads="1"/>
          </p:cNvSpPr>
          <p:nvPr>
            <p:ph idx="1"/>
          </p:nvPr>
        </p:nvSpPr>
        <p:spPr>
          <a:xfrm>
            <a:off x="457200" y="1143000"/>
            <a:ext cx="8229600" cy="5334000"/>
          </a:xfrm>
        </p:spPr>
        <p:txBody>
          <a:bodyPr>
            <a:normAutofit/>
          </a:bodyPr>
          <a:lstStyle/>
          <a:p>
            <a:pPr marL="857250" indent="-857250"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An Example of What Humbleness is.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v3-5</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0878A-D4D7-7870-5C7B-48B30C5F8956}"/>
            </a:ext>
          </a:extLst>
        </p:cNvPr>
        <p:cNvGrpSpPr/>
        <p:nvPr/>
      </p:nvGrpSpPr>
      <p:grpSpPr>
        <a:xfrm>
          <a:off x="0" y="0"/>
          <a:ext cx="0" cy="0"/>
          <a:chOff x="0" y="0"/>
          <a:chExt cx="0" cy="0"/>
        </a:xfrm>
      </p:grpSpPr>
      <p:sp>
        <p:nvSpPr>
          <p:cNvPr id="217090" name="Rectangle 1026">
            <a:extLst>
              <a:ext uri="{FF2B5EF4-FFF2-40B4-BE49-F238E27FC236}">
                <a16:creationId xmlns:a16="http://schemas.microsoft.com/office/drawing/2014/main" id="{A0E22344-33E7-131F-3A3C-59D609407CB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57426F-AE0F-53DC-23E6-1F4580F12A7E}"/>
              </a:ext>
            </a:extLst>
          </p:cNvPr>
          <p:cNvSpPr>
            <a:spLocks noGrp="1" noChangeArrowheads="1"/>
          </p:cNvSpPr>
          <p:nvPr>
            <p:ph idx="1"/>
          </p:nvPr>
        </p:nvSpPr>
        <p:spPr>
          <a:xfrm>
            <a:off x="457200" y="1143000"/>
            <a:ext cx="8229600" cy="5334000"/>
          </a:xfrm>
        </p:spPr>
        <p:txBody>
          <a:bodyPr>
            <a:normAutofit/>
          </a:bodyPr>
          <a:lstStyle/>
          <a:p>
            <a:pPr marL="857250" indent="-85725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knew that the Father had put all things under his power, and that he had come from God and was returning to God; so, he got up from the meal, took off his outer clothing, and wrapped a towel around his waist. After that, he poured water into a basin and began to wash his disciples’ feet, drying them with the towel that was wrapped around him. – 3-5.</a:t>
            </a:r>
          </a:p>
        </p:txBody>
      </p:sp>
    </p:spTree>
    <p:extLst>
      <p:ext uri="{BB962C8B-B14F-4D97-AF65-F5344CB8AC3E}">
        <p14:creationId xmlns:p14="http://schemas.microsoft.com/office/powerpoint/2010/main" val="629641175"/>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40916</TotalTime>
  <Words>2682</Words>
  <Application>Microsoft Office PowerPoint</Application>
  <PresentationFormat>On-screen Show (4:3)</PresentationFormat>
  <Paragraphs>252</Paragraphs>
  <Slides>45</Slides>
  <Notes>45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Arial Narrow</vt:lpstr>
      <vt:lpstr>Calibri</vt:lpstr>
      <vt:lpstr>Franklin Gothic Medium</vt:lpstr>
      <vt:lpstr>Lucida Sans Unicode</vt:lpstr>
      <vt:lpstr>Times New Roman</vt:lpstr>
      <vt:lpstr>Wingdings 2</vt:lpstr>
      <vt:lpstr>Trek</vt:lpstr>
      <vt:lpstr>humbleness  –  The  Image  of Christ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1960</cp:revision>
  <dcterms:created xsi:type="dcterms:W3CDTF">2005-04-23T22:37:40Z</dcterms:created>
  <dcterms:modified xsi:type="dcterms:W3CDTF">2025-04-29T20:41:31Z</dcterms:modified>
</cp:coreProperties>
</file>