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398" r:id="rId2"/>
    <p:sldId id="1214" r:id="rId3"/>
    <p:sldId id="1215" r:id="rId4"/>
    <p:sldId id="1267" r:id="rId5"/>
    <p:sldId id="781" r:id="rId6"/>
    <p:sldId id="678" r:id="rId7"/>
    <p:sldId id="925" r:id="rId8"/>
    <p:sldId id="1303" r:id="rId9"/>
    <p:sldId id="1304" r:id="rId10"/>
    <p:sldId id="1305" r:id="rId11"/>
    <p:sldId id="1306" r:id="rId12"/>
    <p:sldId id="1307" r:id="rId13"/>
    <p:sldId id="1308" r:id="rId14"/>
    <p:sldId id="1309" r:id="rId15"/>
    <p:sldId id="1249" r:id="rId16"/>
    <p:sldId id="1310" r:id="rId17"/>
    <p:sldId id="1311" r:id="rId18"/>
    <p:sldId id="1336" r:id="rId19"/>
    <p:sldId id="1313" r:id="rId20"/>
    <p:sldId id="1314" r:id="rId21"/>
    <p:sldId id="1315" r:id="rId22"/>
    <p:sldId id="1285" r:id="rId23"/>
    <p:sldId id="1316" r:id="rId24"/>
    <p:sldId id="1317" r:id="rId25"/>
    <p:sldId id="1318" r:id="rId26"/>
    <p:sldId id="1319" r:id="rId27"/>
    <p:sldId id="1320" r:id="rId28"/>
    <p:sldId id="1321" r:id="rId29"/>
    <p:sldId id="1322" r:id="rId30"/>
    <p:sldId id="1335" r:id="rId31"/>
    <p:sldId id="1324" r:id="rId32"/>
    <p:sldId id="1325" r:id="rId33"/>
    <p:sldId id="1326" r:id="rId34"/>
    <p:sldId id="1290" r:id="rId35"/>
    <p:sldId id="1327" r:id="rId36"/>
    <p:sldId id="1328" r:id="rId37"/>
    <p:sldId id="1329" r:id="rId38"/>
    <p:sldId id="1330" r:id="rId39"/>
    <p:sldId id="1331" r:id="rId40"/>
    <p:sldId id="1332" r:id="rId41"/>
    <p:sldId id="1334" r:id="rId42"/>
    <p:sldId id="1333" r:id="rId43"/>
    <p:sldId id="1025" r:id="rId44"/>
    <p:sldId id="1301" r:id="rId45"/>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a:srgbClr val="990033"/>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2645" autoAdjust="0"/>
    <p:restoredTop sz="90401" autoAdjust="0"/>
  </p:normalViewPr>
  <p:slideViewPr>
    <p:cSldViewPr>
      <p:cViewPr varScale="1">
        <p:scale>
          <a:sx n="112" d="100"/>
          <a:sy n="112" d="100"/>
        </p:scale>
        <p:origin x="1182" y="96"/>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AB0E14D-E8EB-4355-B06E-30DDAE6927E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9F2C802C-CD9A-42A3-B376-A4B7CDC932FA}"/>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6E57FD42-8A18-4B62-9D79-964DA07082D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AE59E3F6-5EE7-4AFC-9DC1-B2E6022FD1E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3336FFD6-0313-4D08-BC6E-6844FA3FE62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E52B2E-D08B-42DD-96C2-DB6227159E3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D66F7997-5521-4A6D-B1B9-B46BE3256D1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7F1405FD-E084-4BF3-B4DC-90B0AFD720E1}" type="datetimeFigureOut">
              <a:rPr lang="en-US"/>
              <a:pPr>
                <a:defRPr/>
              </a:pPr>
              <a:t>6/17/2024</a:t>
            </a:fld>
            <a:endParaRPr lang="en-US" dirty="0"/>
          </a:p>
        </p:txBody>
      </p:sp>
      <p:sp>
        <p:nvSpPr>
          <p:cNvPr id="4" name="Slide Image Placeholder 3">
            <a:extLst>
              <a:ext uri="{FF2B5EF4-FFF2-40B4-BE49-F238E27FC236}">
                <a16:creationId xmlns:a16="http://schemas.microsoft.com/office/drawing/2014/main" id="{DB5BB7A7-473D-4BD4-88F7-E603DF8C9E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19235A7-83B8-4E00-833F-F1E5B75DB93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6AA8850-9FC2-4B74-BFB5-791CA8D55B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DEAFA9D6-E9B1-4D04-846D-9D73FCDA88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BC75FB9-45C0-4EA1-9C7F-2D453D1CCD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7B9A1B3-95FE-449B-8B0A-B7EEECD70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C932CC6-EF25-4F81-86B1-9AA11A76BF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C5E5A291-BFB6-4630-B8D1-77A361241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A6C659-32E0-40E6-AD6E-DA7A9C8010F3}"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87414FE-E1AA-4AA5-8BBB-CC4EBEBB1F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F1C3BB1-D134-4424-9D90-D350C2DAC6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202797C3-9291-41C7-8061-93784D904E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CB6559-E814-404C-87F3-DF557822E3E0}"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7817097-749D-4527-90B2-2C77B7CAD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C73C428-5F13-4D40-8846-85A0E9D1F8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99257FBD-B721-47D1-8206-1DF033359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DDFAD2-79F2-43D7-9913-35D724A4FE34}"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72B2094-9468-4F4F-A5F1-67E5EE0FF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2ECA871-BF83-4EE5-841F-FF57389748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FF4AE71F-B7F5-455C-B688-0CB8101611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E66202-036E-4538-A4F0-A72A0E04C0DC}"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B9FAC13-0F8D-48B5-9E59-E3E86052A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A989AA7-BA5F-49E8-B017-75F5675616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05BAD9BB-8C14-4C0D-8E09-02EDA66D32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85910-D985-4BC5-A357-FA4BBB0E6B07}"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B403735-E49E-43EB-A3A1-DF3D61A4D2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E246689-B19C-4E7B-A963-2CB213411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BBE55634-D159-4E92-A353-347C58F608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23A9E1-1CD6-40A2-8151-AA084C53B99D}"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7CCF56F-CA0C-4D73-887B-17CF569BA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274350E-32F8-4001-869B-11DB555CCE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F0A3CEA-C33E-4ED4-9568-6B03265A9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03BB5-8FC7-4D71-B099-034B3950957D}"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4D59F31-3C95-4807-AE5A-5F4702B12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67743F0-1DC7-4A44-AA52-73F65573EB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4868815-AB1D-445E-A8CB-2EE4D8EF4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55995B-0F0F-42E7-A31A-4458B349EF70}"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1ABA97B-C7BA-4F4E-BD46-E63B1BD7EA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35E57B1-224D-43C5-98F5-8DAD27B5F2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80D2D740-C347-42E2-8C2D-ABB782096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4C5F6F-72FA-40FC-A568-31458BEAF589}"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27F112F-575C-42D5-A318-E875B43D64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B274348-1E93-46BC-8C96-13D97AC90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0253795E-4446-4C37-9D88-10D92CF00C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B89E6D-CF93-4235-B65F-740C7D6DABD9}"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DBE3535-959F-4420-BE25-298A7A8A1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F0AD48B-ABDD-4987-99A2-5546227D6E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FBB76CAD-7AEB-42C6-97CD-FF8384FC31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258C8D-78D1-459B-8A05-37C071D4EAF2}"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FA36441-A702-4F05-ABA8-C1A048D856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A197CBA-1982-48FB-B920-1F31D7CFD5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E935B432-7148-48AD-B3FA-85DB80E06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07C757-5310-40CE-97D8-C4E4638444EB}"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AC91BA5-4C3E-42DB-A682-E1873DD6D4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D96DFE4-3505-4D86-A0D1-F422DC49DD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BE81A75B-6DAE-435E-8BBC-402A7D98AA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4B26C4-B1B7-4751-B074-584AA90FC85C}"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952AE65-5188-4039-A131-B12D95222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827A3DC-A3E9-48A3-AEF0-6E4F42042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48944555-1386-4822-939B-CC5CB0F9D0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21D4F6-48F5-4A52-9BB7-2832F3B03081}"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F25B36B-BC8F-45A7-AE54-375F7D1243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3C96574-4716-48EA-A0E5-8E5F9D0377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D5209343-7E70-4EEF-A973-F3047B6D1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558AE1-820A-41BA-BDE0-6C7B3B366369}"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48C8E46-91A7-4881-ABAC-D3D2C09D95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8F8A1D4-89AA-4063-A91F-B933A166DE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33283DDC-CCA9-44E9-88B8-32240B2D5B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FBD27A-9CB2-462B-9F69-1E2CC6BD2EB7}"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4DA725E-4A63-4C40-B6C6-85400072E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B0AF7DC-881A-47B4-B8F0-04991E3F4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83149D6C-42C9-481C-B421-B132448E59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AFD82F-AF0C-4063-AC86-52E8DC8D7BC3}"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9A0443C-F7D8-4986-AF94-0D85FEF10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2491D2F3-9AC2-4971-9115-D0CEBAB88B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5DC7201E-8E0F-4849-A034-44A8819B6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504ACF-8E0C-452D-8060-CCF03D93FD94}"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9890D4B-97DC-448B-A3E1-A58EA03328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2220C00-CECC-4CE2-9794-4520F099C4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C8AB1316-EFA4-4D43-8B08-65C6D9BEE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C9E5B5-6DC9-4863-9844-A3E19F99B34B}"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B71E1AC-C527-4167-9AFC-AFAB5EA7A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E2CA93A-FC5B-4827-B8DE-162C6F6AB1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4B79F854-9596-479C-9B3B-F2BB525900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E78103-3CB1-4079-8421-EAC9A9C65C3B}"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F7FE126-5539-4409-AD4D-B905375EDE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AD7DDB0-1F2C-46AD-A609-0A5E7D74A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EE6FA8E4-D037-4376-ADC1-B635E123FB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0BFD82-FD9D-4591-8424-E6903AE6BFA7}"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E0F01EB-ECFE-4E21-ADA1-AA22A93C4D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04525E3-3A9B-4C1D-B0B6-2BC3ABCD9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C7E1DC87-5780-4D05-947C-F25B8BD59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4A383B-7343-4223-94FB-6F365DF3A030}"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835A6A4-D34B-4728-BE80-40F42E1A4B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3C320F2-44C0-4C81-B5A0-C22015EDB9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5CF08EB9-9838-4300-B2FF-5099398125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3DD7A9-10F3-40A6-AF24-055CD06E08E6}"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8A1316F-056A-4F54-8AE0-8515E80BE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027DCBD-F637-4499-BBE9-9E11091BF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AF24AC21-6970-4F28-903B-1BA6F6E111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9AE7E3-2028-4BFD-9B91-D6596C7759D0}"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C9CE53A4-F888-4668-876C-3A7E0046E8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A8AB31E-31BC-4FC7-8072-AB04CA93C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4BEDD9D2-C83F-460C-A103-C031B22FDB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E9AF5D-4DEB-4979-84DE-6894EC3AE3A6}"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528CF48-7A8A-47AF-B270-8C185ED502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14F2FEC4-9654-4B68-A0E2-06C474175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A6E7B3E2-7EAB-40D0-88BC-2EE70D07A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D7E431-BDE7-446B-BEEF-64ACBD25ECD2}"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C092D89F-7E9D-4FBF-A348-5D703079CB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763EBF0-B319-4237-A0FF-27D63888CD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D4043BC5-8CC6-4A1D-93DD-40B137D65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697CEF-5A07-48A1-BA95-56A02364843B}"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392E296-EA00-40EA-B630-2302D845A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EFE7B90-65B0-41B1-88CE-5E5330F17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3E2F183E-DE86-4A44-9157-78CBD11B6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6A6414-FFE3-4BBA-ADB2-065E5B60FC2F}"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3223186-4E33-4A83-981B-140A343AED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2DBE8A90-0422-44D5-AAAA-561AAA62A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F4217903-7AD5-4042-B435-A7FCECB35E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9F05C4-7389-4D14-B868-B3389091FCE5}"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5F59F68-F187-4431-9C99-BC771FA273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541B5D07-F7A2-4D21-8FFC-5EFB3CD713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184BCD57-610C-4A8D-B936-B914CDEB52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3DB201-1994-42AC-8235-156F4E49C126}"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85F8DB1-490D-4201-853F-3F011CFA0C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843A7791-3E40-417A-B67C-91A9D05B8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4433C708-19D2-4B75-B4FE-3EDC5A522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D1F8F1-D8AB-45DC-9996-C9CB2EBCE63D}"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638DA57-BE24-44F3-A7BC-13E077221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E20AC74A-A0C3-4080-A34D-F6417855B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EB550B3D-82EE-46B8-9A91-1E11C18D9B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DB9C59-3DD4-44B6-A9B3-E21BDFB184AB}"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0BACBC5-92A6-4E3C-A2B7-733422AC62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6E6C5A2C-4BB7-4A4D-A0E5-A9D5CE81C3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F304E39B-F754-4BBB-A83F-405B49006B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997BEB-2B3F-4BA2-8C3D-EEEB7144C37D}"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DF39517-AFC1-4876-BD4F-42997E4137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287568E-658C-4C21-9EE8-50AA0EC107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B0606CF4-1F3D-40B9-8857-16D8C67D2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7F627F-094E-438D-96BE-32727B02D669}"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630C14A-F1FF-4660-8F95-0E6F65F66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7212B22E-0BEC-47FE-AF16-02601D2F8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2815BF51-8921-43D4-9AFB-4A676752BB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9FFD58-7382-433A-8FA5-F9841DD34AE7}"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84C776F-1B3E-44A9-BA68-DAB0E1E9EC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BC41CD1A-B653-4F67-A6AD-FB5AD336A9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434DDC0A-266F-4BCE-B3DF-1F4D654A6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CE522A-4E52-4733-B1BB-3D36C273AF4E}"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02634E6-5C4B-4B02-A0C0-31F4F0E427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89857041-95F1-43C5-ACDA-E6D3496FE4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9E7455D5-3629-45B9-A540-5160F73576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C5407E-DD71-4F0B-9528-1F5619E6C673}"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EE90263-678E-424B-8D87-16490551B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7A7661AF-0047-43C9-A12E-CD126C04C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45C2C997-3862-46C6-9108-C38EF936E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B86751-CE5C-45DA-91DA-0DAEC58A5701}"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04688E5-7CD2-465A-9382-C9AE7B4B3C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0C8F8A6C-DE41-4B21-9926-0FDFF5F822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0D65DEBE-241B-4F6E-A852-4F6358C732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27E3E0-7AF8-47EF-B0D6-0D98843FC4DB}"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454ADC-2B57-48C0-AD44-C56B9EB1C3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0A2AA3A-9A55-4B94-8E88-BF4B68FFB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ABD7B7A4-D44E-4312-9D1E-54DE035C81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716D87-0223-4002-93E0-B1B064C3573C}"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E62101-408E-41DF-90ED-59FABB8371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88688BD-09DC-4387-B8E7-D3210D71F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3F7BEC0D-551A-40CF-969B-A86371E577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AFC51-802B-45B4-8934-197D33A3046D}"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98B2D64-33B3-481F-AB8F-0DE2AB4AE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3440DAA-2E07-4D65-8FDB-6BE0598DF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1C6E9358-1ADF-4C1F-836E-02466A466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4E3EBE-580E-4727-B4E3-58D48987036A}"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D3770CB-B877-472A-85FC-2EEDD4A0E0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B7F9B0E-1CD7-4827-96FB-25D7AA343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88E24794-FD22-41AB-BB77-1F15D3182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D67DF0-95B2-4198-B060-37C42C9B63C8}"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2819716-FAB2-4CAD-AAE4-5088CD149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6C713F0-E4B5-4365-B1F7-860EA8A2D0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F440B917-F7C7-4E23-B8AF-025917453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65461C-A399-40D7-8B94-801A64D788FE}"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EDA0A3F2-2735-43EE-9032-DF7388BA37B8}"/>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B4353ABE-30D7-42FC-8277-350F7676A8F2}"/>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C11D660D-D16E-4403-9EB6-13A07F27B1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4C9F3550-1371-427B-AB09-FAD3A75E9000}"/>
              </a:ext>
            </a:extLst>
          </p:cNvPr>
          <p:cNvSpPr>
            <a:spLocks noGrp="1"/>
          </p:cNvSpPr>
          <p:nvPr>
            <p:ph type="sldNum" sz="quarter" idx="12"/>
          </p:nvPr>
        </p:nvSpPr>
        <p:spPr>
          <a:xfrm>
            <a:off x="8229600" y="6473825"/>
            <a:ext cx="758825" cy="247650"/>
          </a:xfrm>
        </p:spPr>
        <p:txBody>
          <a:bodyPr/>
          <a:lstStyle>
            <a:lvl1pPr>
              <a:defRPr smtClean="0"/>
            </a:lvl1pPr>
          </a:lstStyle>
          <a:p>
            <a:pPr>
              <a:defRPr/>
            </a:pPr>
            <a:fld id="{AF525C11-7B66-4FEC-95E5-BF9CAA23E4C5}" type="slidenum">
              <a:rPr lang="en-US" altLang="en-US"/>
              <a:pPr>
                <a:defRPr/>
              </a:pPr>
              <a:t>‹#›</a:t>
            </a:fld>
            <a:endParaRPr lang="en-US" altLang="en-US"/>
          </a:p>
        </p:txBody>
      </p:sp>
    </p:spTree>
    <p:extLst>
      <p:ext uri="{BB962C8B-B14F-4D97-AF65-F5344CB8AC3E}">
        <p14:creationId xmlns:p14="http://schemas.microsoft.com/office/powerpoint/2010/main" val="239193677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25FA7EC4-054E-46E2-9AD7-660E124A42EC}"/>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272D6905-51DE-4EC4-A56E-E53D7C7C65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0D98D91-C88F-455C-AA85-33C8EAF9C386}"/>
              </a:ext>
            </a:extLst>
          </p:cNvPr>
          <p:cNvSpPr>
            <a:spLocks noGrp="1"/>
          </p:cNvSpPr>
          <p:nvPr>
            <p:ph type="sldNum" sz="quarter" idx="12"/>
          </p:nvPr>
        </p:nvSpPr>
        <p:spPr/>
        <p:txBody>
          <a:bodyPr/>
          <a:lstStyle>
            <a:lvl1pPr>
              <a:defRPr/>
            </a:lvl1pPr>
          </a:lstStyle>
          <a:p>
            <a:pPr>
              <a:defRPr/>
            </a:pPr>
            <a:fld id="{0174222D-1882-4C0F-80C9-11CE071D4AB1}" type="slidenum">
              <a:rPr lang="en-US" altLang="en-US"/>
              <a:pPr>
                <a:defRPr/>
              </a:pPr>
              <a:t>‹#›</a:t>
            </a:fld>
            <a:endParaRPr lang="en-US" altLang="en-US"/>
          </a:p>
        </p:txBody>
      </p:sp>
    </p:spTree>
    <p:extLst>
      <p:ext uri="{BB962C8B-B14F-4D97-AF65-F5344CB8AC3E}">
        <p14:creationId xmlns:p14="http://schemas.microsoft.com/office/powerpoint/2010/main" val="388138903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BE085-4BDE-4AF3-9A6F-9EC05F6DFC8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0AEB3C8-2B1E-4DD9-AD22-BAE0CDB328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670404-C58F-4D9A-AB55-DFAE6E29AA15}"/>
              </a:ext>
            </a:extLst>
          </p:cNvPr>
          <p:cNvSpPr>
            <a:spLocks noGrp="1"/>
          </p:cNvSpPr>
          <p:nvPr>
            <p:ph type="sldNum" sz="quarter" idx="12"/>
          </p:nvPr>
        </p:nvSpPr>
        <p:spPr/>
        <p:txBody>
          <a:bodyPr/>
          <a:lstStyle>
            <a:lvl1pPr>
              <a:defRPr smtClean="0"/>
            </a:lvl1pPr>
          </a:lstStyle>
          <a:p>
            <a:pPr>
              <a:defRPr/>
            </a:pPr>
            <a:fld id="{ECC1C018-0489-4488-8BF9-336D4CD240A6}" type="slidenum">
              <a:rPr lang="en-US" altLang="en-US"/>
              <a:pPr>
                <a:defRPr/>
              </a:pPr>
              <a:t>‹#›</a:t>
            </a:fld>
            <a:endParaRPr lang="en-US" altLang="en-US"/>
          </a:p>
        </p:txBody>
      </p:sp>
    </p:spTree>
    <p:extLst>
      <p:ext uri="{BB962C8B-B14F-4D97-AF65-F5344CB8AC3E}">
        <p14:creationId xmlns:p14="http://schemas.microsoft.com/office/powerpoint/2010/main" val="51160391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0E0DA8BA-6B40-498E-947A-3C57C2C978FA}"/>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1BF3576A-632A-4BB3-9268-EBFDA0063CD2}"/>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D217F7EE-5423-4D0B-99CE-B16128E7B37C}"/>
              </a:ext>
            </a:extLst>
          </p:cNvPr>
          <p:cNvSpPr>
            <a:spLocks noGrp="1"/>
          </p:cNvSpPr>
          <p:nvPr>
            <p:ph type="sldNum" sz="quarter" idx="12"/>
          </p:nvPr>
        </p:nvSpPr>
        <p:spPr>
          <a:xfrm>
            <a:off x="8229600" y="6473825"/>
            <a:ext cx="758825" cy="247650"/>
          </a:xfrm>
        </p:spPr>
        <p:txBody>
          <a:bodyPr/>
          <a:lstStyle>
            <a:lvl1pPr>
              <a:defRPr smtClean="0"/>
            </a:lvl1pPr>
          </a:lstStyle>
          <a:p>
            <a:pPr>
              <a:defRPr/>
            </a:pPr>
            <a:fld id="{F0A0B9F7-E505-400F-8554-00FFD9B27859}" type="slidenum">
              <a:rPr lang="en-US" altLang="en-US"/>
              <a:pPr>
                <a:defRPr/>
              </a:pPr>
              <a:t>‹#›</a:t>
            </a:fld>
            <a:endParaRPr lang="en-US" altLang="en-US"/>
          </a:p>
        </p:txBody>
      </p:sp>
    </p:spTree>
    <p:extLst>
      <p:ext uri="{BB962C8B-B14F-4D97-AF65-F5344CB8AC3E}">
        <p14:creationId xmlns:p14="http://schemas.microsoft.com/office/powerpoint/2010/main" val="324562480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B36C30BF-068C-4164-B6AC-B80E1D0890EF}"/>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D36E99E0-C340-430F-83DA-920F42A880EE}"/>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E225408C-6FAB-4C49-BC1A-3D64CF7F8D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4BDF247E-0C18-4C86-9A23-A1883A8B7468}"/>
              </a:ext>
            </a:extLst>
          </p:cNvPr>
          <p:cNvSpPr>
            <a:spLocks noGrp="1"/>
          </p:cNvSpPr>
          <p:nvPr>
            <p:ph type="sldNum" sz="quarter" idx="12"/>
          </p:nvPr>
        </p:nvSpPr>
        <p:spPr/>
        <p:txBody>
          <a:bodyPr/>
          <a:lstStyle>
            <a:lvl1pPr>
              <a:defRPr smtClean="0"/>
            </a:lvl1pPr>
          </a:lstStyle>
          <a:p>
            <a:pPr>
              <a:defRPr/>
            </a:pPr>
            <a:fld id="{54FBA318-D911-4660-ADDC-7838DE1D3D7B}" type="slidenum">
              <a:rPr lang="en-US" altLang="en-US"/>
              <a:pPr>
                <a:defRPr/>
              </a:pPr>
              <a:t>‹#›</a:t>
            </a:fld>
            <a:endParaRPr lang="en-US" altLang="en-US"/>
          </a:p>
        </p:txBody>
      </p:sp>
    </p:spTree>
    <p:extLst>
      <p:ext uri="{BB962C8B-B14F-4D97-AF65-F5344CB8AC3E}">
        <p14:creationId xmlns:p14="http://schemas.microsoft.com/office/powerpoint/2010/main" val="21300100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5986F0A8-AAF0-4CE5-8370-AA6C9DEBF296}"/>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962994AC-834B-4FC6-AB65-36F1786E43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8C0831CE-CBEA-48FC-BFAE-F31B64FBAC1A}"/>
              </a:ext>
            </a:extLst>
          </p:cNvPr>
          <p:cNvSpPr>
            <a:spLocks noGrp="1"/>
          </p:cNvSpPr>
          <p:nvPr>
            <p:ph type="sldNum" sz="quarter" idx="12"/>
          </p:nvPr>
        </p:nvSpPr>
        <p:spPr/>
        <p:txBody>
          <a:bodyPr/>
          <a:lstStyle>
            <a:lvl1pPr>
              <a:defRPr/>
            </a:lvl1pPr>
          </a:lstStyle>
          <a:p>
            <a:pPr>
              <a:defRPr/>
            </a:pPr>
            <a:fld id="{6365872D-5024-4C26-B4F1-AA61BB9686CC}" type="slidenum">
              <a:rPr lang="en-US" altLang="en-US"/>
              <a:pPr>
                <a:defRPr/>
              </a:pPr>
              <a:t>‹#›</a:t>
            </a:fld>
            <a:endParaRPr lang="en-US" altLang="en-US"/>
          </a:p>
        </p:txBody>
      </p:sp>
    </p:spTree>
    <p:extLst>
      <p:ext uri="{BB962C8B-B14F-4D97-AF65-F5344CB8AC3E}">
        <p14:creationId xmlns:p14="http://schemas.microsoft.com/office/powerpoint/2010/main" val="424299668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A131B946-A67F-4257-98D4-E59E51B4D897}"/>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FF54373F-2162-4309-BD8F-7527CF52E66A}"/>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D2DADE22-835D-47EE-A6D8-0EF45077C20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9BD45EC-DD04-4EE9-92A9-535B6A35AA1D}"/>
              </a:ext>
            </a:extLst>
          </p:cNvPr>
          <p:cNvSpPr>
            <a:spLocks noGrp="1"/>
          </p:cNvSpPr>
          <p:nvPr>
            <p:ph type="sldNum" sz="quarter" idx="12"/>
          </p:nvPr>
        </p:nvSpPr>
        <p:spPr>
          <a:xfrm>
            <a:off x="8229600" y="6477000"/>
            <a:ext cx="762000" cy="247650"/>
          </a:xfrm>
        </p:spPr>
        <p:txBody>
          <a:bodyPr/>
          <a:lstStyle>
            <a:lvl1pPr>
              <a:defRPr smtClean="0"/>
            </a:lvl1pPr>
          </a:lstStyle>
          <a:p>
            <a:pPr>
              <a:defRPr/>
            </a:pPr>
            <a:fld id="{2E6E56EA-E20F-4C80-AFC4-F5082D1676D1}" type="slidenum">
              <a:rPr lang="en-US" altLang="en-US"/>
              <a:pPr>
                <a:defRPr/>
              </a:pPr>
              <a:t>‹#›</a:t>
            </a:fld>
            <a:endParaRPr lang="en-US" altLang="en-US"/>
          </a:p>
        </p:txBody>
      </p:sp>
    </p:spTree>
    <p:extLst>
      <p:ext uri="{BB962C8B-B14F-4D97-AF65-F5344CB8AC3E}">
        <p14:creationId xmlns:p14="http://schemas.microsoft.com/office/powerpoint/2010/main" val="330302954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3D1C9966-1FC4-40CB-809E-7971D6758F2D}"/>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32669B1B-7F14-41D0-8772-70C4E34CF3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6592E1A-CD91-44E9-BC82-E767589E43A2}"/>
              </a:ext>
            </a:extLst>
          </p:cNvPr>
          <p:cNvSpPr>
            <a:spLocks noGrp="1"/>
          </p:cNvSpPr>
          <p:nvPr>
            <p:ph type="sldNum" sz="quarter" idx="12"/>
          </p:nvPr>
        </p:nvSpPr>
        <p:spPr/>
        <p:txBody>
          <a:bodyPr/>
          <a:lstStyle>
            <a:lvl1pPr>
              <a:defRPr/>
            </a:lvl1pPr>
          </a:lstStyle>
          <a:p>
            <a:pPr>
              <a:defRPr/>
            </a:pPr>
            <a:fld id="{E2624E72-3363-49B6-A3A5-7A54412C9199}" type="slidenum">
              <a:rPr lang="en-US" altLang="en-US"/>
              <a:pPr>
                <a:defRPr/>
              </a:pPr>
              <a:t>‹#›</a:t>
            </a:fld>
            <a:endParaRPr lang="en-US" altLang="en-US"/>
          </a:p>
        </p:txBody>
      </p:sp>
    </p:spTree>
    <p:extLst>
      <p:ext uri="{BB962C8B-B14F-4D97-AF65-F5344CB8AC3E}">
        <p14:creationId xmlns:p14="http://schemas.microsoft.com/office/powerpoint/2010/main" val="363644680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21842D8A-C48F-482B-968E-F740877B0B18}"/>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DB56311E-4284-46E8-A364-A4A2249E0F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8A1E24F0-65A7-4E67-987C-FFEB00DD0E71}"/>
              </a:ext>
            </a:extLst>
          </p:cNvPr>
          <p:cNvSpPr>
            <a:spLocks noGrp="1"/>
          </p:cNvSpPr>
          <p:nvPr>
            <p:ph type="sldNum" sz="quarter" idx="12"/>
          </p:nvPr>
        </p:nvSpPr>
        <p:spPr/>
        <p:txBody>
          <a:bodyPr/>
          <a:lstStyle>
            <a:lvl1pPr>
              <a:defRPr smtClean="0"/>
            </a:lvl1pPr>
          </a:lstStyle>
          <a:p>
            <a:pPr>
              <a:defRPr/>
            </a:pPr>
            <a:fld id="{CABF304A-7569-44BD-AF8A-45C4B395A379}" type="slidenum">
              <a:rPr lang="en-US" altLang="en-US"/>
              <a:pPr>
                <a:defRPr/>
              </a:pPr>
              <a:t>‹#›</a:t>
            </a:fld>
            <a:endParaRPr lang="en-US" altLang="en-US"/>
          </a:p>
        </p:txBody>
      </p:sp>
    </p:spTree>
    <p:extLst>
      <p:ext uri="{BB962C8B-B14F-4D97-AF65-F5344CB8AC3E}">
        <p14:creationId xmlns:p14="http://schemas.microsoft.com/office/powerpoint/2010/main" val="2731254163"/>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E437349-9964-4F01-8E96-1CC9E6E08A15}"/>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FB169945-B35D-4640-9CA6-7A38FF0D5ECF}"/>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D6962CF5-12DD-4B33-8E4B-1670500BE52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FC8B5E8-9F4F-402C-B1D5-5B91F04DD2AB}"/>
              </a:ext>
            </a:extLst>
          </p:cNvPr>
          <p:cNvSpPr>
            <a:spLocks noGrp="1"/>
          </p:cNvSpPr>
          <p:nvPr>
            <p:ph type="sldNum" sz="quarter" idx="12"/>
          </p:nvPr>
        </p:nvSpPr>
        <p:spPr/>
        <p:txBody>
          <a:bodyPr/>
          <a:lstStyle>
            <a:lvl1pPr>
              <a:defRPr smtClean="0"/>
            </a:lvl1pPr>
          </a:lstStyle>
          <a:p>
            <a:pPr>
              <a:defRPr/>
            </a:pPr>
            <a:fld id="{10A511DC-5FD0-48C2-9B29-94659C74B867}" type="slidenum">
              <a:rPr lang="en-US" altLang="en-US"/>
              <a:pPr>
                <a:defRPr/>
              </a:pPr>
              <a:t>‹#›</a:t>
            </a:fld>
            <a:endParaRPr lang="en-US" altLang="en-US"/>
          </a:p>
        </p:txBody>
      </p:sp>
    </p:spTree>
    <p:extLst>
      <p:ext uri="{BB962C8B-B14F-4D97-AF65-F5344CB8AC3E}">
        <p14:creationId xmlns:p14="http://schemas.microsoft.com/office/powerpoint/2010/main" val="186862982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A23A4E8E-D31E-445F-B39A-713A749C6AC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45C0BF-E02C-4F5E-B24E-A22A5F3BE3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2C0B40F9-7173-4072-B033-74C8F0ACD39C}"/>
              </a:ext>
            </a:extLst>
          </p:cNvPr>
          <p:cNvSpPr>
            <a:spLocks noGrp="1"/>
          </p:cNvSpPr>
          <p:nvPr>
            <p:ph type="sldNum" sz="quarter" idx="12"/>
          </p:nvPr>
        </p:nvSpPr>
        <p:spPr/>
        <p:txBody>
          <a:bodyPr/>
          <a:lstStyle>
            <a:lvl1pPr>
              <a:defRPr smtClean="0"/>
            </a:lvl1pPr>
          </a:lstStyle>
          <a:p>
            <a:pPr>
              <a:defRPr/>
            </a:pPr>
            <a:fld id="{23700AE0-526C-4B25-AC59-981EE2B3699D}" type="slidenum">
              <a:rPr lang="en-US" altLang="en-US"/>
              <a:pPr>
                <a:defRPr/>
              </a:pPr>
              <a:t>‹#›</a:t>
            </a:fld>
            <a:endParaRPr lang="en-US" altLang="en-US"/>
          </a:p>
        </p:txBody>
      </p:sp>
    </p:spTree>
    <p:extLst>
      <p:ext uri="{BB962C8B-B14F-4D97-AF65-F5344CB8AC3E}">
        <p14:creationId xmlns:p14="http://schemas.microsoft.com/office/powerpoint/2010/main" val="125136596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A50150D3-5D5D-4333-BCB2-41F25BDA7FDF}"/>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721F4B55-23E1-48BE-B97E-312CC02D1AAE}"/>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D3749A4B-9965-42EF-92B0-65D7B55E3CEB}"/>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E074C0C0-AA04-4B23-8323-59E28D2688CA}"/>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8EBA7841-275F-4600-A82E-DD26AE96DB79}"/>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93CED89A-C80B-443C-969E-65A91835731C}"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8EE2FC79-95D2-4600-83B2-5A2299B68146}"/>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3F1037CD-9197-44EF-A9E7-3BB31BF8919F}"/>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E531A079-1AA4-4713-B9F2-B1C6927B5D50}"/>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2" r:id="rId4"/>
    <p:sldLayoutId id="2147484838" r:id="rId5"/>
    <p:sldLayoutId id="2147484833" r:id="rId6"/>
    <p:sldLayoutId id="2147484839" r:id="rId7"/>
    <p:sldLayoutId id="2147484840" r:id="rId8"/>
    <p:sldLayoutId id="2147484841" r:id="rId9"/>
    <p:sldLayoutId id="2147484834" r:id="rId10"/>
    <p:sldLayoutId id="2147484842"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167DDCE0-DD41-4FB7-9D18-6AD64D1792C6}"/>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dirty="0">
                <a:solidFill>
                  <a:srgbClr val="002060"/>
                </a:solidFill>
                <a:effectLst>
                  <a:outerShdw blurRad="38100" dist="38100" dir="2700000" algn="tl">
                    <a:srgbClr val="000000">
                      <a:alpha val="43137"/>
                    </a:srgbClr>
                  </a:outerShdw>
                </a:effectLst>
              </a:rPr>
              <a:t>the  impact  of  god’s  word</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7ACB4DB-8DA2-4EAC-874D-421B46DDEBB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03623DD-0265-4CAE-8C2F-CB2A1E65860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8:12 - Those along the path are the ones who hear, and then the devil comes and takes away the word from their hearts, so that they may not believe and be saved.</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3A77D695-B695-43D4-BB71-2421C4839C3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pic>
        <p:nvPicPr>
          <p:cNvPr id="30725" name="Picture 4" descr="Scan0001.tif">
            <a:extLst>
              <a:ext uri="{FF2B5EF4-FFF2-40B4-BE49-F238E27FC236}">
                <a16:creationId xmlns:a16="http://schemas.microsoft.com/office/drawing/2014/main" id="{87121A22-8166-4E69-91C7-4049C9A54B49}"/>
              </a:ext>
            </a:extLst>
          </p:cNvPr>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l="56291" t="10918"/>
          <a:stretch>
            <a:fillRect/>
          </a:stretch>
        </p:blipFill>
        <p:spPr bwMode="auto">
          <a:xfrm>
            <a:off x="2590800" y="3784600"/>
            <a:ext cx="469423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CC4CEE2-AC14-4C18-AA9F-FBD6DEEB278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F4E8B90-A5E7-451E-9C62-01092019FBC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hear the word with a 	closed mind?</a:t>
            </a:r>
          </a:p>
        </p:txBody>
      </p:sp>
      <p:sp>
        <p:nvSpPr>
          <p:cNvPr id="4" name="Rectangle 3">
            <a:extLst>
              <a:ext uri="{FF2B5EF4-FFF2-40B4-BE49-F238E27FC236}">
                <a16:creationId xmlns:a16="http://schemas.microsoft.com/office/drawing/2014/main" id="{407E545C-9C8C-4308-AAA5-F564906B9FF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6F50477-8732-4304-882A-CEF7120C705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32C6240-774E-4458-94EB-3813DA37EDA5}"/>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hear the word with a 	closed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too proud to be 	taught?</a:t>
            </a:r>
          </a:p>
        </p:txBody>
      </p:sp>
      <p:sp>
        <p:nvSpPr>
          <p:cNvPr id="4" name="Rectangle 3">
            <a:extLst>
              <a:ext uri="{FF2B5EF4-FFF2-40B4-BE49-F238E27FC236}">
                <a16:creationId xmlns:a16="http://schemas.microsoft.com/office/drawing/2014/main" id="{3696579B-DB25-465F-9B0E-2EBD9FFFE45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477BC25-100D-41C7-B23C-77BBABAEFB0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138CBAE-F4AD-48F3-9164-24741E4DF48D}"/>
              </a:ext>
            </a:extLst>
          </p:cNvPr>
          <p:cNvSpPr>
            <a:spLocks noGrp="1" noChangeArrowheads="1"/>
          </p:cNvSpPr>
          <p:nvPr>
            <p:ph idx="1"/>
          </p:nvPr>
        </p:nvSpPr>
        <p:spPr>
          <a:xfrm>
            <a:off x="457200" y="1066800"/>
            <a:ext cx="8229600" cy="5791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hear the word with a 	closed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too proud to be 	taught?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Are you so loyal to what you 	were taught in the past to 	consider something new? </a:t>
            </a:r>
          </a:p>
        </p:txBody>
      </p:sp>
      <p:sp>
        <p:nvSpPr>
          <p:cNvPr id="4" name="Rectangle 3">
            <a:extLst>
              <a:ext uri="{FF2B5EF4-FFF2-40B4-BE49-F238E27FC236}">
                <a16:creationId xmlns:a16="http://schemas.microsoft.com/office/drawing/2014/main" id="{FEE81421-5C4E-417E-AD9C-1BE9BC93AF3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7EA4E85-3505-4803-B126-71CF6A314D60}"/>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336D23-1A9A-4FFB-BCBF-5CBA8D81481E}"/>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  The Hard Heart</a:t>
            </a:r>
          </a:p>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II.  The Shallow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A2BDEC2-F41B-4E5E-8365-44081E0E945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9701101-3899-438F-B5A8-8332D05580DF}"/>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8:6 - Some fell on rock, and when it came up, the plants withered because they had no moisture.</a:t>
            </a:r>
          </a:p>
        </p:txBody>
      </p:sp>
      <p:sp>
        <p:nvSpPr>
          <p:cNvPr id="4" name="Rectangle 3">
            <a:extLst>
              <a:ext uri="{FF2B5EF4-FFF2-40B4-BE49-F238E27FC236}">
                <a16:creationId xmlns:a16="http://schemas.microsoft.com/office/drawing/2014/main" id="{AEFEBF94-9AE3-4A0B-9528-E15E07563A2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pic>
        <p:nvPicPr>
          <p:cNvPr id="40965" name="Picture 4" descr="Scan0002.tif">
            <a:extLst>
              <a:ext uri="{FF2B5EF4-FFF2-40B4-BE49-F238E27FC236}">
                <a16:creationId xmlns:a16="http://schemas.microsoft.com/office/drawing/2014/main" id="{988C387B-4E84-4477-9351-4CCAF679883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l="4225" t="20325" r="54584"/>
          <a:stretch>
            <a:fillRect/>
          </a:stretch>
        </p:blipFill>
        <p:spPr bwMode="auto">
          <a:xfrm>
            <a:off x="3352800" y="3276600"/>
            <a:ext cx="551497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96A406B-1F08-4E66-9284-838E9946084C}"/>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13D734E-52AD-4B09-9220-02306777A11F}"/>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B8F10276-5147-4183-94C6-AA6EC8487B1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706228-531D-414C-979D-F18BABCAADD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E7A24C5-45FF-465C-A13F-72D68560C454}"/>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FD1067EE-DB3B-46DF-BEF2-E255557D64C0}"/>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E4ED887-B7E0-4230-A77C-81D0C7F2C70E}"/>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092E63A-D750-4567-86D4-39E7CC527CE7}"/>
              </a:ext>
            </a:extLst>
          </p:cNvPr>
          <p:cNvSpPr>
            <a:spLocks noGrp="1" noChangeArrowheads="1"/>
          </p:cNvSpPr>
          <p:nvPr>
            <p:ph idx="1"/>
          </p:nvPr>
        </p:nvSpPr>
        <p:spPr>
          <a:xfrm>
            <a:off x="533400" y="1219200"/>
            <a:ext cx="8229600" cy="51816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742950" indent="-74295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8:13 - Those on the rock are the ones who receive the word with joy when they hear it, but they have no root. They believe for a while, but in the time of testing they fall away.</a:t>
            </a:r>
          </a:p>
        </p:txBody>
      </p:sp>
      <p:sp>
        <p:nvSpPr>
          <p:cNvPr id="4" name="Rectangle 3">
            <a:extLst>
              <a:ext uri="{FF2B5EF4-FFF2-40B4-BE49-F238E27FC236}">
                <a16:creationId xmlns:a16="http://schemas.microsoft.com/office/drawing/2014/main" id="{B4990F06-A7F3-4187-B137-55071F41819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B2ADD37-4BBB-441C-BB99-4657A8DD802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40A56D9-92C6-468C-8ABB-D9D7D6668B49}"/>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Are you quick to accept new 	ideas but don’t think them 	through?</a:t>
            </a:r>
          </a:p>
        </p:txBody>
      </p:sp>
      <p:sp>
        <p:nvSpPr>
          <p:cNvPr id="4" name="Rectangle 3">
            <a:extLst>
              <a:ext uri="{FF2B5EF4-FFF2-40B4-BE49-F238E27FC236}">
                <a16:creationId xmlns:a16="http://schemas.microsoft.com/office/drawing/2014/main" id="{06585B4D-5DED-4B77-952C-C7BA13A82AF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7C96C82-23D1-446E-9350-21103C304CD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3FACFBE-71DC-452A-B8BA-C9FA1A71D1F3}"/>
              </a:ext>
            </a:extLst>
          </p:cNvPr>
          <p:cNvSpPr>
            <a:spLocks noGrp="1" noChangeArrowheads="1"/>
          </p:cNvSpPr>
          <p:nvPr>
            <p:ph idx="1"/>
          </p:nvPr>
        </p:nvSpPr>
        <p:spPr>
          <a:xfrm>
            <a:off x="457200" y="1066800"/>
            <a:ext cx="8229600" cy="5791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8:4-8</a:t>
            </a:r>
          </a:p>
          <a:p>
            <a:pPr algn="just">
              <a:lnSpc>
                <a:spcPct val="110000"/>
              </a:lnSpc>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While a large crowd was gathering and people were coming to Jesus from town after town, he told this parable: “A farmer went out to sow his seed. As he was scattering the seed, some fell along the path; it was trampled on, and the birds of the air ate it up. Some fell on rock, and when it came up, the plants withered because they had no moisture. Other seed fell among thorns, which grew up with it and choked the plants. Still other seed fell on good soil. It came up and yielded a crop, a hundred times more than was sown.” When he said this, he called out, “He who has ears to hear, let him hear”.</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56587D4-54EB-435F-AF83-D4310DE5123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5B22BF1-983E-44D4-9E68-3762D94E651F}"/>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Are you quick to accept new 	ideas but don’t think them 	through?</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Do you drop an idea quickly 	for something else?</a:t>
            </a:r>
          </a:p>
        </p:txBody>
      </p:sp>
      <p:sp>
        <p:nvSpPr>
          <p:cNvPr id="4" name="Rectangle 3">
            <a:extLst>
              <a:ext uri="{FF2B5EF4-FFF2-40B4-BE49-F238E27FC236}">
                <a16:creationId xmlns:a16="http://schemas.microsoft.com/office/drawing/2014/main" id="{4C7640A2-A221-4565-BDAA-EAB396CB048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D64661E-B476-4657-BDDC-66330049CB6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6B594ED-4A56-4F95-828D-D5331FF0FC9B}"/>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  The Hard Heart</a:t>
            </a:r>
          </a:p>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II.  The Shallow Heart</a:t>
            </a:r>
          </a:p>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III.  The World Oriented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6C53D3D-583E-49E8-BFE2-25E6542B598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455457A-C3C2-4393-9662-EE94A178938B}"/>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8:7 - Other seed fell among thorns, which grew up with it and choked the plants.</a:t>
            </a:r>
          </a:p>
        </p:txBody>
      </p:sp>
      <p:sp>
        <p:nvSpPr>
          <p:cNvPr id="4" name="Rectangle 3">
            <a:extLst>
              <a:ext uri="{FF2B5EF4-FFF2-40B4-BE49-F238E27FC236}">
                <a16:creationId xmlns:a16="http://schemas.microsoft.com/office/drawing/2014/main" id="{34BE5952-ECCA-425F-86C5-1795C417F94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pic>
        <p:nvPicPr>
          <p:cNvPr id="55301" name="Picture 4" descr="Scan0003.tif">
            <a:extLst>
              <a:ext uri="{FF2B5EF4-FFF2-40B4-BE49-F238E27FC236}">
                <a16:creationId xmlns:a16="http://schemas.microsoft.com/office/drawing/2014/main" id="{C698CF5C-48E2-489F-94F9-21377B2AC52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l="4257" t="25697" r="53172"/>
          <a:stretch>
            <a:fillRect/>
          </a:stretch>
        </p:blipFill>
        <p:spPr bwMode="auto">
          <a:xfrm>
            <a:off x="1295400" y="3276600"/>
            <a:ext cx="64198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30C9FD3-AAEA-44BB-A508-D3348ED0360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5CCA007-BF47-4D8C-A3E8-88E83095FD5A}"/>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82B064A5-FA4F-45B4-8E7D-C8C20835A5C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493D5D3-0C7B-46FF-904C-1B2318E4A26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9EBCC0D-E78D-4435-B180-548433157E37}"/>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8C27FD2C-A77F-4422-92C8-6D3F7C4F555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E6D97BD-79B9-4A27-959A-916098CC14EA}"/>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8883DB9-F095-47FB-B051-9267B123E53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8:14 - The seed that fell among thorns stands for those who hear, but as they go on their way they are choked by life’s worries, riches and pleasures, and they do not mature.</a:t>
            </a:r>
          </a:p>
        </p:txBody>
      </p:sp>
      <p:sp>
        <p:nvSpPr>
          <p:cNvPr id="4" name="Rectangle 3">
            <a:extLst>
              <a:ext uri="{FF2B5EF4-FFF2-40B4-BE49-F238E27FC236}">
                <a16:creationId xmlns:a16="http://schemas.microsoft.com/office/drawing/2014/main" id="{6EB1CB06-B1A9-4BFC-9C36-A1E26CBA8957}"/>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pic>
        <p:nvPicPr>
          <p:cNvPr id="61445" name="Picture 5" descr="Scan0003.tif">
            <a:extLst>
              <a:ext uri="{FF2B5EF4-FFF2-40B4-BE49-F238E27FC236}">
                <a16:creationId xmlns:a16="http://schemas.microsoft.com/office/drawing/2014/main" id="{7E4DE235-C65F-4C8D-9EBD-19F10632645C}"/>
              </a:ext>
            </a:extLst>
          </p:cNvPr>
          <p:cNvPicPr>
            <a:picLocks noChangeAspect="1"/>
          </p:cNvPicPr>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l="51086" t="18355" r="10600"/>
          <a:stretch>
            <a:fillRect/>
          </a:stretch>
        </p:blipFill>
        <p:spPr bwMode="auto">
          <a:xfrm>
            <a:off x="3886200" y="3810000"/>
            <a:ext cx="45720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28AA909-495B-410D-8A38-F3672B6FEAA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D7EE095-8BCE-43C6-AB6A-8AC5DC007BB1}"/>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allow the world’s 	interests to crowd out the word?</a:t>
            </a:r>
          </a:p>
        </p:txBody>
      </p:sp>
      <p:sp>
        <p:nvSpPr>
          <p:cNvPr id="4" name="Rectangle 3">
            <a:extLst>
              <a:ext uri="{FF2B5EF4-FFF2-40B4-BE49-F238E27FC236}">
                <a16:creationId xmlns:a16="http://schemas.microsoft.com/office/drawing/2014/main" id="{67C3B419-A823-4EFF-B00B-FF59410B4550}"/>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0EE6383-C56A-49F8-AD26-48ECC3553CF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E11E0E2-EB47-4526-954C-AB3D54EF5F99}"/>
              </a:ext>
            </a:extLst>
          </p:cNvPr>
          <p:cNvSpPr>
            <a:spLocks noGrp="1" noChangeArrowheads="1"/>
          </p:cNvSpPr>
          <p:nvPr>
            <p:ph idx="1"/>
          </p:nvPr>
        </p:nvSpPr>
        <p:spPr>
          <a:xfrm>
            <a:off x="457200" y="1143000"/>
            <a:ext cx="8229600" cy="51816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B.  The condition of your heart.</a:t>
            </a:r>
          </a:p>
          <a:p>
            <a:pPr marL="609600" indent="-609600" algn="just" eaLnBrk="1" hangingPunct="1">
              <a:buFont typeface="Wingdings 2" panose="05020102010507070707" pitchFamily="18" charset="2"/>
              <a:buNone/>
            </a:pP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1.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Life’s worries</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care, 	anxiety.</a:t>
            </a:r>
          </a:p>
          <a:p>
            <a:pPr marL="609600" indent="-609600" algn="just" eaLnBrk="1" hangingPunct="1">
              <a:buFont typeface="Wingdings 2" panose="05020102010507070707" pitchFamily="18" charset="2"/>
              <a:buNone/>
            </a:pPr>
            <a:endPar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Gentium" pitchFamily="2"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Gentium" pitchFamily="2"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Gentium" pitchFamily="2"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Gentium" pitchFamily="2" charset="0"/>
              </a:rPr>
              <a:t>*</a:t>
            </a:r>
            <a:r>
              <a:rPr lang="en-US" altLang="en-US" sz="4400" b="1">
                <a:solidFill>
                  <a:schemeClr val="tx1"/>
                </a:solidFill>
                <a:effectLst>
                  <a:outerShdw blurRad="38100" dist="38100" dir="2700000" algn="tl">
                    <a:srgbClr val="000000">
                      <a:alpha val="43137"/>
                    </a:srgbClr>
                  </a:outerShdw>
                </a:effectLst>
                <a:latin typeface="Gentium" pitchFamily="2"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μέριμνα</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03283FC1-9D5A-4CC3-947E-8FC7803CE35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A4142E-8DA0-46BF-9C44-FF6AFE8E20A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98CDD9-32BB-461E-9BE5-6E88545A37DA}"/>
              </a:ext>
            </a:extLst>
          </p:cNvPr>
          <p:cNvSpPr>
            <a:spLocks noGrp="1" noChangeArrowheads="1"/>
          </p:cNvSpPr>
          <p:nvPr>
            <p:ph idx="1"/>
          </p:nvPr>
        </p:nvSpPr>
        <p:spPr>
          <a:xfrm>
            <a:off x="457200" y="1066800"/>
            <a:ext cx="8229600" cy="57912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6:26-30</a:t>
            </a:r>
          </a:p>
          <a:p>
            <a:pPr algn="just">
              <a:buFont typeface="Wingdings 2" panose="05020102010507070707" pitchFamily="18" charset="2"/>
              <a:buNone/>
              <a:defRPr/>
            </a:pP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Look at the birds of the air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they do not sow or reap or store away in barns, and yet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your heavenly Father feeds them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Are you not much more valuable than they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Who of you by worrying can add a single hour to his life? “And why do you worry about clothes? See how the lilies of the field grow. They do not labor or spin. Yet I tell you that not even Solomon in all his splendor was dressed like one of these. If that is how God clothes the grass of the field, which is here today and tomorrow is thrown into the fire, will he not much more clothe you, O you of little faith.</a:t>
            </a:r>
          </a:p>
        </p:txBody>
      </p:sp>
      <p:sp>
        <p:nvSpPr>
          <p:cNvPr id="4" name="Rectangle 3">
            <a:extLst>
              <a:ext uri="{FF2B5EF4-FFF2-40B4-BE49-F238E27FC236}">
                <a16:creationId xmlns:a16="http://schemas.microsoft.com/office/drawing/2014/main" id="{2113EB40-3173-4125-9BC6-D26C82CC8556}"/>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8A82F19-E067-4BA5-87DB-84480EC105E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E3D2A9B-CAD7-4AB8-9C96-F73D620CCC9F}"/>
              </a:ext>
            </a:extLst>
          </p:cNvPr>
          <p:cNvSpPr>
            <a:spLocks noGrp="1" noChangeArrowheads="1"/>
          </p:cNvSpPr>
          <p:nvPr>
            <p:ph idx="1"/>
          </p:nvPr>
        </p:nvSpPr>
        <p:spPr>
          <a:xfrm>
            <a:off x="457200" y="1066800"/>
            <a:ext cx="8229600" cy="57912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6:26-30</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Look at the birds of the air; they do not sow or reap or store away in barns, and yet your heavenly Father feeds them. Are you not much more valuable than they? Who of you by worrying can add a single hour to his life? “And why do you worry about clothes?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See how the lilies of the field grow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They do not labor or spin. Yet I tell you that not even Solomon in all his splendor was dressed like one of these. If that is how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God clothes the grass of the field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which is here today and tomorrow is thrown into the fire,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will he not much more clothe you</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 you of little faith.</a:t>
            </a:r>
          </a:p>
        </p:txBody>
      </p:sp>
      <p:sp>
        <p:nvSpPr>
          <p:cNvPr id="4" name="Rectangle 3">
            <a:extLst>
              <a:ext uri="{FF2B5EF4-FFF2-40B4-BE49-F238E27FC236}">
                <a16:creationId xmlns:a16="http://schemas.microsoft.com/office/drawing/2014/main" id="{53E224E0-1AAC-4647-926D-FED8E6F541C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F4511C5-F175-4678-862F-F7FDA43C1E3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AFA9379-0E01-47ED-8404-784C5CB74E59}"/>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8:11-13</a:t>
            </a:r>
          </a:p>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the meaning of the parable: The seed is the word of God. Those along the path are the ones who hear, and then the devil comes and takes away the word from their hearts, so that they may not believe and be saved. Those on the rock are the ones who receive the word with joy when they hear it, but they have no root. They believe for a while, but in the time of testing they fall away.</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0A805E9-809D-4DDC-B691-0E6434ADD0C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58A94BA-925E-47F3-9A2A-F97A0CA7DF63}"/>
              </a:ext>
            </a:extLst>
          </p:cNvPr>
          <p:cNvSpPr>
            <a:spLocks noGrp="1" noChangeArrowheads="1"/>
          </p:cNvSpPr>
          <p:nvPr>
            <p:ph idx="1"/>
          </p:nvPr>
        </p:nvSpPr>
        <p:spPr>
          <a:xfrm>
            <a:off x="457200" y="1143000"/>
            <a:ext cx="8229600" cy="51816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B.  The condition of your heart.</a:t>
            </a:r>
          </a:p>
          <a:p>
            <a:pPr marL="609600" indent="-609600" algn="just" eaLnBrk="1" hangingPunct="1">
              <a:buFont typeface="Wingdings 2" panose="05020102010507070707" pitchFamily="18" charset="2"/>
              <a:buNone/>
            </a:pP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1.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Life’s worries</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care, 	anxiety.</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2.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Riches</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wealth, obtaining 	money.</a:t>
            </a: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μέριμνα</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πλοῦτος</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05B18C63-EBA4-43E7-A20F-F008CDCCF6E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D1380BC-9C2D-4F5A-B54F-F4FFA198D17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7973FCF-3836-4EC2-9C46-943984C83A85}"/>
              </a:ext>
            </a:extLst>
          </p:cNvPr>
          <p:cNvSpPr>
            <a:spLocks noGrp="1" noChangeArrowheads="1"/>
          </p:cNvSpPr>
          <p:nvPr>
            <p:ph idx="1"/>
          </p:nvPr>
        </p:nvSpPr>
        <p:spPr>
          <a:xfrm>
            <a:off x="457200" y="1143000"/>
            <a:ext cx="8229600" cy="57150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B.  The condition of your heart.</a:t>
            </a:r>
          </a:p>
          <a:p>
            <a:pPr marL="609600" indent="-609600" algn="just" eaLnBrk="1" hangingPunct="1">
              <a:buFont typeface="Wingdings 2" panose="05020102010507070707" pitchFamily="18" charset="2"/>
              <a:buNone/>
            </a:pP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1.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Life’s worries</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care, 	anxiety.</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2.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Riches</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wealth, obtaining 	money.</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3.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Pleasures</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lust, sensual 	ideas.</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μέριμνα</a:t>
            </a: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πλοῦτος</a:t>
            </a: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ἡδονή</a:t>
            </a:r>
            <a:endParaRPr lang="en-US" altLang="en-US" sz="2800" b="1">
              <a:solidFill>
                <a:srgbClr val="990033"/>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40FDBE94-979E-463B-8A61-4092797B516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4635FA-09B2-424A-BF0D-033FC311F14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307CFD5-39FB-4862-9992-8DD7F19359EE}"/>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chemeClr val="tx1"/>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4. These interests do not have to 	be bad ones, just be of more 	priority than the Lord!</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rPr>
              <a:t>Mary &amp; Martha</a:t>
            </a:r>
          </a:p>
          <a:p>
            <a:pPr marL="609600" indent="-60960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10:38-42</a:t>
            </a:r>
          </a:p>
        </p:txBody>
      </p:sp>
      <p:sp>
        <p:nvSpPr>
          <p:cNvPr id="4" name="Rectangle 3">
            <a:extLst>
              <a:ext uri="{FF2B5EF4-FFF2-40B4-BE49-F238E27FC236}">
                <a16:creationId xmlns:a16="http://schemas.microsoft.com/office/drawing/2014/main" id="{6777511C-9255-4444-B0F1-FCF709E5239A}"/>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7537A28-3C55-453A-B86B-185EB07C811D}"/>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D5EA699-CBE8-4A9A-9C70-0FF3B0BD197F}"/>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  The Hard Heart</a:t>
            </a:r>
          </a:p>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II.  The Shallow Heart</a:t>
            </a:r>
          </a:p>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III.  The World Oriented Heart</a:t>
            </a:r>
          </a:p>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IV.  The Receptive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B089073-34EB-4606-8C1A-3718853BD1B2}"/>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70AEE9-E4F6-4321-913F-E1F6D071AE9A}"/>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8:8 - Still other seed fell on good soil. It came up and yielded a crop, a hundred times more than was sown.</a:t>
            </a:r>
          </a:p>
        </p:txBody>
      </p:sp>
      <p:sp>
        <p:nvSpPr>
          <p:cNvPr id="4" name="Rectangle 3">
            <a:extLst>
              <a:ext uri="{FF2B5EF4-FFF2-40B4-BE49-F238E27FC236}">
                <a16:creationId xmlns:a16="http://schemas.microsoft.com/office/drawing/2014/main" id="{6076EE2F-713F-45AF-A6DF-562439E2088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pic>
        <p:nvPicPr>
          <p:cNvPr id="79877" name="Picture 4" descr="Scan0004.tif">
            <a:extLst>
              <a:ext uri="{FF2B5EF4-FFF2-40B4-BE49-F238E27FC236}">
                <a16:creationId xmlns:a16="http://schemas.microsoft.com/office/drawing/2014/main" id="{5637A344-9FE6-4D58-86EC-7BFE085FAA8D}"/>
              </a:ext>
            </a:extLst>
          </p:cNvPr>
          <p:cNvPicPr>
            <a:picLocks noChangeAspect="1"/>
          </p:cNvPicPr>
          <p:nvPr/>
        </p:nvPicPr>
        <p:blipFill>
          <a:blip r:embed="rId3">
            <a:clrChange>
              <a:clrFrom>
                <a:srgbClr val="EFEDEE"/>
              </a:clrFrom>
              <a:clrTo>
                <a:srgbClr val="EFEDEE">
                  <a:alpha val="0"/>
                </a:srgbClr>
              </a:clrTo>
            </a:clrChange>
            <a:extLst>
              <a:ext uri="{28A0092B-C50C-407E-A947-70E740481C1C}">
                <a14:useLocalDpi xmlns:a14="http://schemas.microsoft.com/office/drawing/2010/main" val="0"/>
              </a:ext>
            </a:extLst>
          </a:blip>
          <a:srcRect l="9940" t="25810" r="44775"/>
          <a:stretch>
            <a:fillRect/>
          </a:stretch>
        </p:blipFill>
        <p:spPr bwMode="auto">
          <a:xfrm>
            <a:off x="1504950" y="3200400"/>
            <a:ext cx="66770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8FF14A3-5CB8-4762-85B6-BCAB48B4502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A9C5ADB-DAF9-414C-9F15-6323DF648CED}"/>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972B40CB-651F-45E0-9029-282FA79D1B8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3A8818B-4368-43C7-9604-61117724891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0D58699-21C8-4DE7-968D-033225DFCD6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B7B7224A-22AC-4DA2-879A-1368A16CEBB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8040F4-550A-4F39-904B-87D7DAD603F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5D49636-83A6-4CE0-B926-ABF82EF9B611}"/>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8:15 - But the seed on good soil stands for those with a noble and good heart, who hear the word, retain it, and by persevering produce a crop.</a:t>
            </a:r>
          </a:p>
        </p:txBody>
      </p:sp>
      <p:sp>
        <p:nvSpPr>
          <p:cNvPr id="4" name="Rectangle 3">
            <a:extLst>
              <a:ext uri="{FF2B5EF4-FFF2-40B4-BE49-F238E27FC236}">
                <a16:creationId xmlns:a16="http://schemas.microsoft.com/office/drawing/2014/main" id="{74E8752C-55D2-4CAB-B1EE-5766B6E6B49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B7DCDD4-A86A-4394-9369-FB8541CCA7D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54155BF-D572-4BF0-AABD-EF75EF7277C4}"/>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p:txBody>
      </p:sp>
      <p:sp>
        <p:nvSpPr>
          <p:cNvPr id="4" name="Rectangle 3">
            <a:extLst>
              <a:ext uri="{FF2B5EF4-FFF2-40B4-BE49-F238E27FC236}">
                <a16:creationId xmlns:a16="http://schemas.microsoft.com/office/drawing/2014/main" id="{6DFE14B6-52CD-4AFB-AE71-18FC6897ED8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4A87D1E-7F67-404B-920C-5F71AAB217D2}"/>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DEBAA04-59B3-458C-9FDE-D9CB6CE1671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willing to learn?</a:t>
            </a:r>
          </a:p>
        </p:txBody>
      </p:sp>
      <p:sp>
        <p:nvSpPr>
          <p:cNvPr id="4" name="Rectangle 3">
            <a:extLst>
              <a:ext uri="{FF2B5EF4-FFF2-40B4-BE49-F238E27FC236}">
                <a16:creationId xmlns:a16="http://schemas.microsoft.com/office/drawing/2014/main" id="{7DE79CE3-2423-4D8D-9854-3ACB7607E60E}"/>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5EDE0DB-58D6-47D3-BEE9-9DE496B2D4F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E88F5AD-2D5A-446B-948B-B93C39B88907}"/>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8:14-15</a:t>
            </a:r>
          </a:p>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The seed that fell among thorns stands for those who hear, but as they go on their way they are choked by life’s worries, riches and pleasures, and they do not mature. But the seed on good soil stands for those with a noble and good heart, who hear the word, retain it, and by persevering produce a crop.</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5BD993C-6642-423A-A016-1610FD48877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6D66117-46AA-40D8-ABCB-E9129265E90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willing to learn?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Are you prepared to hear?</a:t>
            </a:r>
          </a:p>
        </p:txBody>
      </p:sp>
      <p:sp>
        <p:nvSpPr>
          <p:cNvPr id="4" name="Rectangle 3">
            <a:extLst>
              <a:ext uri="{FF2B5EF4-FFF2-40B4-BE49-F238E27FC236}">
                <a16:creationId xmlns:a16="http://schemas.microsoft.com/office/drawing/2014/main" id="{913C6C2D-F81C-4525-AB59-7A4BEEABA3C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CB5E7C8-2614-4FA7-8108-D3E6CFE63D5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030185-A94A-42A4-A07A-3ED6F9725D2C}"/>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willing to learn?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Are you prepared to hear?</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4. Do you understand &amp; put into 	action what you hear?</a:t>
            </a:r>
          </a:p>
        </p:txBody>
      </p:sp>
      <p:sp>
        <p:nvSpPr>
          <p:cNvPr id="4" name="Rectangle 3">
            <a:extLst>
              <a:ext uri="{FF2B5EF4-FFF2-40B4-BE49-F238E27FC236}">
                <a16:creationId xmlns:a16="http://schemas.microsoft.com/office/drawing/2014/main" id="{5AAD09C5-F2E1-410F-AA75-30B47B8F561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EA6853-B021-480D-8DE0-C358D82E817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69163AB-CBF5-4CD2-BDCD-B56CACCA548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James 2:14-17 - What good is it, my brothers, if a man claims to have faith but has no deeds? Can such faith save him? Suppose a brother or sister is without clothes and daily food. If one of you says to him, “Go, I wish you well; keep warm and well fed,” but does nothing about his physical needs, what good is it? In the same way,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faith by itself, if it is not accompanied by action, is dead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52419D94-B6BE-4CFB-9D44-16477608363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F23288E-74EE-490B-AD61-329AD90EF5A6}"/>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F514EF7-910E-4354-9D0F-8AE9312490D9}"/>
              </a:ext>
            </a:extLst>
          </p:cNvPr>
          <p:cNvSpPr>
            <a:spLocks noGrp="1" noChangeArrowheads="1"/>
          </p:cNvSpPr>
          <p:nvPr>
            <p:ph idx="1"/>
          </p:nvPr>
        </p:nvSpPr>
        <p:spPr>
          <a:xfrm>
            <a:off x="457200" y="1143000"/>
            <a:ext cx="8153400" cy="5257800"/>
          </a:xfrm>
        </p:spPr>
        <p:txBody>
          <a:bodyPr>
            <a:no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You have no idea how much good your witness can be!</a:t>
            </a:r>
          </a:p>
        </p:txBody>
      </p:sp>
      <p:sp>
        <p:nvSpPr>
          <p:cNvPr id="98308" name="Rectangle 3">
            <a:extLst>
              <a:ext uri="{FF2B5EF4-FFF2-40B4-BE49-F238E27FC236}">
                <a16:creationId xmlns:a16="http://schemas.microsoft.com/office/drawing/2014/main" id="{A91B2BB6-5766-4729-90EB-855DDC0731BD}"/>
              </a:ext>
            </a:extLst>
          </p:cNvPr>
          <p:cNvSpPr>
            <a:spLocks noChangeArrowheads="1"/>
          </p:cNvSpPr>
          <p:nvPr/>
        </p:nvSpPr>
        <p:spPr bwMode="auto">
          <a:xfrm>
            <a:off x="838200" y="152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Lucida Sans Unicode" panose="020B0602030504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Lucida Sans Unicode" panose="020B0602030504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Lucida Sans Unicode" panose="020B0602030504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Lucida Sans Unicode" panose="020B0602030504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9pPr>
          </a:lstStyle>
          <a:p>
            <a:pPr algn="ctr" eaLnBrk="1" hangingPunct="1">
              <a:spcBef>
                <a:spcPct val="0"/>
              </a:spcBef>
              <a:buClrTx/>
              <a:buSzTx/>
              <a:buFontTx/>
              <a:buNone/>
            </a:pPr>
            <a:endParaRPr lang="en-US" altLang="en-US" sz="2800">
              <a:solidFill>
                <a:srgbClr val="990033"/>
              </a:solidFill>
              <a:latin typeface="Arial Narrow" panose="020B0606020202030204" pitchFamily="34" charset="0"/>
            </a:endParaRP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2122634-7C4D-4ED3-8C7D-4756D7F32DD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EC62589-BD2A-4542-83F1-DF248A142830}"/>
              </a:ext>
            </a:extLst>
          </p:cNvPr>
          <p:cNvSpPr>
            <a:spLocks noGrp="1" noChangeArrowheads="1"/>
          </p:cNvSpPr>
          <p:nvPr>
            <p:ph idx="1"/>
          </p:nvPr>
        </p:nvSpPr>
        <p:spPr>
          <a:xfrm>
            <a:off x="457200" y="1143000"/>
            <a:ext cx="8153400" cy="52578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Isaiah 55:10-11</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As the rain and the snow come down from heaven, and do not return to it without watering the earth and making it bud and flourish, so that it yields seed for the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sower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bread for the eater, so 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my word that goes out from my mouth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will not return to me empty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but will accomplish what I desire and achieve the purpose for which I sent it.</a:t>
            </a:r>
          </a:p>
        </p:txBody>
      </p:sp>
      <p:sp>
        <p:nvSpPr>
          <p:cNvPr id="100356" name="Rectangle 3">
            <a:extLst>
              <a:ext uri="{FF2B5EF4-FFF2-40B4-BE49-F238E27FC236}">
                <a16:creationId xmlns:a16="http://schemas.microsoft.com/office/drawing/2014/main" id="{A84CD5C7-4118-4AFC-989A-A324493F6747}"/>
              </a:ext>
            </a:extLst>
          </p:cNvPr>
          <p:cNvSpPr>
            <a:spLocks noChangeArrowheads="1"/>
          </p:cNvSpPr>
          <p:nvPr/>
        </p:nvSpPr>
        <p:spPr bwMode="auto">
          <a:xfrm>
            <a:off x="838200" y="152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Lucida Sans Unicode" panose="020B0602030504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Lucida Sans Unicode" panose="020B0602030504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Lucida Sans Unicode" panose="020B0602030504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Lucida Sans Unicode" panose="020B0602030504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9pPr>
          </a:lstStyle>
          <a:p>
            <a:pPr algn="ctr" eaLnBrk="1" hangingPunct="1">
              <a:spcBef>
                <a:spcPct val="0"/>
              </a:spcBef>
              <a:buClrTx/>
              <a:buSzTx/>
              <a:buFontTx/>
              <a:buNone/>
            </a:pPr>
            <a:endParaRPr lang="en-US" altLang="en-US" sz="2800">
              <a:solidFill>
                <a:srgbClr val="990033"/>
              </a:solidFill>
              <a:latin typeface="Arial Narrow" panose="020B0606020202030204"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9295847-F417-4B16-B6A1-4BBD716AC75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20483" name="Content Placeholder 3" descr="scan0001.jpg">
            <a:extLst>
              <a:ext uri="{FF2B5EF4-FFF2-40B4-BE49-F238E27FC236}">
                <a16:creationId xmlns:a16="http://schemas.microsoft.com/office/drawing/2014/main" id="{250E7B85-379B-47F7-9DC3-39B45ECD6F1E}"/>
              </a:ext>
            </a:extLst>
          </p:cNvPr>
          <p:cNvPicPr>
            <a:picLocks noGrp="1" noChangeAspect="1" noChangeArrowheads="1"/>
          </p:cNvPicPr>
          <p:nvPr>
            <p:ph idx="1"/>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a:xfrm>
            <a:off x="406400" y="1295400"/>
            <a:ext cx="8331200" cy="5181600"/>
          </a:xfr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A22BAF0-EAA7-4F7B-A351-B67DB7C21405}"/>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65657CF-EBE8-4812-A3B6-A0C652A1F309}"/>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  The Hard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E74E9ED-2673-4770-A398-6A896A26F04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33F1C3-C8B5-48E7-98AB-20737D26E1B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8:5 - A farmer went out to sow his seed. As he was scattering the seed, some fell along the path; it was trampled on, and the birds of the air ate it up.</a:t>
            </a:r>
          </a:p>
          <a:p>
            <a:pPr marL="609600" indent="-609600" algn="ctr"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E9031-CB48-4FB7-9DDA-A80A79445A1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pic>
        <p:nvPicPr>
          <p:cNvPr id="24581" name="Picture 4" descr="Scan0001.tif">
            <a:extLst>
              <a:ext uri="{FF2B5EF4-FFF2-40B4-BE49-F238E27FC236}">
                <a16:creationId xmlns:a16="http://schemas.microsoft.com/office/drawing/2014/main" id="{AFE6D701-0191-486D-AAAA-D7336D14AF15}"/>
              </a:ext>
            </a:extLst>
          </p:cNvPr>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t="7278" r="48123" b="12663"/>
          <a:stretch>
            <a:fillRect/>
          </a:stretch>
        </p:blipFill>
        <p:spPr bwMode="auto">
          <a:xfrm>
            <a:off x="1600200" y="3733800"/>
            <a:ext cx="6016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CFA87EC-2D91-4E57-8D07-2E952BDDDDB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1D3A67-B1A2-4DAA-B876-A823ECBA7BD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9164D254-1D55-419A-852A-27CED70A84C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8C4E5B0-1D6A-405C-BCE0-FF56CE67DED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3AB47A2-1EAF-49BB-A4A6-26976F23F32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EFCEC3BB-7422-4AA4-97E5-338BCDDF50F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20317</TotalTime>
  <Words>2071</Words>
  <Application>Microsoft Office PowerPoint</Application>
  <PresentationFormat>On-screen Show (4:3)</PresentationFormat>
  <Paragraphs>237</Paragraphs>
  <Slides>44</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Narrow</vt:lpstr>
      <vt:lpstr>Calibri</vt:lpstr>
      <vt:lpstr>Franklin Gothic Medium</vt:lpstr>
      <vt:lpstr>Gentium</vt:lpstr>
      <vt:lpstr>Lucida Sans Unicode</vt:lpstr>
      <vt:lpstr>Segoe UI Symbol</vt:lpstr>
      <vt:lpstr>Times New Roman</vt:lpstr>
      <vt:lpstr>Wingdings 2</vt:lpstr>
      <vt:lpstr>Trek</vt:lpstr>
      <vt:lpstr>the  impact  of  god’s  word</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1275</cp:revision>
  <dcterms:created xsi:type="dcterms:W3CDTF">2005-04-23T22:37:40Z</dcterms:created>
  <dcterms:modified xsi:type="dcterms:W3CDTF">2024-06-17T21:59:36Z</dcterms:modified>
</cp:coreProperties>
</file>