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1"/>
  </p:notesMasterIdLst>
  <p:handoutMasterIdLst>
    <p:handoutMasterId r:id="rId52"/>
  </p:handoutMasterIdLst>
  <p:sldIdLst>
    <p:sldId id="398" r:id="rId2"/>
    <p:sldId id="2855" r:id="rId3"/>
    <p:sldId id="2854" r:id="rId4"/>
    <p:sldId id="2616" r:id="rId5"/>
    <p:sldId id="2853" r:id="rId6"/>
    <p:sldId id="1362" r:id="rId7"/>
    <p:sldId id="2078" r:id="rId8"/>
    <p:sldId id="2912" r:id="rId9"/>
    <p:sldId id="2913" r:id="rId10"/>
    <p:sldId id="2914" r:id="rId11"/>
    <p:sldId id="2915" r:id="rId12"/>
    <p:sldId id="2916" r:id="rId13"/>
    <p:sldId id="2917" r:id="rId14"/>
    <p:sldId id="2918" r:id="rId15"/>
    <p:sldId id="2919" r:id="rId16"/>
    <p:sldId id="2920" r:id="rId17"/>
    <p:sldId id="2921" r:id="rId18"/>
    <p:sldId id="2922" r:id="rId19"/>
    <p:sldId id="2923" r:id="rId20"/>
    <p:sldId id="2924" r:id="rId21"/>
    <p:sldId id="2925" r:id="rId22"/>
    <p:sldId id="2871" r:id="rId23"/>
    <p:sldId id="2926" r:id="rId24"/>
    <p:sldId id="2927" r:id="rId25"/>
    <p:sldId id="2928" r:id="rId26"/>
    <p:sldId id="2950" r:id="rId27"/>
    <p:sldId id="2929" r:id="rId28"/>
    <p:sldId id="2930" r:id="rId29"/>
    <p:sldId id="2931" r:id="rId30"/>
    <p:sldId id="2932" r:id="rId31"/>
    <p:sldId id="2933" r:id="rId32"/>
    <p:sldId id="2934" r:id="rId33"/>
    <p:sldId id="2935" r:id="rId34"/>
    <p:sldId id="2936" r:id="rId35"/>
    <p:sldId id="2937" r:id="rId36"/>
    <p:sldId id="2938" r:id="rId37"/>
    <p:sldId id="2939" r:id="rId38"/>
    <p:sldId id="2879" r:id="rId39"/>
    <p:sldId id="2940" r:id="rId40"/>
    <p:sldId id="2941" r:id="rId41"/>
    <p:sldId id="2942" r:id="rId42"/>
    <p:sldId id="2943" r:id="rId43"/>
    <p:sldId id="2944" r:id="rId44"/>
    <p:sldId id="2945" r:id="rId45"/>
    <p:sldId id="2946" r:id="rId46"/>
    <p:sldId id="2947" r:id="rId47"/>
    <p:sldId id="2948" r:id="rId48"/>
    <p:sldId id="2949" r:id="rId49"/>
    <p:sldId id="2690" r:id="rId50"/>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645" autoAdjust="0"/>
    <p:restoredTop sz="90401" autoAdjust="0"/>
  </p:normalViewPr>
  <p:slideViewPr>
    <p:cSldViewPr>
      <p:cViewPr varScale="1">
        <p:scale>
          <a:sx n="103" d="100"/>
          <a:sy n="103" d="100"/>
        </p:scale>
        <p:origin x="145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6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D87C1F3F-2C19-4C10-8708-39464A2A4745}"/>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0FFE413C-A9DA-40D1-AD2C-A731AECD02E3}"/>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159607FC-FDCC-49DF-85F1-5D37FD4123DA}"/>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14694053-4BDF-43B9-BC0B-DDBC690AA21F}"/>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632A0CFE-6EE4-4427-B690-1195ED9135B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C9441B6-C805-4468-BFD5-7FE761FF63D1}"/>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48EFA564-DCF4-49BC-BFCD-B17F3E5F86F2}"/>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4A21FC6B-7E01-4BB9-BBAA-292F6ECE24C4}" type="datetimeFigureOut">
              <a:rPr lang="en-US"/>
              <a:pPr>
                <a:defRPr/>
              </a:pPr>
              <a:t>2/2/2021</a:t>
            </a:fld>
            <a:endParaRPr lang="en-US" dirty="0"/>
          </a:p>
        </p:txBody>
      </p:sp>
      <p:sp>
        <p:nvSpPr>
          <p:cNvPr id="4" name="Slide Image Placeholder 3">
            <a:extLst>
              <a:ext uri="{FF2B5EF4-FFF2-40B4-BE49-F238E27FC236}">
                <a16:creationId xmlns:a16="http://schemas.microsoft.com/office/drawing/2014/main" id="{28375AB9-B63C-4771-ADED-430F7D7FC883}"/>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E9D88518-AFC4-4595-AF8B-FC6A422819CA}"/>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C03EFF7-5D40-40B6-9B5B-0D291F337147}"/>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4D6DABCE-9DF9-4320-BAF2-298EC563BAAD}"/>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327D630-FE65-4425-8BF5-0BA0A26502A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2780AD99-8448-4424-8407-B7F0BD51E3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7FCDCCF5-9C04-44AD-938B-FC976C09FC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FA830101-3C07-4004-89A8-A1BE1DC64AE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6453332-AE0F-45A5-8D7C-7388B6FCEAEE}"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B8B75E14-0B89-47C7-B6D8-2AC7CE42FA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470C4C78-77F5-4AC0-930C-1516972EF0B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5334A253-C5AB-4635-9924-586F0D4582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1AF5F0F-1400-440B-9779-1B879AE55FAF}"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2057F981-2D98-4C38-BAA0-0213F58529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9B8ACB94-2DF9-4BD1-9D63-7E99FA2398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88C5BBBC-B61A-480F-B3F9-18220C9213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634C622-2FE0-4BDD-8D8C-046744B63BA4}"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17C72332-4D99-42FD-BF68-610DE9A9E3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9C9B4FB7-2A61-4CBB-A26D-03EAE04524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53F524A1-7036-482E-817D-65C0CE7BAF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480EA73-9A55-45AD-A5A9-5A90AD63F58A}"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6E092EE1-1E54-45A7-8681-63128D5764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032E029E-A9E2-4E5E-BE5C-5E671408C6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64288C0F-4D60-4B33-A9F2-E3B958BCAD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7215995-73E2-460B-AD0C-89366B6EEB5C}"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6755631D-EB83-48B5-9972-CBD707379A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8B476B2F-3FDE-4351-B556-4FC78C8063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51226303-F631-416A-BD6F-44E101C64A9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3C69489-1898-4989-AF7B-4CB8B69DE951}"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41F2CFDD-30DE-4433-AFD2-C2B8428656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A31782CC-C307-4A62-9C47-DFB74D9E6B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9F204324-61DA-48A1-A53C-F48B5CBBBDE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488F32E-92AA-4562-A0C1-49E7F27FA1FD}"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4CC88EFF-0F2D-43E7-B4A5-3A23E55814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4B15B523-A078-4F39-B4ED-628E8B3EC6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9AB85D21-70E5-45DC-8FFF-4EC09EEBD2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4A0D048-7602-419F-B6BA-366B21B0EC72}"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F3C946BF-8455-46ED-B123-82C79F55B8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E7DAAB28-0E99-4578-A7C7-B100B918AB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0C9145A0-63A8-427B-8B4F-F98A323DE6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4CE15E-22D4-4BBC-9569-1FDE789E26FC}"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2A27C9E9-A559-437B-ABEE-87D0DAB1C8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27CA9F05-78DB-4395-8AD3-75549D11B1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DECAB860-DFD9-4236-A22C-0C8C2557CF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7D40617-E9D6-4D51-B507-278BBCA08F9D}"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FC422DED-3896-4617-93D7-632BF233BB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11194411-C24C-464C-AC39-9B78D10521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620A5934-B6A7-44B6-A604-44F1FA0D86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A135DB-7FFD-4959-B83D-D68C8A16DB37}"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57D62FDC-E81A-44AB-85A0-2865D75D9E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DD2BAB52-9209-4B56-9B4E-97F08BEA3F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B7360919-8C3D-40F9-ABD7-6EE55E724E7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3F64377-3166-4E3D-B1C2-8EAA77DCF7D4}"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FDB39D8E-6A96-423E-B2A8-AB3405B1787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819A5A13-A62E-489E-9AE4-A73AB71BC1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F129AEF4-91E4-474E-949A-94C15E5C1DC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F657852-B5D0-4E23-831B-59C2F0A2C233}"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5529E88B-83BE-4F26-B111-64FE9CEE9F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199CA61C-3044-48A2-AF49-A7D2D03D39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FAE69CA7-1392-40AB-9842-6309F1203F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9E8F45-99F7-4536-9F72-5D34DF2D2868}"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08237BDF-D512-4B2C-B378-2A9DDD6E01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6418D6F5-C1B1-450F-9976-FAED55CB02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00E9D7BF-CFAF-4FA8-90BE-6DA926936E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B4A37D4-1311-40C1-ABFB-17B4A4A449D1}"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FA7198A1-5F91-46D0-9974-9408331ED7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D9A35CFD-1F65-4447-B3B3-ED162B17BF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2BCE0A22-1C76-448D-96C2-54229151B7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FE1DC2F-9F3E-445E-888C-12A40E4F50EC}"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68989854-8084-4752-A126-4D1C234D3B4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178B5AF7-80CA-4F3F-89F9-0DAE7C02DE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E8A422B9-E94D-45C2-B998-D3C3FEF704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28E3778-77FD-4FB9-8FEF-7DB97E0DFED0}"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D432ABF7-248C-442C-8511-9D4987B261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40C8CCCB-C053-4B18-A9F8-648F06EF0D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3FAD0EBF-C277-4D5B-8224-9546AB1039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0BBE298-EA8A-4877-B6A3-C00322E1E3A0}"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1F72DC6D-79DC-4358-BACC-3ADCC549FC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D287FDBA-1221-4BB3-8641-BB88739DE2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9D42D157-CFA5-4A62-927B-EC9C8EB21EA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5710AD-941D-4612-B461-C475B33798D8}"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906F5B7A-1018-4BBA-9273-0F882115C6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339F8017-B3F7-4F14-8BC6-3AD93610B6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AD3725D6-B753-47C0-8925-F8DD7B4279B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C36B6B-0D9D-45F5-A216-DBD5D3850FFB}"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51C6EBE7-A2A2-4EE6-90D0-81652ED163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4C97A805-D0EF-4C17-A4BC-432AA6839C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8704F371-82A5-4855-995F-B6A64E9526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05E04D2-37B4-426D-9A60-049507ACA5F2}"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67F5D5ED-B5EA-45E5-B382-88AED57392B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E9650506-DFFC-441F-89AD-A9984BE136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2BEBE7E0-B91A-4F1E-B1DD-6992AC2F2F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C0BD601-4C72-44E4-BEF6-D36F84527DBB}"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0D2BBBAE-79C6-4F78-9809-4BF3663EE4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453DB816-320A-464B-8F37-6575F848A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13C2E114-3D86-48F3-BE1B-788CDBA4DDC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E53C60B-C2E6-423B-A78F-7341C8AF6D4E}"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008661A3-CA28-4054-97F5-15E1A703F6A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37FCD5AB-0CE9-45BE-96F7-D670A233E5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A63C762A-D646-4B21-87C4-5DC10DCAE4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93C38B-DE4B-4BED-8DB3-18B2600E3E85}"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C102E956-4B62-4974-92AA-105838FFD4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15E41508-40BA-4C84-A126-3FC8C85775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CFA1C26F-1B27-4990-BFDC-FC27EFDC1E5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B5A3663-9CBB-4481-B03A-0BE62FF9A539}"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D5DEA685-F75C-45EF-850F-0831B72456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5E3B5F34-5FB2-4AE0-9497-359E23852C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4B0D3DF5-3707-4731-A86F-09957B30425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964A79-0C8A-4A51-A38C-40A68231DB35}"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6EE06AF9-0482-44A3-AEA6-4130D3EDDC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9FCAAB23-ED28-4186-BB51-93C55C45E9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F48F7B1B-7976-4205-BBB4-89869E7CC4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4CC5953-6CBC-45C0-BCB0-CBA4FD98E6FE}"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7AF81B47-152D-402B-A1DE-06B72A872E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177A19E4-98E4-4CC1-8BBE-205D41929D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9F159832-F444-4F04-B1D7-CF100F6AD24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F5A605-1F6F-4125-8EA5-D2F71FC461E6}"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B3009E6B-6655-4254-AB06-5611B1F65B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7C3702F4-7369-4316-8095-421A3E072B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1DCD2E8F-33AA-4894-8EA9-D56EDC44A23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879FE22-84B7-4166-90F2-DA5AB51CD5E8}"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E5279AFD-268B-4AA7-959C-783CD8AA57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614CA539-919E-450C-BF0A-6C9D0F92B7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D62E1E5F-A6D1-4B08-85F2-37E8D716E9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577FF85-8CE6-4F51-B400-6F3E17C66C67}"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606A8567-804E-42DE-B7C0-7307C47484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322B289C-6AD6-4A27-A33E-0A829BBC5D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BB3DE100-FCA8-4894-95BA-69B29A96E0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8B44A5-3CC0-4FB5-8045-DAC7C7E61B86}"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2C668548-1534-4C79-A0F5-DADD70A664C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0A406877-7B78-4249-B7E1-5D6BAA6D28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FFD95119-117C-4C8E-B86D-2065583FBF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F521F6-35B1-4E12-A7E1-9B6993A173EE}"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A476BC3E-5C12-4992-BD8C-594DFB0FF1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F604AB0B-DA88-493B-ABA4-47F9A4C021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CC4AB914-A1DF-4192-8A30-029B21D332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B5BECEA-8EFD-43D9-839C-5A50AE55FF2C}"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0101EB77-A1CB-4E59-869C-5C3F8D9582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6090BC4D-EF56-4E42-87CD-9EFA661B4A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B19E052F-F38A-4599-8D2C-5977A1DB44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39603A1-AE86-4D9F-AA6C-544F0E32718B}"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6D1EEBAA-98FD-4C9F-8255-34D745FA93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DFB217A7-69FB-4D42-9171-63B5211573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892CD972-FF6E-47DF-996F-4799CEB536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F3AEBB-7A2C-4678-8FFB-00BC92229720}"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7B1D46B5-CEB7-4B37-B930-9B7A305885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489441CC-D029-4994-8A5B-E7A9D2A8D9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98E4E98F-A25F-40D4-AFBC-326B3AA9EA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4386B4F-3EC6-4B51-8BDF-99225CDEA9DA}"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37F7C3A4-2A2E-41B3-ACAE-F94EB1EA88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8902DDA8-7EB8-404C-831F-BCA2970AC3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86C24420-4212-408F-95A3-11ACFBBF03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9308EC-FA8F-40BD-9B5B-7B4CA6E2EEEE}"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4E2902AD-0829-42AB-8A52-D340FF560DE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C75C13EE-56D9-40EA-B839-3483F47EF8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73ADE2E9-31DB-4F85-A211-C4D8F5B1D7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2ABB7A3-0780-4545-B9F0-841157CF3380}"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C9B87A94-1BC8-4FC8-A2AE-52BFAD1F42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A88FB521-0158-4DB4-9214-DEEE5ACC8E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1380" name="Slide Number Placeholder 3">
            <a:extLst>
              <a:ext uri="{FF2B5EF4-FFF2-40B4-BE49-F238E27FC236}">
                <a16:creationId xmlns:a16="http://schemas.microsoft.com/office/drawing/2014/main" id="{5BD94A53-E52B-4234-9D7A-AAE19367AE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7CB73A1-8B8F-48CB-B7C2-C191C4F156DC}" type="slidenum">
              <a:rPr lang="en-US" altLang="en-US">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36820E25-DEFA-4F41-8172-6FE5A921D0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143C37FF-3A58-48CC-BC5A-E9C7733C19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3428" name="Slide Number Placeholder 3">
            <a:extLst>
              <a:ext uri="{FF2B5EF4-FFF2-40B4-BE49-F238E27FC236}">
                <a16:creationId xmlns:a16="http://schemas.microsoft.com/office/drawing/2014/main" id="{F84033D0-6E38-498E-92E1-C8F116ADCC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58D7A29-78C6-42B6-B981-8480F8FE3C8E}" type="slidenum">
              <a:rPr lang="en-US" altLang="en-US">
                <a:solidFill>
                  <a:srgbClr val="990033"/>
                </a:solidFill>
                <a:latin typeface="Arial Narrow" panose="020B0606020202030204" pitchFamily="34" charset="0"/>
              </a:rPr>
              <a:pPr>
                <a:spcBef>
                  <a:spcPct val="0"/>
                </a:spcBef>
              </a:pPr>
              <a:t>45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88F9B98F-4DEE-4FB9-BEB6-FBE1603331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3217DDA6-F83F-45BF-B0DF-247A88779D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5476" name="Slide Number Placeholder 3">
            <a:extLst>
              <a:ext uri="{FF2B5EF4-FFF2-40B4-BE49-F238E27FC236}">
                <a16:creationId xmlns:a16="http://schemas.microsoft.com/office/drawing/2014/main" id="{409DD0FE-66DB-4E1D-9CFC-48B654BCC9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F70333E-B117-4697-94D9-7DAE7E5AEC28}" type="slidenum">
              <a:rPr lang="en-US" altLang="en-US">
                <a:solidFill>
                  <a:srgbClr val="990033"/>
                </a:solidFill>
                <a:latin typeface="Arial Narrow" panose="020B0606020202030204" pitchFamily="34" charset="0"/>
              </a:rPr>
              <a:pPr>
                <a:spcBef>
                  <a:spcPct val="0"/>
                </a:spcBef>
              </a:pPr>
              <a:t>46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8E9C0E90-3BB1-4B2E-97DD-01DAD221CA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DFC68DB6-CE9B-47C8-BFA8-601FEE1CD7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7524" name="Slide Number Placeholder 3">
            <a:extLst>
              <a:ext uri="{FF2B5EF4-FFF2-40B4-BE49-F238E27FC236}">
                <a16:creationId xmlns:a16="http://schemas.microsoft.com/office/drawing/2014/main" id="{5E9284F7-0E47-4FDB-9E41-68A4E5BEA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371FB16-3302-41F1-BF4A-57CE6B23F4DE}" type="slidenum">
              <a:rPr lang="en-US" altLang="en-US">
                <a:solidFill>
                  <a:srgbClr val="990033"/>
                </a:solidFill>
                <a:latin typeface="Arial Narrow" panose="020B0606020202030204" pitchFamily="34" charset="0"/>
              </a:rPr>
              <a:pPr>
                <a:spcBef>
                  <a:spcPct val="0"/>
                </a:spcBef>
              </a:pPr>
              <a:t>47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DA3D70BF-3F2C-499E-B862-0FBD344311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a:extLst>
              <a:ext uri="{FF2B5EF4-FFF2-40B4-BE49-F238E27FC236}">
                <a16:creationId xmlns:a16="http://schemas.microsoft.com/office/drawing/2014/main" id="{3EE0B082-27CE-4805-9EBE-C7A250A117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9572" name="Slide Number Placeholder 3">
            <a:extLst>
              <a:ext uri="{FF2B5EF4-FFF2-40B4-BE49-F238E27FC236}">
                <a16:creationId xmlns:a16="http://schemas.microsoft.com/office/drawing/2014/main" id="{379DC9AF-2F13-400A-8334-9B87D001E3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02E4F9-D9F1-4D4B-A4CF-C9FCEAA67250}" type="slidenum">
              <a:rPr lang="en-US" altLang="en-US">
                <a:solidFill>
                  <a:srgbClr val="990033"/>
                </a:solidFill>
                <a:latin typeface="Arial Narrow" panose="020B0606020202030204" pitchFamily="34" charset="0"/>
              </a:rPr>
              <a:pPr>
                <a:spcBef>
                  <a:spcPct val="0"/>
                </a:spcBef>
              </a:pPr>
              <a:t>48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8851789F-DCD0-4BBC-B3E0-39C5B453DE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C9BAD883-7671-49DD-AD06-F8DC526BD9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1620" name="Slide Number Placeholder 3">
            <a:extLst>
              <a:ext uri="{FF2B5EF4-FFF2-40B4-BE49-F238E27FC236}">
                <a16:creationId xmlns:a16="http://schemas.microsoft.com/office/drawing/2014/main" id="{32B179C0-297D-4A3D-A6A2-2089B3E336F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19C49C4-1834-4548-BE00-1CF0F08104DF}" type="slidenum">
              <a:rPr lang="en-US" altLang="en-US">
                <a:solidFill>
                  <a:srgbClr val="990033"/>
                </a:solidFill>
                <a:latin typeface="Arial Narrow" panose="020B0606020202030204" pitchFamily="34" charset="0"/>
              </a:rPr>
              <a:pPr>
                <a:spcBef>
                  <a:spcPct val="0"/>
                </a:spcBef>
              </a:pPr>
              <a:t>49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64A337C4-9EC5-4A5C-BA07-B44CBCB2E2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98A2330F-23D9-4D2C-B7FB-853C52AC74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67168655-D066-434D-9895-4AED7E8B9A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3ACD7B-0C86-4F41-A7DB-2AE400B29023}"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8B5C9AAB-A439-4D46-95F0-7830D74856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757FC00F-D2B4-47E5-AEBD-62F8D2E184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82CBE49D-EB3F-4199-A5F4-307417A1CD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39D6E9-5F41-4600-B7E8-A313AAE382A1}"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4316BC41-1C1A-40A9-AD26-376E748C7D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5584A3D-6B2B-4C33-9B4A-A826A6EC19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61600B23-577F-420A-912E-06A73C64A4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A214C0-96D2-4C0C-8CD2-034B3064A46B}"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541329E-7FD9-4271-98B7-DA99D6B949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99050255-2454-4CB9-BBF6-986AA423B3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88B55B66-ED34-4B2D-856E-339CA4D164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30B4160-135C-4D98-966F-FF4C0D96B9E8}"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172A4167-B483-4585-9C66-38B3958649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68356529-A0CE-40A7-9633-D7B8EDABF9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0AECF887-BBD9-4914-BA12-CA55B62563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E1D087-2007-4361-AB3A-4ADA21C84EFC}"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991FE2FF-2AA8-4D18-9346-F5903268E80B}"/>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E2AAC40D-2FBE-46C6-8562-8E82AF5F4E1E}"/>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ADDA92E9-E4B5-46B9-9118-A499BDCBB5D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A41E1610-7482-4FEE-8920-350E174784E5}"/>
              </a:ext>
            </a:extLst>
          </p:cNvPr>
          <p:cNvSpPr>
            <a:spLocks noGrp="1"/>
          </p:cNvSpPr>
          <p:nvPr>
            <p:ph type="sldNum" sz="quarter" idx="12"/>
          </p:nvPr>
        </p:nvSpPr>
        <p:spPr>
          <a:xfrm>
            <a:off x="8229600" y="6473825"/>
            <a:ext cx="758825" cy="247650"/>
          </a:xfrm>
        </p:spPr>
        <p:txBody>
          <a:bodyPr/>
          <a:lstStyle>
            <a:lvl1pPr>
              <a:defRPr smtClean="0"/>
            </a:lvl1pPr>
          </a:lstStyle>
          <a:p>
            <a:pPr>
              <a:defRPr/>
            </a:pPr>
            <a:fld id="{AE74B6D0-2967-4BD5-8D1A-7873E0134E8A}" type="slidenum">
              <a:rPr lang="en-US" altLang="en-US"/>
              <a:pPr>
                <a:defRPr/>
              </a:pPr>
              <a:t>‹#›</a:t>
            </a:fld>
            <a:endParaRPr lang="en-US" altLang="en-US"/>
          </a:p>
        </p:txBody>
      </p:sp>
    </p:spTree>
    <p:extLst>
      <p:ext uri="{BB962C8B-B14F-4D97-AF65-F5344CB8AC3E}">
        <p14:creationId xmlns:p14="http://schemas.microsoft.com/office/powerpoint/2010/main" val="61364127"/>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08919E34-11E4-4FE1-838D-19554CC28519}"/>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47BB1499-1A76-46BD-888F-04001671660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5BEA31DC-A2B4-4393-B062-EAFCC41FA5F8}"/>
              </a:ext>
            </a:extLst>
          </p:cNvPr>
          <p:cNvSpPr>
            <a:spLocks noGrp="1"/>
          </p:cNvSpPr>
          <p:nvPr>
            <p:ph type="sldNum" sz="quarter" idx="12"/>
          </p:nvPr>
        </p:nvSpPr>
        <p:spPr/>
        <p:txBody>
          <a:bodyPr/>
          <a:lstStyle>
            <a:lvl1pPr>
              <a:defRPr/>
            </a:lvl1pPr>
          </a:lstStyle>
          <a:p>
            <a:pPr>
              <a:defRPr/>
            </a:pPr>
            <a:fld id="{578C140C-FCFE-414D-A57A-0AF584F6E05F}" type="slidenum">
              <a:rPr lang="en-US" altLang="en-US"/>
              <a:pPr>
                <a:defRPr/>
              </a:pPr>
              <a:t>‹#›</a:t>
            </a:fld>
            <a:endParaRPr lang="en-US" altLang="en-US"/>
          </a:p>
        </p:txBody>
      </p:sp>
    </p:spTree>
    <p:extLst>
      <p:ext uri="{BB962C8B-B14F-4D97-AF65-F5344CB8AC3E}">
        <p14:creationId xmlns:p14="http://schemas.microsoft.com/office/powerpoint/2010/main" val="632290343"/>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7A3AB7-F071-47AB-9C30-A472AAD5CEE8}"/>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1412EFD-38DB-40B8-8989-EE08702E4BD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5DDC903-F96D-46A6-9756-81F65EFE3657}"/>
              </a:ext>
            </a:extLst>
          </p:cNvPr>
          <p:cNvSpPr>
            <a:spLocks noGrp="1"/>
          </p:cNvSpPr>
          <p:nvPr>
            <p:ph type="sldNum" sz="quarter" idx="12"/>
          </p:nvPr>
        </p:nvSpPr>
        <p:spPr/>
        <p:txBody>
          <a:bodyPr/>
          <a:lstStyle>
            <a:lvl1pPr>
              <a:defRPr smtClean="0"/>
            </a:lvl1pPr>
          </a:lstStyle>
          <a:p>
            <a:pPr>
              <a:defRPr/>
            </a:pPr>
            <a:fld id="{194AB3CF-D31A-4FFF-B596-C7EB9FFAC44A}" type="slidenum">
              <a:rPr lang="en-US" altLang="en-US"/>
              <a:pPr>
                <a:defRPr/>
              </a:pPr>
              <a:t>‹#›</a:t>
            </a:fld>
            <a:endParaRPr lang="en-US" altLang="en-US"/>
          </a:p>
        </p:txBody>
      </p:sp>
    </p:spTree>
    <p:extLst>
      <p:ext uri="{BB962C8B-B14F-4D97-AF65-F5344CB8AC3E}">
        <p14:creationId xmlns:p14="http://schemas.microsoft.com/office/powerpoint/2010/main" val="3922835993"/>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0E010EB0-FE9A-4A56-BFAD-2E594ED98713}"/>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00CC1DB7-2177-402D-8C71-2BF63A4C12FA}"/>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6BAFC543-B120-4FB8-B81F-07465732F9DA}"/>
              </a:ext>
            </a:extLst>
          </p:cNvPr>
          <p:cNvSpPr>
            <a:spLocks noGrp="1"/>
          </p:cNvSpPr>
          <p:nvPr>
            <p:ph type="sldNum" sz="quarter" idx="12"/>
          </p:nvPr>
        </p:nvSpPr>
        <p:spPr>
          <a:xfrm>
            <a:off x="8229600" y="6473825"/>
            <a:ext cx="758825" cy="247650"/>
          </a:xfrm>
        </p:spPr>
        <p:txBody>
          <a:bodyPr/>
          <a:lstStyle>
            <a:lvl1pPr>
              <a:defRPr smtClean="0"/>
            </a:lvl1pPr>
          </a:lstStyle>
          <a:p>
            <a:pPr>
              <a:defRPr/>
            </a:pPr>
            <a:fld id="{7F855DB0-9BB3-4B93-B9D2-D75BC436CC09}" type="slidenum">
              <a:rPr lang="en-US" altLang="en-US"/>
              <a:pPr>
                <a:defRPr/>
              </a:pPr>
              <a:t>‹#›</a:t>
            </a:fld>
            <a:endParaRPr lang="en-US" altLang="en-US"/>
          </a:p>
        </p:txBody>
      </p:sp>
    </p:spTree>
    <p:extLst>
      <p:ext uri="{BB962C8B-B14F-4D97-AF65-F5344CB8AC3E}">
        <p14:creationId xmlns:p14="http://schemas.microsoft.com/office/powerpoint/2010/main" val="2653998500"/>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0137872D-494A-4E2A-B873-B3CABEBC7FFF}"/>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D71AEAA3-8A8D-4A6C-8CFD-CD042039FE7F}"/>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C3D2CE00-B117-4773-AF9B-37B6EC6B2E4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BA41BDE4-5718-4BD7-9712-62A4B0CBD879}"/>
              </a:ext>
            </a:extLst>
          </p:cNvPr>
          <p:cNvSpPr>
            <a:spLocks noGrp="1"/>
          </p:cNvSpPr>
          <p:nvPr>
            <p:ph type="sldNum" sz="quarter" idx="12"/>
          </p:nvPr>
        </p:nvSpPr>
        <p:spPr/>
        <p:txBody>
          <a:bodyPr/>
          <a:lstStyle>
            <a:lvl1pPr>
              <a:defRPr smtClean="0"/>
            </a:lvl1pPr>
          </a:lstStyle>
          <a:p>
            <a:pPr>
              <a:defRPr/>
            </a:pPr>
            <a:fld id="{16D1C68D-F711-490C-99D0-6BA5F5773D7A}" type="slidenum">
              <a:rPr lang="en-US" altLang="en-US"/>
              <a:pPr>
                <a:defRPr/>
              </a:pPr>
              <a:t>‹#›</a:t>
            </a:fld>
            <a:endParaRPr lang="en-US" altLang="en-US"/>
          </a:p>
        </p:txBody>
      </p:sp>
    </p:spTree>
    <p:extLst>
      <p:ext uri="{BB962C8B-B14F-4D97-AF65-F5344CB8AC3E}">
        <p14:creationId xmlns:p14="http://schemas.microsoft.com/office/powerpoint/2010/main" val="2063230992"/>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6D64E9AB-937B-4F6F-AB0B-094BC648DB11}"/>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EBCCAADC-7D74-4165-A4AA-B30879BE028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EAD92AEF-7912-4602-A77A-0496F919D344}"/>
              </a:ext>
            </a:extLst>
          </p:cNvPr>
          <p:cNvSpPr>
            <a:spLocks noGrp="1"/>
          </p:cNvSpPr>
          <p:nvPr>
            <p:ph type="sldNum" sz="quarter" idx="12"/>
          </p:nvPr>
        </p:nvSpPr>
        <p:spPr/>
        <p:txBody>
          <a:bodyPr/>
          <a:lstStyle>
            <a:lvl1pPr>
              <a:defRPr/>
            </a:lvl1pPr>
          </a:lstStyle>
          <a:p>
            <a:pPr>
              <a:defRPr/>
            </a:pPr>
            <a:fld id="{7B4EC012-1765-4C5A-9914-B5330CBC3F3C}" type="slidenum">
              <a:rPr lang="en-US" altLang="en-US"/>
              <a:pPr>
                <a:defRPr/>
              </a:pPr>
              <a:t>‹#›</a:t>
            </a:fld>
            <a:endParaRPr lang="en-US" altLang="en-US"/>
          </a:p>
        </p:txBody>
      </p:sp>
    </p:spTree>
    <p:extLst>
      <p:ext uri="{BB962C8B-B14F-4D97-AF65-F5344CB8AC3E}">
        <p14:creationId xmlns:p14="http://schemas.microsoft.com/office/powerpoint/2010/main" val="3215916206"/>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859C2F8C-BB0D-4059-B84F-5544F1180DD3}"/>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63AAFADC-7A65-4136-8CC7-3096550234E5}"/>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8C17E3EA-2B61-4848-B3C1-C4B89CF22415}"/>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080AE0B8-E70C-4A0B-B617-3FFC7088206E}"/>
              </a:ext>
            </a:extLst>
          </p:cNvPr>
          <p:cNvSpPr>
            <a:spLocks noGrp="1"/>
          </p:cNvSpPr>
          <p:nvPr>
            <p:ph type="sldNum" sz="quarter" idx="12"/>
          </p:nvPr>
        </p:nvSpPr>
        <p:spPr>
          <a:xfrm>
            <a:off x="8229600" y="6477000"/>
            <a:ext cx="762000" cy="247650"/>
          </a:xfrm>
        </p:spPr>
        <p:txBody>
          <a:bodyPr/>
          <a:lstStyle>
            <a:lvl1pPr>
              <a:defRPr smtClean="0"/>
            </a:lvl1pPr>
          </a:lstStyle>
          <a:p>
            <a:pPr>
              <a:defRPr/>
            </a:pPr>
            <a:fld id="{BF198B70-6EED-4394-9C03-5E0E25392D3D}" type="slidenum">
              <a:rPr lang="en-US" altLang="en-US"/>
              <a:pPr>
                <a:defRPr/>
              </a:pPr>
              <a:t>‹#›</a:t>
            </a:fld>
            <a:endParaRPr lang="en-US" altLang="en-US"/>
          </a:p>
        </p:txBody>
      </p:sp>
    </p:spTree>
    <p:extLst>
      <p:ext uri="{BB962C8B-B14F-4D97-AF65-F5344CB8AC3E}">
        <p14:creationId xmlns:p14="http://schemas.microsoft.com/office/powerpoint/2010/main" val="85388175"/>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F4C42812-9785-4B08-BDD3-F238FBB6C2CA}"/>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8CEF58FD-EA69-4E33-B9E1-AF689CE06BF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9DB3D1C5-87F5-4EF6-88E8-156B88B11AA0}"/>
              </a:ext>
            </a:extLst>
          </p:cNvPr>
          <p:cNvSpPr>
            <a:spLocks noGrp="1"/>
          </p:cNvSpPr>
          <p:nvPr>
            <p:ph type="sldNum" sz="quarter" idx="12"/>
          </p:nvPr>
        </p:nvSpPr>
        <p:spPr/>
        <p:txBody>
          <a:bodyPr/>
          <a:lstStyle>
            <a:lvl1pPr>
              <a:defRPr/>
            </a:lvl1pPr>
          </a:lstStyle>
          <a:p>
            <a:pPr>
              <a:defRPr/>
            </a:pPr>
            <a:fld id="{BC2C4BBD-8109-457F-9298-DF8AA3CDFF9F}" type="slidenum">
              <a:rPr lang="en-US" altLang="en-US"/>
              <a:pPr>
                <a:defRPr/>
              </a:pPr>
              <a:t>‹#›</a:t>
            </a:fld>
            <a:endParaRPr lang="en-US" altLang="en-US"/>
          </a:p>
        </p:txBody>
      </p:sp>
    </p:spTree>
    <p:extLst>
      <p:ext uri="{BB962C8B-B14F-4D97-AF65-F5344CB8AC3E}">
        <p14:creationId xmlns:p14="http://schemas.microsoft.com/office/powerpoint/2010/main" val="1497850805"/>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79C759F9-FD92-469B-93D5-86935D969789}"/>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E7BB6B50-83F7-483F-9A7B-2F4008A94AB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9F0D5DE5-9B3C-4FBF-9BB8-37084D8CEEC1}"/>
              </a:ext>
            </a:extLst>
          </p:cNvPr>
          <p:cNvSpPr>
            <a:spLocks noGrp="1"/>
          </p:cNvSpPr>
          <p:nvPr>
            <p:ph type="sldNum" sz="quarter" idx="12"/>
          </p:nvPr>
        </p:nvSpPr>
        <p:spPr/>
        <p:txBody>
          <a:bodyPr/>
          <a:lstStyle>
            <a:lvl1pPr>
              <a:defRPr smtClean="0"/>
            </a:lvl1pPr>
          </a:lstStyle>
          <a:p>
            <a:pPr>
              <a:defRPr/>
            </a:pPr>
            <a:fld id="{29D295F1-3160-4F05-8797-4999139CABF6}" type="slidenum">
              <a:rPr lang="en-US" altLang="en-US"/>
              <a:pPr>
                <a:defRPr/>
              </a:pPr>
              <a:t>‹#›</a:t>
            </a:fld>
            <a:endParaRPr lang="en-US" altLang="en-US"/>
          </a:p>
        </p:txBody>
      </p:sp>
    </p:spTree>
    <p:extLst>
      <p:ext uri="{BB962C8B-B14F-4D97-AF65-F5344CB8AC3E}">
        <p14:creationId xmlns:p14="http://schemas.microsoft.com/office/powerpoint/2010/main" val="3314673090"/>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02476245-65C0-451F-AD0C-3C32E9B42485}"/>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5843E177-D91E-4EF6-921B-69036B122B8B}"/>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3623B1E9-33AD-463D-A832-1B9529098C5A}"/>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D3114201-0691-470E-91D9-2D5EA43ADF03}"/>
              </a:ext>
            </a:extLst>
          </p:cNvPr>
          <p:cNvSpPr>
            <a:spLocks noGrp="1"/>
          </p:cNvSpPr>
          <p:nvPr>
            <p:ph type="sldNum" sz="quarter" idx="12"/>
          </p:nvPr>
        </p:nvSpPr>
        <p:spPr/>
        <p:txBody>
          <a:bodyPr/>
          <a:lstStyle>
            <a:lvl1pPr>
              <a:defRPr smtClean="0"/>
            </a:lvl1pPr>
          </a:lstStyle>
          <a:p>
            <a:pPr>
              <a:defRPr/>
            </a:pPr>
            <a:fld id="{7CB3D629-9D0A-469B-A5D2-949DC81EB58D}" type="slidenum">
              <a:rPr lang="en-US" altLang="en-US"/>
              <a:pPr>
                <a:defRPr/>
              </a:pPr>
              <a:t>‹#›</a:t>
            </a:fld>
            <a:endParaRPr lang="en-US" altLang="en-US"/>
          </a:p>
        </p:txBody>
      </p:sp>
    </p:spTree>
    <p:extLst>
      <p:ext uri="{BB962C8B-B14F-4D97-AF65-F5344CB8AC3E}">
        <p14:creationId xmlns:p14="http://schemas.microsoft.com/office/powerpoint/2010/main" val="2936828351"/>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77D75018-9B89-45CA-AC3C-784D9FCF112A}"/>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A3AB32D3-8EAB-4117-8872-77F8CC19F6D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E944A781-92BB-4DAE-90AF-2544F6BBBD9C}"/>
              </a:ext>
            </a:extLst>
          </p:cNvPr>
          <p:cNvSpPr>
            <a:spLocks noGrp="1"/>
          </p:cNvSpPr>
          <p:nvPr>
            <p:ph type="sldNum" sz="quarter" idx="12"/>
          </p:nvPr>
        </p:nvSpPr>
        <p:spPr/>
        <p:txBody>
          <a:bodyPr/>
          <a:lstStyle>
            <a:lvl1pPr>
              <a:defRPr smtClean="0"/>
            </a:lvl1pPr>
          </a:lstStyle>
          <a:p>
            <a:pPr>
              <a:defRPr/>
            </a:pPr>
            <a:fld id="{BA4D4FF7-FC4C-4D07-A7E0-2168923FD345}" type="slidenum">
              <a:rPr lang="en-US" altLang="en-US"/>
              <a:pPr>
                <a:defRPr/>
              </a:pPr>
              <a:t>‹#›</a:t>
            </a:fld>
            <a:endParaRPr lang="en-US" altLang="en-US"/>
          </a:p>
        </p:txBody>
      </p:sp>
    </p:spTree>
    <p:extLst>
      <p:ext uri="{BB962C8B-B14F-4D97-AF65-F5344CB8AC3E}">
        <p14:creationId xmlns:p14="http://schemas.microsoft.com/office/powerpoint/2010/main" val="290741053"/>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B7453D16-B4AB-4681-A890-0F8F65FE3F7C}"/>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8D0C3681-897A-4EBB-BDBC-4354759C6906}"/>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41AEBAF4-890A-4788-95E5-161F8FD56945}"/>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6805E3E2-FC08-4907-9315-B99EF82ADD38}"/>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906B5D62-ABF8-463E-93A6-1D0949E40B04}"/>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B39FC088-F707-47A8-84D8-6CC6F94A79CC}"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74C1D80C-5721-4F1B-A517-A18F041D31F4}"/>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AAC7102D-ED14-4577-BE80-22ACDE344E08}"/>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363CCBED-EFA5-48FF-8950-630391C61474}"/>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6754" r:id="rId1"/>
    <p:sldLayoutId id="2147486755" r:id="rId2"/>
    <p:sldLayoutId id="2147486756" r:id="rId3"/>
    <p:sldLayoutId id="2147486751" r:id="rId4"/>
    <p:sldLayoutId id="2147486757" r:id="rId5"/>
    <p:sldLayoutId id="2147486752" r:id="rId6"/>
    <p:sldLayoutId id="2147486758" r:id="rId7"/>
    <p:sldLayoutId id="2147486759" r:id="rId8"/>
    <p:sldLayoutId id="2147486760" r:id="rId9"/>
    <p:sldLayoutId id="2147486753" r:id="rId10"/>
    <p:sldLayoutId id="2147486761"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EFC6431D-AC47-402F-9A6A-2E530082B8A8}"/>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000" b="1" dirty="0">
                <a:solidFill>
                  <a:srgbClr val="002060"/>
                </a:solidFill>
                <a:effectLst>
                  <a:outerShdw blurRad="38100" dist="38100" dir="2700000" algn="tl">
                    <a:srgbClr val="000000">
                      <a:alpha val="43137"/>
                    </a:srgbClr>
                  </a:outerShdw>
                </a:effectLst>
              </a:rPr>
              <a:t>what  do  you  do  with  the most  important message  in  the world?</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B5B3A2D-6A40-472A-8B0B-8880EAE73B3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331A6F2-F115-4E73-B50B-2E31FA669C16}"/>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was the revelation?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the angel said to them, “Do not be afraid. I bring you good news of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great joy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will be for all the people. - v10</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It was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great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joy</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10:10 - The thief comes only to steal and kill and destroy;  I have come that they may have life, and have it to the full (abundantly).</a:t>
            </a:r>
          </a:p>
        </p:txBody>
      </p:sp>
      <p:sp>
        <p:nvSpPr>
          <p:cNvPr id="4" name="Rectangle 3">
            <a:extLst>
              <a:ext uri="{FF2B5EF4-FFF2-40B4-BE49-F238E27FC236}">
                <a16:creationId xmlns:a16="http://schemas.microsoft.com/office/drawing/2014/main" id="{8BD9A0B8-5473-4972-A000-2D185E12826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They Received the Revelation. </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283E8C6-FAB8-4198-95E6-753F52A39C7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D34622-2C5E-4889-B087-64DDE7F764FD}"/>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was the revelation?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the angel said to them, “Do not be afraid. I bring you good news of great joy that will be for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all the people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v10</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It was for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everyone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p:txBody>
      </p:sp>
      <p:sp>
        <p:nvSpPr>
          <p:cNvPr id="4" name="Rectangle 3">
            <a:extLst>
              <a:ext uri="{FF2B5EF4-FFF2-40B4-BE49-F238E27FC236}">
                <a16:creationId xmlns:a16="http://schemas.microsoft.com/office/drawing/2014/main" id="{41C27869-BBEE-42F3-B70A-CC5E3B1C356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They Received the Revelation. </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1FABB1D-BCDA-4433-B1C6-F350436496F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E0A836B-F588-4922-B81A-380ACB3DC6BE}"/>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was the revelation?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Today in the town of David a Savior has been born to you; he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Christ the Lord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v11</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4.  It was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Christ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the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Lord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p:txBody>
      </p:sp>
      <p:sp>
        <p:nvSpPr>
          <p:cNvPr id="4" name="Rectangle 3">
            <a:extLst>
              <a:ext uri="{FF2B5EF4-FFF2-40B4-BE49-F238E27FC236}">
                <a16:creationId xmlns:a16="http://schemas.microsoft.com/office/drawing/2014/main" id="{64897C39-D667-4EFF-8720-88A63C54BB8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They Received the Revelation. </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186BC2D-93F5-4327-9201-BAF82F8FED4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EF9F49D-42E3-4484-834C-5026BEA0579A}"/>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was the revelation?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Today in the town of David a Savior has been born to you; he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Christ the Lord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v11</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4.  It was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Christ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the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Lord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1:23 - The virgin will be with child and will give birth to a son, and they will call him Immanuel” — which means,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God with 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4EAD95F7-7BC3-4D82-A7E3-256C2E0020A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They Received the Revelation. </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CE18824-5092-45B2-9EC2-42FD7D6DD55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477CCF-EC7F-4FB4-A72C-4067D5D733BA}"/>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was the revelation?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Suddenly a great company of the heavenly host appeared with the angel,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praising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God and saying, “Glory to God in the highest, and on earth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peace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men on whom his favor rests.” - v13-14</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5.  It was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praise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God &amp;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peace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mankind.</a:t>
            </a:r>
          </a:p>
        </p:txBody>
      </p:sp>
      <p:sp>
        <p:nvSpPr>
          <p:cNvPr id="4" name="Rectangle 3">
            <a:extLst>
              <a:ext uri="{FF2B5EF4-FFF2-40B4-BE49-F238E27FC236}">
                <a16:creationId xmlns:a16="http://schemas.microsoft.com/office/drawing/2014/main" id="{19C5AF24-C890-449B-9BE7-C6E23C68279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They Received the Revelation. </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9F0BD82-4D94-431A-99B0-868F7413F1F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3B5C010-6427-44C0-94D9-B40047F17733}"/>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was the revelation?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Suddenly a great company of the heavenly host appeared with the angel,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praising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God and saying, “Glory to God in the highest, and on earth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peace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men on whom his favor rests.” - v13-14</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5.  It was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praise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God &amp;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peace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mankind.</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5:8 - But God demonstrates his own love for us in this: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While we were still sinners, Christ died for us</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13FBB6CE-6D4D-4994-856E-951965A1CC7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They Received the Revelation. </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573D2EB-A240-4ACA-BC12-89283524A83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3DF61C1-BDBC-4AE1-89E6-7FBC4204573B}"/>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was the revelation?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Suddenly a great company of the heavenly host appeared with the angel,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praising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God and saying, “Glory to God in the highest, and on earth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peace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men on whom his favor rests.” - v13-14</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5.  It was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praise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God &amp;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peace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mankind.</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8:6 - The mind of sinful man is death,  but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mind controlled by the Spirit</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is life and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peace</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F7030F46-9D3F-4387-BE76-2DAC34C4811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They Received the Revelation. </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F672E6A-4AD2-4CDC-8863-5AB7ED831C7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8EF9A7C-BF67-48F0-B9CD-F320ABAEFA52}"/>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was the revelation?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Suddenly a great company of the heavenly host appeared with the angel,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praising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God and saying, “Glory to God in the highest, and on earth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peace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men on whom his favor rests.” - v13-14</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5.  It was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praise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God &amp;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peace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mankind.</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3:15 - Let the peace of Christ rule in your hearts, since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as members of one body</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you were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called to peace</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64527EA-68DC-4520-8690-75404B474F4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They Received the Revelation. </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132DDF2-C224-4C17-927E-2AD725565B2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B550F8F-CBCC-4945-A153-85A692E3F7A1}"/>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we receive the revelation?</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6B73D140-2FAD-4C4A-B8C5-9830EE92628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They Received the Revelation. </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319235E-EB2F-4D7B-AAFC-306D74E713A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9AE0737-FA40-48A4-8164-1B43030817F8}"/>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we receive the revelation?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You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open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your heart.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10:17 - Consequently, faith comes from hearing the message,  and the message  is heard through  the word of Christ.</a:t>
            </a:r>
          </a:p>
        </p:txBody>
      </p:sp>
      <p:sp>
        <p:nvSpPr>
          <p:cNvPr id="4" name="Rectangle 3">
            <a:extLst>
              <a:ext uri="{FF2B5EF4-FFF2-40B4-BE49-F238E27FC236}">
                <a16:creationId xmlns:a16="http://schemas.microsoft.com/office/drawing/2014/main" id="{B6C0D1F4-E03A-4E66-9D26-6766CC73D6C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They Received the Revelation. </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003A8C4-2FB6-4512-A3E5-62B9E571A0B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D53E728-F594-4B1C-A3B4-7ABF74E0DC50}"/>
              </a:ext>
            </a:extLst>
          </p:cNvPr>
          <p:cNvSpPr>
            <a:spLocks noGrp="1" noChangeArrowheads="1"/>
          </p:cNvSpPr>
          <p:nvPr>
            <p:ph idx="1"/>
          </p:nvPr>
        </p:nvSpPr>
        <p:spPr>
          <a:xfrm>
            <a:off x="381000" y="1066800"/>
            <a:ext cx="8382000" cy="56388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So - why are we so reluctant?</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The shepherds weren’t!</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C5AC07A-5B98-4F4F-9805-966DB34DCA4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D63F86D-47E7-4C09-B4DA-581EF1FCDE7B}"/>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we receive the revelation?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You accept it by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faith</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2:8 - For it is by grace you have been saved,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through faith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C7221D1D-DB2D-4ADD-8A6F-D5BE5E9CEE1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They Received the Revelation. </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C9305F2-5B97-4538-8D0E-B2B2B99F5C75}"/>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7CE5E87-B446-4E6F-8B53-7B240F504025}"/>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They Received the Revelation</a:t>
            </a:r>
          </a:p>
          <a:p>
            <a:pPr algn="ctr">
              <a:buFont typeface="Wingdings 2" panose="05020102010507070707" pitchFamily="18" charset="2"/>
              <a:buNone/>
              <a:defRPr/>
            </a:pP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v8-14</a:t>
            </a:r>
          </a:p>
          <a:p>
            <a:pPr algn="jus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They Searched for the Savior</a:t>
            </a:r>
          </a:p>
          <a:p>
            <a:pPr algn="ct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v15-16</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F4CA946-16EE-4006-91F4-9D9D154D00C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98E04C9-050C-4D74-AABE-B99D8182A4D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How did the shepherds respond to this revelation?</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DAC8C31-133A-4771-9193-DDECC6DE427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They Searched for the Savior.</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04E1D23-5D93-4528-9055-1FD684F7A89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1417A7B-5D5E-4461-ADD0-33A7257A89EC}"/>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They backed up their faith with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action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the angels had left them and gone into heaven, the shepherds said to one another,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Let’s go to Bethlehem and see this thing that has happened, which the Lord has told us about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So they hurried off and found Mary and Joseph, and the baby, who was lying in the manger. - v15-16</a:t>
            </a:r>
          </a:p>
        </p:txBody>
      </p:sp>
      <p:sp>
        <p:nvSpPr>
          <p:cNvPr id="4" name="Rectangle 3">
            <a:extLst>
              <a:ext uri="{FF2B5EF4-FFF2-40B4-BE49-F238E27FC236}">
                <a16:creationId xmlns:a16="http://schemas.microsoft.com/office/drawing/2014/main" id="{36AA0AAE-CC5F-48BC-8D58-6B26ACA536F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They Searched for the Savior.</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217442E-6A0E-479C-843D-54CCA1CB09E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72E806B-34AA-4F94-9B41-2ADFD2EBEE83}"/>
              </a:ext>
            </a:extLst>
          </p:cNvPr>
          <p:cNvSpPr>
            <a:spLocks noGrp="1" noChangeArrowheads="1"/>
          </p:cNvSpPr>
          <p:nvPr>
            <p:ph idx="1"/>
          </p:nvPr>
        </p:nvSpPr>
        <p:spPr>
          <a:xfrm>
            <a:off x="457200" y="10668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They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hurried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off</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endParaRPr lang="en-US" sz="3600" b="1" dirty="0">
              <a:solidFill>
                <a:schemeClr val="tx1"/>
              </a:solidFill>
              <a:effectLst>
                <a:outerShdw blurRad="38100" dist="38100" dir="2700000" algn="tl">
                  <a:srgbClr val="000000">
                    <a:alpha val="43137"/>
                  </a:srgbClr>
                </a:outerShdw>
              </a:effectLst>
              <a:latin typeface="Arial Narrow" panose="020B0606020202030204"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When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 angels had left them and gone into heaven, the shepherds said to one another, “Let’s go to Bethlehem and see this thing that has happened, which the Lord has told us about.” So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they hurried off</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found Mary and Joseph, and the baby, who was lying in the manger. - v15-16</a:t>
            </a:r>
          </a:p>
        </p:txBody>
      </p:sp>
      <p:sp>
        <p:nvSpPr>
          <p:cNvPr id="4" name="Rectangle 3">
            <a:extLst>
              <a:ext uri="{FF2B5EF4-FFF2-40B4-BE49-F238E27FC236}">
                <a16:creationId xmlns:a16="http://schemas.microsoft.com/office/drawing/2014/main" id="{DA302AD6-3D25-47DE-86F3-D56DEF0333A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They Searched for the Savior.</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6105904-D3FD-495D-908E-1B165248382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326F8A5-D926-46F1-8A62-43041CEF678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 to the revelation?</a:t>
            </a:r>
          </a:p>
        </p:txBody>
      </p:sp>
      <p:sp>
        <p:nvSpPr>
          <p:cNvPr id="4" name="Rectangle 3">
            <a:extLst>
              <a:ext uri="{FF2B5EF4-FFF2-40B4-BE49-F238E27FC236}">
                <a16:creationId xmlns:a16="http://schemas.microsoft.com/office/drawing/2014/main" id="{32A2F81D-B2D6-4C66-8748-9DAED3A1ACC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They Searched for the Savior.</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1E1687-4F27-4525-A5A0-C179019F85D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F4A8856-D7C5-416E-AC31-81346767D4D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 to the revelation?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What should be your initial 	response?</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4B3863F-2D94-45E6-9E62-6EDEBD4778A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They Searched for the Savior.</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6B3ABB8-F8AE-49A7-85DB-65411029B29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926D6F8-D818-454E-B0B5-7DF266145C4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 to the revelation?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What should be your initial 	response?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Baptism!</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2:41 </a:t>
            </a:r>
            <a:r>
              <a:rPr lang="en-US" sz="2800" b="1" dirty="0">
                <a:solidFill>
                  <a:schemeClr val="tx1"/>
                </a:solidFill>
                <a:effectLst>
                  <a:outerShdw blurRad="38100" dist="38100" dir="2700000" algn="tl">
                    <a:srgbClr val="000000">
                      <a:alpha val="43137"/>
                    </a:srgbClr>
                  </a:outerShdw>
                </a:effectLst>
                <a:latin typeface="Arial Narrow"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Those who accepted his message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were baptized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about three thousand were added to their number that day.</a:t>
            </a:r>
          </a:p>
        </p:txBody>
      </p:sp>
      <p:sp>
        <p:nvSpPr>
          <p:cNvPr id="4" name="Rectangle 3">
            <a:extLst>
              <a:ext uri="{FF2B5EF4-FFF2-40B4-BE49-F238E27FC236}">
                <a16:creationId xmlns:a16="http://schemas.microsoft.com/office/drawing/2014/main" id="{D2F646DF-6DBE-4AE7-AEB1-ECD6EED85A4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They Searched for the Savior.</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53F9721-54A9-473B-B01A-48504ED1E01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CA7FEF6-4E20-43C3-91AA-643E19AE67E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 to the revelation?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What should be your initial 	response?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Baptism!</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8:12 </a:t>
            </a:r>
            <a:r>
              <a:rPr lang="en-US" sz="2800" b="1" dirty="0">
                <a:solidFill>
                  <a:schemeClr val="tx1"/>
                </a:solidFill>
                <a:effectLst>
                  <a:outerShdw blurRad="38100" dist="38100" dir="2700000" algn="tl">
                    <a:srgbClr val="000000">
                      <a:alpha val="43137"/>
                    </a:srgbClr>
                  </a:outerShdw>
                </a:effectLst>
                <a:latin typeface="Arial Narrow"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when they believed Philip as he preached the good news of the kingdom of God and the name of Jesus Christ,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they were baptized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both men and women.</a:t>
            </a:r>
          </a:p>
        </p:txBody>
      </p:sp>
      <p:sp>
        <p:nvSpPr>
          <p:cNvPr id="4" name="Rectangle 3">
            <a:extLst>
              <a:ext uri="{FF2B5EF4-FFF2-40B4-BE49-F238E27FC236}">
                <a16:creationId xmlns:a16="http://schemas.microsoft.com/office/drawing/2014/main" id="{DE68F6D6-47A4-4490-9EEC-93A356BC7EC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They Searched for the Savior.</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815F39F-2477-4EC6-B7A1-DC1EDACB45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7F0A1ED-1597-48BF-805F-D4A6A8FDCB5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 to the revelation?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What should be your initial 	response?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Baptism!</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8:38 - And he gave orders to stop the chariot. Then both Philip and the eunuch went down into the water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Philip baptized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8426855B-8924-47F8-A7CA-E965E08211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They Searched for the Savior.</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04245A5-0711-4EF1-9E0B-7779FA044D5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7B73DAA-0B18-46C4-8903-D63B8536402B}"/>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2:8-12</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there were shepherds living out in the fields nearby, keeping watch over their flocks at night. An angel of the Lord appeared to them, and the glory of the Lord shone around them, and they were terrified. But the angel said to them, “Do not be afraid. I bring you good news of great joy that will be for all the people. Today in the town of David a Savior has been born to you; he is Christ the Lord. This will be a sign to you: You will find a baby wrapped in cloths and lying in a manger.”</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4392CE4-568A-455B-8AE9-305A31E1048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460EFD4-E669-473C-92E3-6727C3B908A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 to the revelation?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What should be your initial 	response?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Baptism!</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9:18 - He got up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was baptized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3C432580-FE8F-4A22-8EF4-33131F71270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They Searched for the Savior.</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4E0FF36-8044-47E4-B8A4-A327D2C8262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DCC30D9-AB4B-406B-A171-AA3DE174483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 to the revelation?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What should be your initial 	response?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Baptism!</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10:48 - So he ordered that they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bap</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800" b="1" u="sng" dirty="0" err="1">
                <a:solidFill>
                  <a:schemeClr val="tx1"/>
                </a:solidFill>
                <a:effectLst>
                  <a:outerShdw blurRad="38100" dist="38100" dir="2700000" algn="tl">
                    <a:srgbClr val="000000">
                      <a:alpha val="43137"/>
                    </a:srgbClr>
                  </a:outerShdw>
                </a:effectLst>
                <a:latin typeface="Arial" pitchFamily="34" charset="0"/>
                <a:cs typeface="Arial" pitchFamily="34" charset="0"/>
              </a:rPr>
              <a:t>tized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 the name of Jesus Christ.</a:t>
            </a:r>
          </a:p>
        </p:txBody>
      </p:sp>
      <p:sp>
        <p:nvSpPr>
          <p:cNvPr id="4" name="Rectangle 3">
            <a:extLst>
              <a:ext uri="{FF2B5EF4-FFF2-40B4-BE49-F238E27FC236}">
                <a16:creationId xmlns:a16="http://schemas.microsoft.com/office/drawing/2014/main" id="{D1C52FEF-E45D-4F61-9B99-674250F56EB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They Searched for the Savior.</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A5875D2-D484-4AD0-B2FE-B0318969DD4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CD70259-B7CE-4BEF-913E-FBDEFCEE6AA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 to the revelation?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What should be your initial 	response?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Baptism!</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16:15 - . . . she and the members of her household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were baptized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7143ECB2-B115-422D-A9DB-A84B44CF373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They Searched for the Savior.</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621215B-4632-4959-B4C6-4877A8B29B7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2D23DC3-1E14-487D-B662-A704C4D4E36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 to the revelation?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What should be your initial 	response?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Baptism!</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16:33 -</a:t>
            </a:r>
            <a:r>
              <a:rPr lang="en-US" sz="2800" b="1" dirty="0"/>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then immediately he and all his family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were baptized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C5FF4B00-D49E-426F-916A-3FFB4FB1EB5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They Searched for the Savior.</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B695779-2F80-40A8-98C9-B368B3C69A9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4069D-2718-43E3-AD48-5E38454DFD6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 to the revelation?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What should be your initial 	response?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Baptism!</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18:8 -</a:t>
            </a:r>
            <a:r>
              <a:rPr lang="en-US" sz="2800" b="1" dirty="0"/>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Many of the Corinthians who heard him believed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were baptized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1F863BE7-D841-4B87-AFC6-099A01F49FD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They Searched for the Savior.</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2F7CC17-A740-47AC-8FDA-FCBCC17B4C9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533D2D5-6BF5-438A-BD6D-BDF693BA0EE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 to the revelation?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What should be your initial 	response?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Baptism!</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19:5 - On hearing this, they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were baptized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into the name of the Lord Jesus.</a:t>
            </a:r>
          </a:p>
        </p:txBody>
      </p:sp>
      <p:sp>
        <p:nvSpPr>
          <p:cNvPr id="4" name="Rectangle 3">
            <a:extLst>
              <a:ext uri="{FF2B5EF4-FFF2-40B4-BE49-F238E27FC236}">
                <a16:creationId xmlns:a16="http://schemas.microsoft.com/office/drawing/2014/main" id="{40F06F0B-CD0F-4A58-84C0-E43CD9E9086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They Searched for the Savior.</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4E8BDEB-C3F6-4C02-AF78-FB21C136BCE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304935C-F330-4A33-B5AE-2E11998EE0C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 to the revelation?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What needs to happen 	afterwards?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3:1-2 - Since, then, you have been raised with Christ,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set your hearts on things above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where Christ is seated at the right hand of God.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Set your minds on things above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not on earthly things.</a:t>
            </a:r>
          </a:p>
        </p:txBody>
      </p:sp>
      <p:sp>
        <p:nvSpPr>
          <p:cNvPr id="4" name="Rectangle 3">
            <a:extLst>
              <a:ext uri="{FF2B5EF4-FFF2-40B4-BE49-F238E27FC236}">
                <a16:creationId xmlns:a16="http://schemas.microsoft.com/office/drawing/2014/main" id="{07ABAE05-AAE1-446E-A736-122C8A6C42B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They Searched for the Savior.</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0797006-8DBA-4139-B97E-172944684A4E}"/>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DBA4ECD-D40B-46CD-9717-8EB2AEBB265B}"/>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They Received the Revelation</a:t>
            </a:r>
          </a:p>
          <a:p>
            <a:pPr algn="ctr">
              <a:buFont typeface="Wingdings 2" panose="05020102010507070707" pitchFamily="18" charset="2"/>
              <a:buNone/>
              <a:defRPr/>
            </a:pP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v8-14</a:t>
            </a:r>
          </a:p>
          <a:p>
            <a:pPr algn="jus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cs typeface="Arial" pitchFamily="34" charset="0"/>
              </a:rPr>
              <a:t>II.  They Searched for the Savior</a:t>
            </a:r>
          </a:p>
          <a:p>
            <a:pPr algn="ctr">
              <a:buFont typeface="Wingdings 2" panose="05020102010507070707" pitchFamily="18" charset="2"/>
              <a:buNone/>
              <a:defRPr/>
            </a:pP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v15-16</a:t>
            </a:r>
          </a:p>
          <a:p>
            <a:pPr algn="jus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III. They Made Known the Message</a:t>
            </a:r>
          </a:p>
          <a:p>
            <a:pPr algn="ct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v17-20</a:t>
            </a: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B36AAE5-373F-4F78-9A73-1B1F8B40913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462B996-2D0A-453D-813D-1A26C91870F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How did they do it?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E0D1939F-F3A1-42C0-9BD3-AF4E637CCCC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They Made Known the Message.</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212FA4B-1DE7-4F60-85ED-883D6A64ECF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29CE1AC-D6BE-4C49-ABEC-51837C671B74}"/>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C0C0C0"/>
                  </a:outerShdw>
                </a:effectLst>
                <a:latin typeface="Arial Narrow" panose="020B0606020202030204" pitchFamily="34" charset="0"/>
              </a:rPr>
              <a:t>A.  How did they do it?</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	1. They </a:t>
            </a:r>
            <a:r>
              <a:rPr lang="en-US" altLang="en-US" sz="4400" b="1">
                <a:solidFill>
                  <a:srgbClr val="006600"/>
                </a:solidFill>
                <a:effectLst>
                  <a:outerShdw blurRad="38100" dist="38100" dir="2700000" algn="tl">
                    <a:srgbClr val="C0C0C0"/>
                  </a:outerShdw>
                </a:effectLst>
                <a:latin typeface="Arial Narrow" panose="020B0606020202030204" pitchFamily="34" charset="0"/>
                <a:cs typeface="Arial" panose="020B0604020202020204" pitchFamily="34" charset="0"/>
              </a:rPr>
              <a:t>spread the word </a:t>
            </a:r>
            <a:r>
              <a:rPr lang="en-US" altLang="en-US" sz="4400" b="1">
                <a:solidFill>
                  <a:schemeClr val="tx1"/>
                </a:solidFill>
                <a:effectLst>
                  <a:outerShdw blurRad="38100" dist="38100" dir="2700000" algn="tl">
                    <a:srgbClr val="C0C0C0"/>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 = 	“made known”, to know 	something by experience.</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When they had seen him, they </a:t>
            </a:r>
            <a:r>
              <a:rPr lang="en-US" altLang="en-US" sz="2800" b="1" u="sng">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spread the word </a:t>
            </a:r>
            <a:r>
              <a:rPr lang="en-US" altLang="en-US" sz="2800" b="1">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concerning what had been told them about this child . . . - v17</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C0C0C0"/>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C0C0C0"/>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C0C0C0"/>
                  </a:outerShdw>
                </a:effectLst>
                <a:latin typeface="Segoe UI Symbol" panose="020B0502040204020203" pitchFamily="34" charset="0"/>
                <a:ea typeface="Segoe UI Symbol" panose="020B0502040204020203" pitchFamily="34" charset="0"/>
                <a:cs typeface="Segoe UI Symbol" panose="020B0502040204020203" pitchFamily="34" charset="0"/>
              </a:rPr>
              <a:t>γνωρίζω</a:t>
            </a:r>
            <a:endParaRPr lang="en-US" altLang="en-US" sz="2800" b="1">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80E1AFE8-3481-4AEB-8181-4C5B156540C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They Made Known the Message.</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E2C2788-CCFD-434C-B629-701C1FB1FB3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C0EFC00-4AE7-49E2-B382-C10ED9B4B148}"/>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2:13-15</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Suddenly a great company of the heavenly host appeared with the angel, praising God and saying, “Glory to God in the highest, and on earth peace to men on whom his favor rests.”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the angels had left them and gone into heaven, the shepherds said to one another, “Let’s go to Bethlehem and see this thing that has happened, which the Lord has told us about.”</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C2FD38D-BF57-4595-A936-C07C0A7524F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10AFBB7-E8EB-4D96-B227-226AC8C2938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How did they do it?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They created an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interest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all who heard it were amazed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what the shepherds said to them. But Mary treasured up all these things and pondered them in her heart. The shepherds returned,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glorifying and praising God for all the things they had heard and seen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which were just as they had been told. - v18-20</a:t>
            </a:r>
          </a:p>
        </p:txBody>
      </p:sp>
      <p:sp>
        <p:nvSpPr>
          <p:cNvPr id="4" name="Rectangle 3">
            <a:extLst>
              <a:ext uri="{FF2B5EF4-FFF2-40B4-BE49-F238E27FC236}">
                <a16:creationId xmlns:a16="http://schemas.microsoft.com/office/drawing/2014/main" id="{A2FB5B36-D189-4DDE-A15E-007A96D159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They Made Known the Message.</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D4CF345-FA1E-48CE-B547-DC8069DBCEA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C9EBE3C-C2B3-4EAB-BB0D-13397D23A51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Who else witnessed this way in the New Testament?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3C41036-089F-4756-B707-A1D46C8B649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They Made Known the Message.</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E4A341B-E120-4CAC-866F-194DB6F9B1F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E390FD8-A6DA-4F6C-806B-FB6C61E5724A}"/>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Who else witnessed this way in the New Testament?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One prophet = John the 	Baptist.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55AB2C8F-5108-4548-8D14-D961B84EDFE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They Made Known the Message.</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9495219-578E-4411-98EE-C12D256476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4324076-1EA4-4CE7-B67D-68B10C54FF92}"/>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Who else witnessed this way in the New Testament?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One prophet = John the 	Baptist.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One Bible scholar = Paul.</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4B2FC0AD-E8A0-4FB1-8929-7CEAD43C81A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They Made Known the Message.</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88559CE-2F45-4CEC-81F6-F354368BF81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A06EEDA-3608-40D1-9EE2-C9D9041936FC}"/>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Who else witnessed this way in the New Testament?</a:t>
            </a:r>
          </a:p>
          <a:p>
            <a:pPr marL="609600" indent="-609600" algn="just" eaLnBrk="1" fontAlgn="auto" hangingPunct="1">
              <a:spcAft>
                <a:spcPts val="0"/>
              </a:spcAft>
              <a:buFont typeface="Wingdings 2" panose="05020102010507070707" pitchFamily="18" charset="2"/>
              <a:buNone/>
              <a:defRPr/>
            </a:pPr>
            <a:r>
              <a:rPr lang="en-US" sz="42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1. One prophet = John the 	Baptist.</a:t>
            </a:r>
          </a:p>
          <a:p>
            <a:pPr marL="609600" indent="-609600" algn="just" eaLnBrk="1" fontAlgn="auto" hangingPunct="1">
              <a:spcAft>
                <a:spcPts val="0"/>
              </a:spcAft>
              <a:buFont typeface="Wingdings 2" panose="05020102010507070707" pitchFamily="18" charset="2"/>
              <a:buNone/>
              <a:defRPr/>
            </a:pP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One Bible scholar = Paul.</a:t>
            </a:r>
          </a:p>
          <a:p>
            <a:pPr marL="609600" indent="-609600" algn="just" eaLnBrk="1" fontAlgn="auto" hangingPunct="1">
              <a:spcAft>
                <a:spcPts val="0"/>
              </a:spcAft>
              <a:buFont typeface="Wingdings 2" panose="05020102010507070707" pitchFamily="18" charset="2"/>
              <a:buNone/>
              <a:defRPr/>
            </a:pP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a:t>
            </a:r>
            <a:r>
              <a:rPr lang="en-US" sz="4300" b="1">
                <a:solidFill>
                  <a:srgbClr val="990033"/>
                </a:solidFill>
                <a:effectLst>
                  <a:outerShdw blurRad="38100" dist="38100" dir="2700000" algn="tl">
                    <a:srgbClr val="000000">
                      <a:alpha val="43137"/>
                    </a:srgbClr>
                  </a:outerShdw>
                </a:effectLst>
                <a:latin typeface="Arial Narrow" pitchFamily="34" charset="0"/>
                <a:cs typeface="Arial" pitchFamily="34" charset="0"/>
              </a:rPr>
              <a:t>. The </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rest were fishermen</a:t>
            </a:r>
            <a:r>
              <a:rPr lang="en-US" sz="4300" b="1">
                <a:solidFill>
                  <a:srgbClr val="990033"/>
                </a:solidFill>
                <a:effectLst>
                  <a:outerShdw blurRad="38100" dist="38100" dir="2700000" algn="tl">
                    <a:srgbClr val="000000">
                      <a:alpha val="43137"/>
                    </a:srgbClr>
                  </a:outerShdw>
                </a:effectLst>
                <a:latin typeface="Arial Narrow" pitchFamily="34" charset="0"/>
                <a:cs typeface="Arial" pitchFamily="34" charset="0"/>
              </a:rPr>
              <a:t>, 	soldiers, merchants</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an IRS 	man, etc.</a:t>
            </a:r>
            <a:endParaRPr lang="en-US" sz="43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9F3B853-F429-4C48-89D1-2992E164DF4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They Made Known the Message.</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0FBB532-F4E4-461E-BD3A-5C68696A6CA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1121936-FD20-4133-8736-1D43898F771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How can you make known the message?</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B6E633D0-0575-484C-BF30-B4EA17A89C1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They Made Known the Message.</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7404E74-C28A-4204-A888-129814330F9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41D74D7-A490-4BE8-A346-E97C545A500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How can you make known the message?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Personally experience the 	Lord through Bible study, 	fellowship, devotions &amp; prayer.</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89D8C714-F857-4ADD-B1BD-F491D000157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They Made Known the Message.</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F56A912-6FF9-445B-A9B4-ADE4AF214F1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E14F1D9-1D02-4631-B94A-40080034D60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How can you make known the message?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Allow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fruit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spill over.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5:22-23 - But the fruit of the Spirit is love, joy, peace, patience, kindness, goodness, faithfulness, gentleness and self-control. Against such things there is no law. </a:t>
            </a:r>
          </a:p>
        </p:txBody>
      </p:sp>
      <p:sp>
        <p:nvSpPr>
          <p:cNvPr id="4" name="Rectangle 3">
            <a:extLst>
              <a:ext uri="{FF2B5EF4-FFF2-40B4-BE49-F238E27FC236}">
                <a16:creationId xmlns:a16="http://schemas.microsoft.com/office/drawing/2014/main" id="{0C509B74-5485-4443-AC94-CC53BC7B304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They Made Known the Message.</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039EBDC-CC98-4145-BDF0-966960DAFD2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E5B1C2F-971A-4B39-95FB-FE5C1CD553B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How can you make known the message?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Allow the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Holy</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Spirit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affect 	others through you.</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Peter 3:15 - But in your hearts set apart Christ as Lord. Always be prepared to give an answer to everyone who asks you to give the reason for the hope that you have.</a:t>
            </a:r>
          </a:p>
        </p:txBody>
      </p:sp>
      <p:sp>
        <p:nvSpPr>
          <p:cNvPr id="4" name="Rectangle 3">
            <a:extLst>
              <a:ext uri="{FF2B5EF4-FFF2-40B4-BE49-F238E27FC236}">
                <a16:creationId xmlns:a16="http://schemas.microsoft.com/office/drawing/2014/main" id="{BFEA9E2B-2C28-4AD9-8AF5-AAAA6C62651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They Made Known the Message.</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90B8577-C3DE-4146-8B10-56B6D1A0E49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295208F-2AC4-44B0-99C3-5BE32B375BF5}"/>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If you have something better than the world has to offer,</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let them know it!</a:t>
            </a:r>
          </a:p>
        </p:txBody>
      </p:sp>
      <p:sp>
        <p:nvSpPr>
          <p:cNvPr id="4" name="Rectangle 3">
            <a:extLst>
              <a:ext uri="{FF2B5EF4-FFF2-40B4-BE49-F238E27FC236}">
                <a16:creationId xmlns:a16="http://schemas.microsoft.com/office/drawing/2014/main" id="{75273015-79BB-46C4-A1F8-E97978D6A3B4}"/>
              </a:ext>
            </a:extLst>
          </p:cNvPr>
          <p:cNvSpPr/>
          <p:nvPr/>
        </p:nvSpPr>
        <p:spPr>
          <a:xfrm>
            <a:off x="762000" y="152400"/>
            <a:ext cx="7848600" cy="523875"/>
          </a:xfrm>
          <a:prstGeom prst="rect">
            <a:avLst/>
          </a:prstGeom>
        </p:spPr>
        <p:txBody>
          <a:bodyPr>
            <a:spAutoFit/>
          </a:bodyPr>
          <a:lstStyle/>
          <a:p>
            <a:pPr algn="ctr" eaLnBrk="1" hangingPunct="1">
              <a:defRPr/>
            </a:pP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EFDDC2F-C070-4B07-B9DF-506634C9983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7654DAE-BBC5-4A47-A317-CC6C6AF3DA10}"/>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2:16-20</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So they hurried off and found Mary and Joseph, and the baby, who was lying in the manger.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they had seen him, they spread the word concerning what had been told them about this child, and all who heard it were amazed at what the shepherds said to them. But Mary treasured up all these things and pondered them in her heart. The shepherds returned, glorifying and praising God for all the things they had heard and seen, which were just as they had been told. </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B9EE242-32AB-4430-B404-B97E53AE2240}"/>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54B9291-C762-4C2A-80EA-29633418904A}"/>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They Received the Revelation</a:t>
            </a:r>
          </a:p>
          <a:p>
            <a:pPr algn="ct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v8-14</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1B6A4E8-9EEB-48A9-B9E2-F012ED5B506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8605A06-8603-477F-98CA-05A43EF9F530}"/>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was the revelation?</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151462A1-DD0D-4651-B745-2B65BD0C92C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They Received the Revelation. </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281B0E7-A688-44D1-986E-062DE1A3876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60B9F08-A1B1-47F9-AD11-89C5BBC20B95}"/>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was the revelation?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the angel said to them, “Do not be afraid. I bring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good news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of great joy that will be for all the people. - v10</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It was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good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news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p:txBody>
      </p:sp>
      <p:sp>
        <p:nvSpPr>
          <p:cNvPr id="4" name="Rectangle 3">
            <a:extLst>
              <a:ext uri="{FF2B5EF4-FFF2-40B4-BE49-F238E27FC236}">
                <a16:creationId xmlns:a16="http://schemas.microsoft.com/office/drawing/2014/main" id="{294544A2-BCD4-4402-BECE-BD1451C191C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They Received the Revelation. </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3109349-BC92-47B3-95C2-3558D8587F3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A690F3D-176C-4C89-85A4-5ED72BDCDC3B}"/>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was the revelation?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the angel said to them, “Do not be afraid. I bring you good news of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great joy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will be for all the people. - v10</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It was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great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joy</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p:txBody>
      </p:sp>
      <p:sp>
        <p:nvSpPr>
          <p:cNvPr id="4" name="Rectangle 3">
            <a:extLst>
              <a:ext uri="{FF2B5EF4-FFF2-40B4-BE49-F238E27FC236}">
                <a16:creationId xmlns:a16="http://schemas.microsoft.com/office/drawing/2014/main" id="{E3F9E4BB-3DE1-40C0-BE54-55E23346F23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They Received the Revelation. </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34167</TotalTime>
  <Words>2574</Words>
  <Application>Microsoft Office PowerPoint</Application>
  <PresentationFormat>On-screen Show (4:3)</PresentationFormat>
  <Paragraphs>272</Paragraphs>
  <Slides>49</Slides>
  <Notes>49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49</vt:i4>
      </vt:variant>
    </vt:vector>
  </HeadingPairs>
  <TitlesOfParts>
    <vt:vector size="57" baseType="lpstr">
      <vt:lpstr>Arial Narrow</vt:lpstr>
      <vt:lpstr>Arial</vt:lpstr>
      <vt:lpstr>Lucida Sans Unicode</vt:lpstr>
      <vt:lpstr>Wingdings 2</vt:lpstr>
      <vt:lpstr>Calibri</vt:lpstr>
      <vt:lpstr>Times New Roman</vt:lpstr>
      <vt:lpstr>Segoe UI Symbol</vt:lpstr>
      <vt:lpstr>Trek</vt:lpstr>
      <vt:lpstr>what  do  you  do  with  the most  important message  in  the world?</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1758</cp:revision>
  <dcterms:created xsi:type="dcterms:W3CDTF">2005-04-23T22:37:40Z</dcterms:created>
  <dcterms:modified xsi:type="dcterms:W3CDTF">2021-02-03T01:51:23Z</dcterms:modified>
</cp:coreProperties>
</file>