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handoutMasterIdLst>
    <p:handoutMasterId r:id="rId35"/>
  </p:handoutMasterIdLst>
  <p:sldIdLst>
    <p:sldId id="398" r:id="rId2"/>
    <p:sldId id="2616" r:id="rId3"/>
    <p:sldId id="2753" r:id="rId4"/>
    <p:sldId id="1362" r:id="rId5"/>
    <p:sldId id="2078" r:id="rId6"/>
    <p:sldId id="2754" r:id="rId7"/>
    <p:sldId id="2755" r:id="rId8"/>
    <p:sldId id="2756" r:id="rId9"/>
    <p:sldId id="2757" r:id="rId10"/>
    <p:sldId id="2758" r:id="rId11"/>
    <p:sldId id="2759" r:id="rId12"/>
    <p:sldId id="2760" r:id="rId13"/>
    <p:sldId id="2761" r:id="rId14"/>
    <p:sldId id="2762" r:id="rId15"/>
    <p:sldId id="2763" r:id="rId16"/>
    <p:sldId id="2764" r:id="rId17"/>
    <p:sldId id="2765" r:id="rId18"/>
    <p:sldId id="2766" r:id="rId19"/>
    <p:sldId id="2767" r:id="rId20"/>
    <p:sldId id="2768" r:id="rId21"/>
    <p:sldId id="2346" r:id="rId22"/>
    <p:sldId id="2769" r:id="rId23"/>
    <p:sldId id="2770" r:id="rId24"/>
    <p:sldId id="2771" r:id="rId25"/>
    <p:sldId id="2772" r:id="rId26"/>
    <p:sldId id="2773" r:id="rId27"/>
    <p:sldId id="2682" r:id="rId28"/>
    <p:sldId id="2774" r:id="rId29"/>
    <p:sldId id="2775" r:id="rId30"/>
    <p:sldId id="2776" r:id="rId31"/>
    <p:sldId id="2777" r:id="rId32"/>
    <p:sldId id="2690" r:id="rId33"/>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33"/>
    <a:srgbClr val="006600"/>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EEFA08C6-F03A-44F8-88E5-58800CAE6E5C}"/>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D5E18EB1-0BAB-424F-B38B-4347435CAE55}"/>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768653DF-3861-4321-B054-8D936E4D72D7}"/>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AC54114D-39A8-4BB1-94ED-ED7409F5A8EE}"/>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C3F55B3A-1F92-4AFA-AF8D-26AC6D40BC8D}"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618F3D-B5AE-40C6-9E6E-2DD9461E4716}"/>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DCF9C60E-CE9C-4869-8840-03F2CBA5651D}"/>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23D43011-EF3B-4EE4-BFF3-2B2B5744BDB3}" type="datetimeFigureOut">
              <a:rPr lang="en-US"/>
              <a:pPr>
                <a:defRPr/>
              </a:pPr>
              <a:t>6/17/2024</a:t>
            </a:fld>
            <a:endParaRPr lang="en-US" dirty="0"/>
          </a:p>
        </p:txBody>
      </p:sp>
      <p:sp>
        <p:nvSpPr>
          <p:cNvPr id="4" name="Slide Image Placeholder 3">
            <a:extLst>
              <a:ext uri="{FF2B5EF4-FFF2-40B4-BE49-F238E27FC236}">
                <a16:creationId xmlns:a16="http://schemas.microsoft.com/office/drawing/2014/main" id="{642EE288-3263-4F68-ACDC-3B3414FC6B12}"/>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7A803E2C-8E5C-43B7-9AD3-6238C0DD0840}"/>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FA702E4-CDB8-4B32-8916-94D4439842F1}"/>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6DF02C68-211A-4CB0-AB94-248D8F9BBF5B}"/>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3C8CBEA-92B6-4FF9-AAA9-B60A6FC785D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CCE2675-05B6-4427-BCF0-122DCD4EE5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9E6620C1-4EC2-47E9-825F-9ACCE121F5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8FE34D74-A277-47B4-AF2A-03F1D02864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C82066-2F87-4576-A7DE-FC18B6F88FE1}"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04877DC-8797-4FE0-919A-4F202A6B12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7A91D2A3-45CE-4824-8D5C-DE02C510C4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91FC9062-FBAA-408B-8026-BCF70DA902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16A127-9E31-4C09-AA56-63FBDBDF589C}"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88CA70E-9BC2-400B-990D-D630A94B1D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42E93A9A-F1F0-4737-9A4B-718E034A22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E306BA0A-A3D6-4F94-8CBB-A70B4E3D15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F659AA5-3234-4F94-BB3E-B0C144DFA202}"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CC90196-7FCD-4759-A184-B7BECDC86A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96E3A022-27C2-46D9-A608-22A3FD37A9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6B656AE4-1822-4A01-88CB-4A7FF46E73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FD7789-ECAA-4A6B-9D92-E66D65F714A5}"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538E640-3E2C-44BB-9228-03FCFF9373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43C1D224-5856-4FA1-AF05-AE78BE871E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240E4C65-2C7F-477F-BC70-9466F29329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BBB8E5-C6FD-441B-86B7-A6AD826AA274}"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25255BA4-2755-4F7F-B021-10324E294D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2E230552-5285-42A0-9C0F-130A6791E7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531386DB-5BBA-4AF3-9EC1-83DB4DA148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9C8CA8-8F47-49AB-B2E1-8DA9DC7C59FD}"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E902D0A1-4677-4A48-872F-2CFF6D022D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5CF073B8-8E9B-43A5-9EE5-41A4A896F4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31109891-9891-472F-B67F-1B08D7C772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32B170-4A2C-472E-9F8A-C645BF305455}"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6D09A9A0-CC0B-484B-A2E1-68C137360A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9D2CB34-CE39-4B73-AD26-F4F8F0B7FD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CBDB3BC4-670B-43E2-8650-1AA775C963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EE95CA-7473-4553-AF56-A076DAC4ED2D}"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A4CF7FB0-FCD6-4563-846A-DBD2A99948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36AE274B-A07B-4CE4-B1F5-46C3578B6E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F6BEDCB0-4CB1-40F7-9D19-58E9C06C72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5A16E0-D51D-4F38-9128-3F628048F7D1}"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04366CA0-3DEF-4B14-9460-6B38EEBF66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B58FBCBC-FCB1-4B8E-9CF4-161F2B9216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2B8FCBB9-4458-4AFC-85E3-A7123ABD00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8C351B-2ECF-4E5C-8FB8-86CDCB650C13}"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E6F1E49-C985-4A4D-9F28-11AB6FFCB3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9F11747E-4516-4F0B-9A61-FC3DA5DE5A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0874EF47-565E-4AFA-993F-0C99635E92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1198C4-5047-49C6-A4A8-46CB728CED19}"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5AC42069-C49E-4507-A1FD-1C64E451CE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1DE9F472-FDC0-4AFE-BBDA-FC00A6C999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4C408206-3BCC-407F-820B-2EE60BCD89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2FFDEE-84BC-43C5-9FAA-A328CB3B0CB9}"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F190A6B-9763-48A7-AE7D-C9D2BB42DE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42453103-E555-4269-8661-7E37E6BE4B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27F66F9A-25D5-413E-A561-105A3BA07B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AA5C80-193E-4C44-9554-EEF8EAF6535F}"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697FCB03-5299-4D4F-97B8-B800CAF56D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22DA3ADC-4314-4312-99C5-419DA145E0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01BB678-FEF3-403E-AE7C-3AE0C8C45F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2C2A63-B157-4FF6-B970-618439F38889}"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30DE37D-1548-40AD-ADB4-38F8B3E0D6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935E1D0D-5573-43BA-88D3-10D2CD6C3E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27797CC1-878D-42F0-97C1-884B849ED7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C592CA-3C12-4F2D-AE8E-B0065B1E5EF0}"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1EC980B0-CB95-4D2B-BFBD-DF116AB386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6664841A-E849-421C-8363-7ACC6C4848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37460EC4-C9AD-4C5B-A425-EA9C17D8FC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5F8591-0059-4B15-8227-84A2727322D9}"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731E12E2-BF88-4962-B9B4-01341353FA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A85090B7-29A2-4EF1-80D2-1C2D607B3C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33354F16-772B-47B8-87BC-7DB325CC34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220C67-129C-4E9D-BE14-445B17C2B5E8}"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F37EC4A2-15DC-4032-ADFA-2C91F7A1BA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824AAB3E-380D-403D-9A57-ACEF16F7F1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642782FD-1D78-42A4-AD6D-A1AC38CA8B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A46A78-FB40-4EBD-A506-8ABE47410636}"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30F18BAE-FDB7-4AEA-82A8-B142332C7F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1BFE3315-8096-416F-9AAF-BA4131A3B5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1B3C524D-45C1-4101-84F5-1C2AA9F604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AD2659-361A-42BA-AAA4-5EC1E7A5818F}"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743425A5-C9C0-4873-8878-E7429D20AF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A48E9C6F-5E73-48B5-B0A5-DCAE636376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67056EEE-1882-47BB-A1A1-1E25813AF2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DF2C73-124D-46B5-B0C1-BA6F343C093D}"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529A5761-5280-4F89-9CE3-304D7677B8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26A83404-CBAF-4D83-9500-A1C2C21374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EE2D185F-0ED4-4BF9-9603-E013E5A611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E90731-5BFF-4AEE-AE2D-C9061056209D}"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3773E0FC-36B6-4B1C-ABAC-30047AD839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66742078-D3D6-41B9-B750-E449953165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E0E49057-00A9-4D8F-8F12-C6DF5320BB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13F501-4CD3-4C2C-9A37-BCBF706CD068}"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DFFFF8A-7259-4587-9343-3FE75894C4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606E5567-A77F-4F4B-9482-C730C49271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A26B00AC-5F1F-47C6-B353-F023AEEA4E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330E42-30C6-4E3F-B137-AA51A22DE44F}"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84AA84E-C0C5-48BD-9322-621B715A84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A49AFB72-A4FC-4F79-8121-0A66E60D5C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E7EAF031-FE45-4B05-A550-5BBC4C8DE5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A9AD68-F8B6-4F2B-8206-B9C9E8CABDCF}"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EEE0AC20-A104-4826-AF4B-CD45D3D5A7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9800A09-358F-4932-8F20-D60B320690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B5EE80DE-3967-4959-9C35-236305B9CF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6D1B83-3C97-4139-BFA4-FCD3D2131E57}"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570F9820-0B50-45E9-B014-0A71EF9CC9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263A9565-A05E-4DD5-8F7E-44417A3025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F6B2FC52-BC53-437F-B3FC-FB7E7A0121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C75FFB-F19A-456A-9B35-91D13FDFFC8A}"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8100BC9C-48A7-4C4F-A0A9-443A7FBDFC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1FD34D20-E3D7-48A8-A6B8-626D9FE386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014B259A-F46D-42DC-A5D3-9983033579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4F2FCF-CB1E-4932-87EA-09687E171782}"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D26906F5-30F1-4211-815C-4982DAE07E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F7A6B9C2-D646-48A7-BA3B-32B7B018FD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5F6C7C9E-4A2B-4E83-A944-547AD68A87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64DC45-5E5A-4441-A2C6-94ECDC760319}"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1F5F3AF-395F-4E18-8FFF-9F49CA2699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1D5904F-9BC7-4F19-9E9F-1D1F94AA34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EE9B7402-3AA8-4DBC-A1E9-C58A4A6668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97ABAC-0666-4419-A922-1746C2CED46E}"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C2B9685-756D-4570-BB7E-CE1469C8D3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A3F7D4D2-661A-48C1-8726-DBFAFD8B6F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CC06C9F-94AE-466F-8E25-ED7E46C1F1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06DAB2-2448-4C56-8C81-4A3BE26D1166}"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B745076-60FE-420D-BC30-177E5C1CF8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8C8A75C-1782-4A7B-8B6E-B99155E0E4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4B96F681-2DB8-4659-A26B-1C512BA346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762939-52F4-4172-B7FC-0F5EAFC3F22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210B9139-3AD2-4B71-8B23-627A23D9A5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110381A2-88A8-452E-8CBF-CBBBBC3D64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A8EC131E-B859-40DF-A17B-68BA7215B5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0EC240-7D49-4416-B43B-0E84D121E9EC}"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5D362C9A-CD3C-4BD0-AD60-972F6B894887}"/>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C7CF29C4-8925-44F2-9FDC-CC389DFE77AB}"/>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E320AB5D-AD68-4595-A068-ABE8A397410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7B103B7A-EEAD-49AA-9B6E-8CBCA6D66B38}"/>
              </a:ext>
            </a:extLst>
          </p:cNvPr>
          <p:cNvSpPr>
            <a:spLocks noGrp="1"/>
          </p:cNvSpPr>
          <p:nvPr>
            <p:ph type="sldNum" sz="quarter" idx="12"/>
          </p:nvPr>
        </p:nvSpPr>
        <p:spPr>
          <a:xfrm>
            <a:off x="8229600" y="6473825"/>
            <a:ext cx="758825" cy="247650"/>
          </a:xfrm>
        </p:spPr>
        <p:txBody>
          <a:bodyPr/>
          <a:lstStyle>
            <a:lvl1pPr>
              <a:defRPr smtClean="0"/>
            </a:lvl1pPr>
          </a:lstStyle>
          <a:p>
            <a:pPr>
              <a:defRPr/>
            </a:pPr>
            <a:fld id="{83634219-A665-4022-930C-E05988820DD2}" type="slidenum">
              <a:rPr lang="en-US" altLang="en-US"/>
              <a:pPr>
                <a:defRPr/>
              </a:pPr>
              <a:t>‹#›</a:t>
            </a:fld>
            <a:endParaRPr lang="en-US" altLang="en-US"/>
          </a:p>
        </p:txBody>
      </p:sp>
    </p:spTree>
    <p:extLst>
      <p:ext uri="{BB962C8B-B14F-4D97-AF65-F5344CB8AC3E}">
        <p14:creationId xmlns:p14="http://schemas.microsoft.com/office/powerpoint/2010/main" val="259333912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6904C493-73E1-43DE-8165-88C51D362302}"/>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198E7E04-F32B-4396-B516-82D7915EF0C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FA1EC2B9-EA26-4005-A2F3-C42B4D68A393}"/>
              </a:ext>
            </a:extLst>
          </p:cNvPr>
          <p:cNvSpPr>
            <a:spLocks noGrp="1"/>
          </p:cNvSpPr>
          <p:nvPr>
            <p:ph type="sldNum" sz="quarter" idx="12"/>
          </p:nvPr>
        </p:nvSpPr>
        <p:spPr/>
        <p:txBody>
          <a:bodyPr/>
          <a:lstStyle>
            <a:lvl1pPr>
              <a:defRPr/>
            </a:lvl1pPr>
          </a:lstStyle>
          <a:p>
            <a:pPr>
              <a:defRPr/>
            </a:pPr>
            <a:fld id="{024EEEF0-4D0E-4F33-8296-F669CED97E04}" type="slidenum">
              <a:rPr lang="en-US" altLang="en-US"/>
              <a:pPr>
                <a:defRPr/>
              </a:pPr>
              <a:t>‹#›</a:t>
            </a:fld>
            <a:endParaRPr lang="en-US" altLang="en-US"/>
          </a:p>
        </p:txBody>
      </p:sp>
    </p:spTree>
    <p:extLst>
      <p:ext uri="{BB962C8B-B14F-4D97-AF65-F5344CB8AC3E}">
        <p14:creationId xmlns:p14="http://schemas.microsoft.com/office/powerpoint/2010/main" val="683011178"/>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83BDC8-3D72-40C3-9C9A-81D4B4AA541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42417CD-9D96-4718-89B5-CB15CBFFC38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A799205-F677-4E6E-A3FA-BA025E642826}"/>
              </a:ext>
            </a:extLst>
          </p:cNvPr>
          <p:cNvSpPr>
            <a:spLocks noGrp="1"/>
          </p:cNvSpPr>
          <p:nvPr>
            <p:ph type="sldNum" sz="quarter" idx="12"/>
          </p:nvPr>
        </p:nvSpPr>
        <p:spPr/>
        <p:txBody>
          <a:bodyPr/>
          <a:lstStyle>
            <a:lvl1pPr>
              <a:defRPr smtClean="0"/>
            </a:lvl1pPr>
          </a:lstStyle>
          <a:p>
            <a:pPr>
              <a:defRPr/>
            </a:pPr>
            <a:fld id="{02BBD493-6BD3-4276-859E-EA36E281B096}" type="slidenum">
              <a:rPr lang="en-US" altLang="en-US"/>
              <a:pPr>
                <a:defRPr/>
              </a:pPr>
              <a:t>‹#›</a:t>
            </a:fld>
            <a:endParaRPr lang="en-US" altLang="en-US"/>
          </a:p>
        </p:txBody>
      </p:sp>
    </p:spTree>
    <p:extLst>
      <p:ext uri="{BB962C8B-B14F-4D97-AF65-F5344CB8AC3E}">
        <p14:creationId xmlns:p14="http://schemas.microsoft.com/office/powerpoint/2010/main" val="4121866938"/>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1CF58814-E357-46C9-83D8-D11B29A01013}"/>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7B349FBF-0424-43FF-8378-B0001601FC66}"/>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7A067810-802D-4063-A579-52351592A4F0}"/>
              </a:ext>
            </a:extLst>
          </p:cNvPr>
          <p:cNvSpPr>
            <a:spLocks noGrp="1"/>
          </p:cNvSpPr>
          <p:nvPr>
            <p:ph type="sldNum" sz="quarter" idx="12"/>
          </p:nvPr>
        </p:nvSpPr>
        <p:spPr>
          <a:xfrm>
            <a:off x="8229600" y="6473825"/>
            <a:ext cx="758825" cy="247650"/>
          </a:xfrm>
        </p:spPr>
        <p:txBody>
          <a:bodyPr/>
          <a:lstStyle>
            <a:lvl1pPr>
              <a:defRPr smtClean="0"/>
            </a:lvl1pPr>
          </a:lstStyle>
          <a:p>
            <a:pPr>
              <a:defRPr/>
            </a:pPr>
            <a:fld id="{F47F1837-9B8E-426D-9F04-ECF72D2772C1}" type="slidenum">
              <a:rPr lang="en-US" altLang="en-US"/>
              <a:pPr>
                <a:defRPr/>
              </a:pPr>
              <a:t>‹#›</a:t>
            </a:fld>
            <a:endParaRPr lang="en-US" altLang="en-US"/>
          </a:p>
        </p:txBody>
      </p:sp>
    </p:spTree>
    <p:extLst>
      <p:ext uri="{BB962C8B-B14F-4D97-AF65-F5344CB8AC3E}">
        <p14:creationId xmlns:p14="http://schemas.microsoft.com/office/powerpoint/2010/main" val="3702289246"/>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1C7616B4-76DA-45AB-85E2-6C38F65DBC8E}"/>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5D14A1A4-397D-486F-AD01-4B13F13AD049}"/>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25F44BC7-4072-4738-83E9-3786880EA43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ECA17C71-4C82-41F6-8B82-EEDC0309AD4F}"/>
              </a:ext>
            </a:extLst>
          </p:cNvPr>
          <p:cNvSpPr>
            <a:spLocks noGrp="1"/>
          </p:cNvSpPr>
          <p:nvPr>
            <p:ph type="sldNum" sz="quarter" idx="12"/>
          </p:nvPr>
        </p:nvSpPr>
        <p:spPr/>
        <p:txBody>
          <a:bodyPr/>
          <a:lstStyle>
            <a:lvl1pPr>
              <a:defRPr smtClean="0"/>
            </a:lvl1pPr>
          </a:lstStyle>
          <a:p>
            <a:pPr>
              <a:defRPr/>
            </a:pPr>
            <a:fld id="{9167FBDC-A133-4587-850D-F8B422FD3F44}" type="slidenum">
              <a:rPr lang="en-US" altLang="en-US"/>
              <a:pPr>
                <a:defRPr/>
              </a:pPr>
              <a:t>‹#›</a:t>
            </a:fld>
            <a:endParaRPr lang="en-US" altLang="en-US"/>
          </a:p>
        </p:txBody>
      </p:sp>
    </p:spTree>
    <p:extLst>
      <p:ext uri="{BB962C8B-B14F-4D97-AF65-F5344CB8AC3E}">
        <p14:creationId xmlns:p14="http://schemas.microsoft.com/office/powerpoint/2010/main" val="339674892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C447D08C-0259-4B77-991D-F6FF7CA5F820}"/>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89FDEC2B-DE80-4CFE-A5CB-847B4B81054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D93F62F9-CCC5-43E6-8B25-94421DE2D653}"/>
              </a:ext>
            </a:extLst>
          </p:cNvPr>
          <p:cNvSpPr>
            <a:spLocks noGrp="1"/>
          </p:cNvSpPr>
          <p:nvPr>
            <p:ph type="sldNum" sz="quarter" idx="12"/>
          </p:nvPr>
        </p:nvSpPr>
        <p:spPr/>
        <p:txBody>
          <a:bodyPr/>
          <a:lstStyle>
            <a:lvl1pPr>
              <a:defRPr/>
            </a:lvl1pPr>
          </a:lstStyle>
          <a:p>
            <a:pPr>
              <a:defRPr/>
            </a:pPr>
            <a:fld id="{BADCAAC5-4705-4D31-AE9C-5583D7E369D6}" type="slidenum">
              <a:rPr lang="en-US" altLang="en-US"/>
              <a:pPr>
                <a:defRPr/>
              </a:pPr>
              <a:t>‹#›</a:t>
            </a:fld>
            <a:endParaRPr lang="en-US" altLang="en-US"/>
          </a:p>
        </p:txBody>
      </p:sp>
    </p:spTree>
    <p:extLst>
      <p:ext uri="{BB962C8B-B14F-4D97-AF65-F5344CB8AC3E}">
        <p14:creationId xmlns:p14="http://schemas.microsoft.com/office/powerpoint/2010/main" val="3534698103"/>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368E60E3-0750-4507-ADA9-E7F1D82A514E}"/>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58CA1C82-0EFD-479E-AF19-8E337B48BE1A}"/>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00D4B3A1-2FE8-479D-B7B0-6409683EA4DB}"/>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ED8918C4-3326-42B6-82C4-89D0EA73C95D}"/>
              </a:ext>
            </a:extLst>
          </p:cNvPr>
          <p:cNvSpPr>
            <a:spLocks noGrp="1"/>
          </p:cNvSpPr>
          <p:nvPr>
            <p:ph type="sldNum" sz="quarter" idx="12"/>
          </p:nvPr>
        </p:nvSpPr>
        <p:spPr>
          <a:xfrm>
            <a:off x="8229600" y="6477000"/>
            <a:ext cx="762000" cy="247650"/>
          </a:xfrm>
        </p:spPr>
        <p:txBody>
          <a:bodyPr/>
          <a:lstStyle>
            <a:lvl1pPr>
              <a:defRPr smtClean="0"/>
            </a:lvl1pPr>
          </a:lstStyle>
          <a:p>
            <a:pPr>
              <a:defRPr/>
            </a:pPr>
            <a:fld id="{80A140F6-A87A-4852-8229-304D4F847A60}" type="slidenum">
              <a:rPr lang="en-US" altLang="en-US"/>
              <a:pPr>
                <a:defRPr/>
              </a:pPr>
              <a:t>‹#›</a:t>
            </a:fld>
            <a:endParaRPr lang="en-US" altLang="en-US"/>
          </a:p>
        </p:txBody>
      </p:sp>
    </p:spTree>
    <p:extLst>
      <p:ext uri="{BB962C8B-B14F-4D97-AF65-F5344CB8AC3E}">
        <p14:creationId xmlns:p14="http://schemas.microsoft.com/office/powerpoint/2010/main" val="281438221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4E1A801D-8826-4F2A-A758-2EF5B1F7A63D}"/>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56C1E79A-3A39-4ED1-803B-B423681B75B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943F924A-BD2C-4B90-9315-80FF111C73E2}"/>
              </a:ext>
            </a:extLst>
          </p:cNvPr>
          <p:cNvSpPr>
            <a:spLocks noGrp="1"/>
          </p:cNvSpPr>
          <p:nvPr>
            <p:ph type="sldNum" sz="quarter" idx="12"/>
          </p:nvPr>
        </p:nvSpPr>
        <p:spPr/>
        <p:txBody>
          <a:bodyPr/>
          <a:lstStyle>
            <a:lvl1pPr>
              <a:defRPr/>
            </a:lvl1pPr>
          </a:lstStyle>
          <a:p>
            <a:pPr>
              <a:defRPr/>
            </a:pPr>
            <a:fld id="{CFBADFD4-3160-4FBC-B007-3C1DE6B0E4A0}" type="slidenum">
              <a:rPr lang="en-US" altLang="en-US"/>
              <a:pPr>
                <a:defRPr/>
              </a:pPr>
              <a:t>‹#›</a:t>
            </a:fld>
            <a:endParaRPr lang="en-US" altLang="en-US"/>
          </a:p>
        </p:txBody>
      </p:sp>
    </p:spTree>
    <p:extLst>
      <p:ext uri="{BB962C8B-B14F-4D97-AF65-F5344CB8AC3E}">
        <p14:creationId xmlns:p14="http://schemas.microsoft.com/office/powerpoint/2010/main" val="2721913903"/>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35E35F6B-1962-4018-89D7-8A414852E97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AF01C2F6-B42E-423C-A629-79FA88B3A93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9E1CE6D7-19BA-4434-ABD0-E211D22CCF97}"/>
              </a:ext>
            </a:extLst>
          </p:cNvPr>
          <p:cNvSpPr>
            <a:spLocks noGrp="1"/>
          </p:cNvSpPr>
          <p:nvPr>
            <p:ph type="sldNum" sz="quarter" idx="12"/>
          </p:nvPr>
        </p:nvSpPr>
        <p:spPr/>
        <p:txBody>
          <a:bodyPr/>
          <a:lstStyle>
            <a:lvl1pPr>
              <a:defRPr smtClean="0"/>
            </a:lvl1pPr>
          </a:lstStyle>
          <a:p>
            <a:pPr>
              <a:defRPr/>
            </a:pPr>
            <a:fld id="{0DFC7D49-40AC-4635-A2AB-7657E5B1E028}" type="slidenum">
              <a:rPr lang="en-US" altLang="en-US"/>
              <a:pPr>
                <a:defRPr/>
              </a:pPr>
              <a:t>‹#›</a:t>
            </a:fld>
            <a:endParaRPr lang="en-US" altLang="en-US"/>
          </a:p>
        </p:txBody>
      </p:sp>
    </p:spTree>
    <p:extLst>
      <p:ext uri="{BB962C8B-B14F-4D97-AF65-F5344CB8AC3E}">
        <p14:creationId xmlns:p14="http://schemas.microsoft.com/office/powerpoint/2010/main" val="415877494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FBEEBA85-CAB4-4C96-A425-A3C0BC22F42D}"/>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0604C258-25C5-4F5E-B4B8-1991F4E78C65}"/>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062E2D45-4061-4C49-AC9F-936B45F6FC5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9661622-FF57-42A6-8FDF-15D0B55CD23F}"/>
              </a:ext>
            </a:extLst>
          </p:cNvPr>
          <p:cNvSpPr>
            <a:spLocks noGrp="1"/>
          </p:cNvSpPr>
          <p:nvPr>
            <p:ph type="sldNum" sz="quarter" idx="12"/>
          </p:nvPr>
        </p:nvSpPr>
        <p:spPr/>
        <p:txBody>
          <a:bodyPr/>
          <a:lstStyle>
            <a:lvl1pPr>
              <a:defRPr smtClean="0"/>
            </a:lvl1pPr>
          </a:lstStyle>
          <a:p>
            <a:pPr>
              <a:defRPr/>
            </a:pPr>
            <a:fld id="{29167B0E-63B4-44AD-800C-8F04221A1BD2}" type="slidenum">
              <a:rPr lang="en-US" altLang="en-US"/>
              <a:pPr>
                <a:defRPr/>
              </a:pPr>
              <a:t>‹#›</a:t>
            </a:fld>
            <a:endParaRPr lang="en-US" altLang="en-US"/>
          </a:p>
        </p:txBody>
      </p:sp>
    </p:spTree>
    <p:extLst>
      <p:ext uri="{BB962C8B-B14F-4D97-AF65-F5344CB8AC3E}">
        <p14:creationId xmlns:p14="http://schemas.microsoft.com/office/powerpoint/2010/main" val="82547236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62A37A02-EC15-4889-8B9A-119B47ECE39D}"/>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74BE9F7-4E8A-44B4-9B06-EC057F0ED45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836BD2A0-E53E-4AE8-9374-71C000F3BDE9}"/>
              </a:ext>
            </a:extLst>
          </p:cNvPr>
          <p:cNvSpPr>
            <a:spLocks noGrp="1"/>
          </p:cNvSpPr>
          <p:nvPr>
            <p:ph type="sldNum" sz="quarter" idx="12"/>
          </p:nvPr>
        </p:nvSpPr>
        <p:spPr/>
        <p:txBody>
          <a:bodyPr/>
          <a:lstStyle>
            <a:lvl1pPr>
              <a:defRPr smtClean="0"/>
            </a:lvl1pPr>
          </a:lstStyle>
          <a:p>
            <a:pPr>
              <a:defRPr/>
            </a:pPr>
            <a:fld id="{40882166-1696-4D11-8849-2C5D4BAC41DC}" type="slidenum">
              <a:rPr lang="en-US" altLang="en-US"/>
              <a:pPr>
                <a:defRPr/>
              </a:pPr>
              <a:t>‹#›</a:t>
            </a:fld>
            <a:endParaRPr lang="en-US" altLang="en-US"/>
          </a:p>
        </p:txBody>
      </p:sp>
    </p:spTree>
    <p:extLst>
      <p:ext uri="{BB962C8B-B14F-4D97-AF65-F5344CB8AC3E}">
        <p14:creationId xmlns:p14="http://schemas.microsoft.com/office/powerpoint/2010/main" val="2196705937"/>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1F4BD76-0607-487B-935A-415E8A078B38}"/>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3DB59FD5-0711-48E2-B873-0C35CB1CA852}"/>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D8536E21-F649-48F0-AB5C-1311FE1E452E}"/>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15624C57-C724-48A5-AF40-C7085A313C6D}"/>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3CFBE2D0-AC43-4F04-899B-066B805BDBAF}"/>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0BF5FD9D-67BB-4EC7-925A-FD9D903563CA}"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A406BBFA-4C41-4CBA-ADDA-723F15828381}"/>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A2F2C049-D318-48AE-AA30-10910BC26DC1}"/>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6BF2229B-D21C-4808-84E0-60BA97BC466B}"/>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545" r:id="rId1"/>
    <p:sldLayoutId id="2147486546" r:id="rId2"/>
    <p:sldLayoutId id="2147486547" r:id="rId3"/>
    <p:sldLayoutId id="2147486542" r:id="rId4"/>
    <p:sldLayoutId id="2147486548" r:id="rId5"/>
    <p:sldLayoutId id="2147486543" r:id="rId6"/>
    <p:sldLayoutId id="2147486549" r:id="rId7"/>
    <p:sldLayoutId id="2147486550" r:id="rId8"/>
    <p:sldLayoutId id="2147486551" r:id="rId9"/>
    <p:sldLayoutId id="2147486544" r:id="rId10"/>
    <p:sldLayoutId id="2147486552"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209E3A18-8A49-4ACB-BB1E-B0FE4E5F4003}"/>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how  can  real thanksgiving  be expressed?</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277C4DC-6E39-492D-93B4-FACE205B09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8BAAA4-C1CE-4873-A16A-0C8F830561E9}"/>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These men had an </a:t>
            </a:r>
            <a:r>
              <a:rPr lang="en-US" sz="4400" b="1" u="sng" dirty="0">
                <a:solidFill>
                  <a:srgbClr val="990033"/>
                </a:solidFill>
                <a:effectLst>
                  <a:outerShdw blurRad="38100" dist="38100" dir="2700000" algn="tl">
                    <a:srgbClr val="000000">
                      <a:alpha val="43137"/>
                    </a:srgbClr>
                  </a:outerShdw>
                </a:effectLst>
                <a:latin typeface="Arial Narrow" pitchFamily="34" charset="0"/>
              </a:rPr>
              <a:t>incurable</a:t>
            </a:r>
            <a:r>
              <a:rPr lang="en-US" sz="4400" b="1" dirty="0">
                <a:solidFill>
                  <a:srgbClr val="990033"/>
                </a:solidFill>
                <a:effectLst>
                  <a:outerShdw blurRad="38100" dist="38100" dir="2700000" algn="tl">
                    <a:srgbClr val="000000">
                      <a:alpha val="43137"/>
                    </a:srgbClr>
                  </a:outerShdw>
                </a:effectLst>
                <a:latin typeface="Arial Narrow" pitchFamily="34" charset="0"/>
              </a:rPr>
              <a:t> disease.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They </a:t>
            </a:r>
            <a:r>
              <a:rPr lang="en-US" sz="4400" b="1" u="sng" dirty="0">
                <a:solidFill>
                  <a:srgbClr val="990033"/>
                </a:solidFill>
                <a:effectLst>
                  <a:outerShdw blurRad="38100" dist="38100" dir="2700000" algn="tl">
                    <a:srgbClr val="000000">
                      <a:alpha val="43137"/>
                    </a:srgbClr>
                  </a:outerShdw>
                </a:effectLst>
                <a:latin typeface="Arial Narrow" pitchFamily="34" charset="0"/>
              </a:rPr>
              <a:t>obeyed</a:t>
            </a:r>
            <a:r>
              <a:rPr lang="en-US" sz="4400" b="1" dirty="0">
                <a:solidFill>
                  <a:srgbClr val="990033"/>
                </a:solidFill>
                <a:effectLst>
                  <a:outerShdw blurRad="38100" dist="38100" dir="2700000" algn="tl">
                    <a:srgbClr val="000000">
                      <a:alpha val="43137"/>
                    </a:srgbClr>
                  </a:outerShdw>
                </a:effectLst>
                <a:latin typeface="Arial Narrow" pitchFamily="34" charset="0"/>
              </a:rPr>
              <a:t>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he was going into a village, ten men who had leprosy met him. They stood at a distance . . . - v12</a:t>
            </a:r>
          </a:p>
        </p:txBody>
      </p:sp>
      <p:sp>
        <p:nvSpPr>
          <p:cNvPr id="4" name="Rectangle 3">
            <a:extLst>
              <a:ext uri="{FF2B5EF4-FFF2-40B4-BE49-F238E27FC236}">
                <a16:creationId xmlns:a16="http://schemas.microsoft.com/office/drawing/2014/main" id="{5983E419-E5FD-4651-A8CA-5D9307BBAAA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E44200-A409-43B4-98ED-40199FA65BE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A297C23-A54F-45F4-B88A-B7CB69AACC43}"/>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These men had an </a:t>
            </a:r>
            <a:r>
              <a:rPr lang="en-US" sz="4400" b="1" u="sng" dirty="0">
                <a:solidFill>
                  <a:srgbClr val="990033"/>
                </a:solidFill>
                <a:effectLst>
                  <a:outerShdw blurRad="38100" dist="38100" dir="2700000" algn="tl">
                    <a:srgbClr val="000000">
                      <a:alpha val="43137"/>
                    </a:srgbClr>
                  </a:outerShdw>
                </a:effectLst>
                <a:latin typeface="Arial Narrow" pitchFamily="34" charset="0"/>
              </a:rPr>
              <a:t>incurable</a:t>
            </a:r>
            <a:r>
              <a:rPr lang="en-US" sz="4400" b="1" dirty="0">
                <a:solidFill>
                  <a:srgbClr val="990033"/>
                </a:solidFill>
                <a:effectLst>
                  <a:outerShdw blurRad="38100" dist="38100" dir="2700000" algn="tl">
                    <a:srgbClr val="000000">
                      <a:alpha val="43137"/>
                    </a:srgbClr>
                  </a:outerShdw>
                </a:effectLst>
                <a:latin typeface="Arial Narrow" pitchFamily="34" charset="0"/>
              </a:rPr>
              <a:t> disease.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They </a:t>
            </a:r>
            <a:r>
              <a:rPr lang="en-US" sz="4400" b="1" u="sng" dirty="0">
                <a:solidFill>
                  <a:srgbClr val="990033"/>
                </a:solidFill>
                <a:effectLst>
                  <a:outerShdw blurRad="38100" dist="38100" dir="2700000" algn="tl">
                    <a:srgbClr val="000000">
                      <a:alpha val="43137"/>
                    </a:srgbClr>
                  </a:outerShdw>
                </a:effectLst>
                <a:latin typeface="Arial Narrow" pitchFamily="34" charset="0"/>
              </a:rPr>
              <a:t>obeyed</a:t>
            </a:r>
            <a:r>
              <a:rPr lang="en-US" sz="4400" b="1" dirty="0">
                <a:solidFill>
                  <a:srgbClr val="990033"/>
                </a:solidFill>
                <a:effectLst>
                  <a:outerShdw blurRad="38100" dist="38100" dir="2700000" algn="tl">
                    <a:srgbClr val="000000">
                      <a:alpha val="43137"/>
                    </a:srgbClr>
                  </a:outerShdw>
                </a:effectLst>
                <a:latin typeface="Arial Narrow" pitchFamily="34" charset="0"/>
              </a:rPr>
              <a:t> God.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How do we know?</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he was going into a village, ten men who had leprosy met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stood at a distance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 v12</a:t>
            </a:r>
          </a:p>
        </p:txBody>
      </p:sp>
      <p:sp>
        <p:nvSpPr>
          <p:cNvPr id="4" name="Rectangle 3">
            <a:extLst>
              <a:ext uri="{FF2B5EF4-FFF2-40B4-BE49-F238E27FC236}">
                <a16:creationId xmlns:a16="http://schemas.microsoft.com/office/drawing/2014/main" id="{44000883-CCEE-44A9-A6DF-9C6E7F1FED2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C0855C3-B561-4BF1-B69E-867D5C90582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C66886-D057-4876-849A-3B0020D30D21}"/>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Leviticus 13:45-46</a:t>
            </a: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The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person with such an infectious disease must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wear torn clothes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his hair be unkempt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cover the lower part of his face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cry out, ‘Unclean! Unclean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As long as he has the infection he remains unclean. He must live alone; he must live outside the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camp.</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11118F8-90E0-47D2-AC8C-5C20A708453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746A63C-BA71-47AC-B61A-46812C5CE01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8164B86-E741-423D-B69A-10A2100011E9}"/>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Who are the others who asked to be healed?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6DD2811-8D94-42EE-A3F6-507CAB0224F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3576B92-E4C9-46BF-8587-066A8DF3C74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7541D8-CBBD-447D-A5A4-D839D5D48D2E}"/>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Who are the others who asked to be healed?</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The Man with Leprosy</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8:1-3</a:t>
            </a:r>
          </a:p>
        </p:txBody>
      </p:sp>
      <p:sp>
        <p:nvSpPr>
          <p:cNvPr id="4" name="Rectangle 3">
            <a:extLst>
              <a:ext uri="{FF2B5EF4-FFF2-40B4-BE49-F238E27FC236}">
                <a16:creationId xmlns:a16="http://schemas.microsoft.com/office/drawing/2014/main" id="{B2CA910F-D5D2-4871-963B-C329269259C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AB8E4D-8689-4A1A-8A94-0371042A5D8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0C99B8-76BF-4EEF-A9E1-0A9B5579CB6F}"/>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Who are the others who asked to be healed?</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Blind </a:t>
            </a:r>
            <a:r>
              <a:rPr lang="en-US" sz="4400" b="1" dirty="0" err="1">
                <a:solidFill>
                  <a:srgbClr val="006600"/>
                </a:solidFill>
                <a:effectLst>
                  <a:outerShdw blurRad="38100" dist="38100" dir="2700000" algn="tl">
                    <a:srgbClr val="000000">
                      <a:alpha val="43137"/>
                    </a:srgbClr>
                  </a:outerShdw>
                </a:effectLst>
                <a:latin typeface="Arial Narrow" pitchFamily="34" charset="0"/>
                <a:cs typeface="Arial" pitchFamily="34" charset="0"/>
              </a:rPr>
              <a:t>Bartimaeus</a:t>
            </a:r>
            <a:endPar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10:46-52</a:t>
            </a:r>
          </a:p>
        </p:txBody>
      </p:sp>
      <p:sp>
        <p:nvSpPr>
          <p:cNvPr id="4" name="Rectangle 3">
            <a:extLst>
              <a:ext uri="{FF2B5EF4-FFF2-40B4-BE49-F238E27FC236}">
                <a16:creationId xmlns:a16="http://schemas.microsoft.com/office/drawing/2014/main" id="{3B11A38F-D320-402D-B27E-5217188371F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94DAFFC-DF5B-49F9-B3CB-751D455B7E4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DA7277F-46D8-4D98-B1E4-A5BE27E3A487}"/>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Who are the others who asked to be healed?</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The Royal Official’s Son</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4:46-54</a:t>
            </a:r>
          </a:p>
        </p:txBody>
      </p:sp>
      <p:sp>
        <p:nvSpPr>
          <p:cNvPr id="4" name="Rectangle 3">
            <a:extLst>
              <a:ext uri="{FF2B5EF4-FFF2-40B4-BE49-F238E27FC236}">
                <a16:creationId xmlns:a16="http://schemas.microsoft.com/office/drawing/2014/main" id="{66AB9A67-269A-47BB-A7AA-CE804DABD4E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48E318-3518-41C2-8231-A7F7121FCAA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5CAB77-D91D-4811-82D9-8456BD7E30A9}"/>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They all believed Jesus had the </a:t>
            </a:r>
            <a:r>
              <a:rPr lang="en-US" sz="4400" b="1" u="sng" dirty="0">
                <a:solidFill>
                  <a:srgbClr val="990033"/>
                </a:solidFill>
                <a:effectLst>
                  <a:outerShdw blurRad="38100" dist="38100" dir="2700000" algn="tl">
                    <a:srgbClr val="000000">
                      <a:alpha val="43137"/>
                    </a:srgbClr>
                  </a:outerShdw>
                </a:effectLst>
                <a:latin typeface="Arial Narrow" pitchFamily="34" charset="0"/>
              </a:rPr>
              <a:t>power</a:t>
            </a:r>
            <a:r>
              <a:rPr lang="en-US" sz="4400" b="1" dirty="0">
                <a:solidFill>
                  <a:srgbClr val="990033"/>
                </a:solidFill>
                <a:effectLst>
                  <a:outerShdw blurRad="38100" dist="38100" dir="2700000" algn="tl">
                    <a:srgbClr val="000000">
                      <a:alpha val="43137"/>
                    </a:srgbClr>
                  </a:outerShdw>
                </a:effectLst>
                <a:latin typeface="Arial Narrow" pitchFamily="34" charset="0"/>
              </a:rPr>
              <a:t> to heal them!</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They stood at a distance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called out in a loud voice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“Jesus, Master, have pity on us!” - v13</a:t>
            </a:r>
          </a:p>
        </p:txBody>
      </p:sp>
      <p:sp>
        <p:nvSpPr>
          <p:cNvPr id="4" name="Rectangle 3">
            <a:extLst>
              <a:ext uri="{FF2B5EF4-FFF2-40B4-BE49-F238E27FC236}">
                <a16:creationId xmlns:a16="http://schemas.microsoft.com/office/drawing/2014/main" id="{C0E5B979-4D67-4E6F-9124-88577330298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D9945CD-AF1E-45BD-A96B-0ECB9B45C0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C59F8F-01EB-4245-B28F-BD11536D5F48}"/>
              </a:ext>
            </a:extLst>
          </p:cNvPr>
          <p:cNvSpPr>
            <a:spLocks noGrp="1" noChangeArrowheads="1"/>
          </p:cNvSpPr>
          <p:nvPr>
            <p:ph idx="1"/>
          </p:nvPr>
        </p:nvSpPr>
        <p:spPr>
          <a:xfrm>
            <a:off x="457200" y="1143000"/>
            <a:ext cx="8229600" cy="51816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D.  They all believed Jesus had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power</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to heal them!</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They stood at a distance and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called out in a loud voice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“Jesus, Master, have pity on us!” - v13</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One of them, when he saw he was healed, came back, praising God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a loud voice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v15</a:t>
            </a:r>
          </a:p>
          <a:p>
            <a:pPr marL="609600" indent="-609600" algn="ctr"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Same word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l-GR" altLang="en-US" sz="40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φωνή</a:t>
            </a:r>
          </a:p>
          <a:p>
            <a:pPr marL="609600" indent="-609600" algn="just" eaLnBrk="1" hangingPunct="1">
              <a:buFont typeface="Wingdings 2" panose="05020102010507070707" pitchFamily="18" charset="2"/>
              <a:buNone/>
            </a:pPr>
            <a:endParaRPr lang="en-US" altLang="en-US" sz="4400" b="1">
              <a:solidFill>
                <a:schemeClr val="tx1"/>
              </a:solidFill>
              <a:effectLst>
                <a:outerShdw blurRad="38100" dist="38100" dir="2700000" algn="tl">
                  <a:srgbClr val="C0C0C0"/>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06CB9728-8D3E-425C-91AD-C4695B2477D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D066DA-51E6-4948-B1DF-8C3819DF010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61CE486-CEAF-408E-B372-B22D1126F859}"/>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They all believed Jesus had the </a:t>
            </a:r>
            <a:r>
              <a:rPr lang="en-US" sz="4400" b="1" u="sng" dirty="0">
                <a:solidFill>
                  <a:srgbClr val="990033"/>
                </a:solidFill>
                <a:effectLst>
                  <a:outerShdw blurRad="38100" dist="38100" dir="2700000" algn="tl">
                    <a:srgbClr val="000000">
                      <a:alpha val="43137"/>
                    </a:srgbClr>
                  </a:outerShdw>
                </a:effectLst>
                <a:latin typeface="Arial Narrow" pitchFamily="34" charset="0"/>
              </a:rPr>
              <a:t>power</a:t>
            </a:r>
            <a:r>
              <a:rPr lang="en-US" sz="4400" b="1" dirty="0">
                <a:solidFill>
                  <a:srgbClr val="990033"/>
                </a:solidFill>
                <a:effectLst>
                  <a:outerShdw blurRad="38100" dist="38100" dir="2700000" algn="tl">
                    <a:srgbClr val="000000">
                      <a:alpha val="43137"/>
                    </a:srgbClr>
                  </a:outerShdw>
                </a:effectLst>
                <a:latin typeface="Arial Narrow" pitchFamily="34" charset="0"/>
              </a:rPr>
              <a:t> to heal them!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provided their healing?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Then he said to him, “Rise and go;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faith has made you well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v19</a:t>
            </a:r>
          </a:p>
        </p:txBody>
      </p:sp>
      <p:sp>
        <p:nvSpPr>
          <p:cNvPr id="4" name="Rectangle 3">
            <a:extLst>
              <a:ext uri="{FF2B5EF4-FFF2-40B4-BE49-F238E27FC236}">
                <a16:creationId xmlns:a16="http://schemas.microsoft.com/office/drawing/2014/main" id="{AE88EBC7-949C-4503-ACD2-07C98984B29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19E2953-16C9-4190-8EB1-2ED43F92905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029060-AB87-49C6-AE1B-BBCDCBD9F4CC}"/>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17:11-14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on his way to Jerusalem, Jesus traveled along the border between Samaria and Galilee. As he was going into a village, ten men who had leprosy met him. They stood at a distance and called out in a loud voice, “Jesus, Master, have pity on us!” When he saw them, he said, “Go, show yourselves to the priests.” And as they went, they were cleansed.</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10275C2-9519-4B49-BB53-DE1E6AFEFCE9}"/>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95A0C31-A075-4E53-BFE6-5C0489D5D2DE}"/>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It’s Okay to Ask for Divine Healing</a:t>
            </a:r>
          </a:p>
          <a:p>
            <a:pPr algn="ctr">
              <a:buFont typeface="Wingdings 2" panose="05020102010507070707" pitchFamily="18" charset="2"/>
              <a:buNone/>
              <a:defRPr/>
            </a:pP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v12-13</a:t>
            </a:r>
          </a:p>
          <a:p>
            <a:pPr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It’s Okay to Expect Results from Your Prayers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he saw them, he said, “Go, show yourselves to the priests.” And as they went, they were cleansed. - v14</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0C4709-8495-420C-9E26-F1C3E1A3743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6A71C7-60E6-4DCA-9A0B-858E52FB9DE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he saw them, he said, “Go,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show yourselves to the priests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as they went, they were cleansed. - v14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They obeyed the Lord Who told them “Show yourselves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priests</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D75FD83-9CFA-4E9E-AA07-DBE8A3DC1DB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It’s Okay to Expect Results from Your Prayers.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B73E10-1BB9-44C2-A64D-DCB38911F23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D09830-71A7-4A07-B8B5-550E29CCB7D3}"/>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he saw them, he said, “Go,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show yourselves to the priests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as they went, they were cleansed. - v14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They obeyed the Lord Who told them “Show yourselves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priests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To be considered “clean” they 	had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to be cured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or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beyond the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contagious stage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BE6B9F0-9556-4B4B-8D0B-E22265A67C7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It’s Okay to Expect Results from Your Prayers.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984520-0AB2-4283-B1C0-CBA944261FB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A62EC9-188F-4954-8F36-7606E179EC9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he saw them, he said, “Go,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show yourselves to the priests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as they went, they were cleansed. - v14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They obeyed the Lord Who told them “Show yourselves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priests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To be inspected by the priest &amp; 	be anointed.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E2BF3A4-27E9-4CF6-8E9D-03C12F2EDDC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It’s Okay to Expect Results from Your Prayers.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B1D6C3-44A5-4E95-8E67-390A5659DCA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6FF12D4-FB22-48E9-A6A9-C6D46A1AB9B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he saw them, he said, “Go, show yourselves to the priests.”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And as they went, they were cleansed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They started toward the Temple before they were healed!</a:t>
            </a:r>
          </a:p>
        </p:txBody>
      </p:sp>
      <p:sp>
        <p:nvSpPr>
          <p:cNvPr id="4" name="Rectangle 3">
            <a:extLst>
              <a:ext uri="{FF2B5EF4-FFF2-40B4-BE49-F238E27FC236}">
                <a16:creationId xmlns:a16="http://schemas.microsoft.com/office/drawing/2014/main" id="{48A4F207-8B68-48F0-B5B0-1B4D9EF090F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It’s Okay to Expect Results from Your Prayers.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9A5D606-06FA-4588-9D26-CEAEF1BFA01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806CAA-F717-4CC8-A34A-25E2F4C74C5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he saw them, he said, “Go, show yourselves to the priests.”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And as they went, they were cleansed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They started toward the Temple before they were healed!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Pray expectantly - thank the 	Lord in advance.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That’s praying in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FCA644FA-304B-465C-BF93-273906010F1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It’s Okay to Expect Results from Your Prayers.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850DE3-58B5-4304-8FF5-DA3EEF5666E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9E0178-CD19-4594-B3CC-BD22E54FB2FF}"/>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It’s Okay to Ask for Divine Healing</a:t>
            </a:r>
          </a:p>
          <a:p>
            <a:pPr algn="ctr">
              <a:buFont typeface="Wingdings 2" panose="05020102010507070707" pitchFamily="18" charset="2"/>
              <a:buNone/>
              <a:defRPr/>
            </a:pP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v12-13</a:t>
            </a:r>
          </a:p>
          <a:p>
            <a:pPr algn="jus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It’s Okay to Expect Results from Your Prayers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v14</a:t>
            </a:r>
          </a:p>
          <a:p>
            <a:pPr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It’s Okay to be Demonstrative in Expressing Your Gratitude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v15-18</a:t>
            </a:r>
            <a:endParaRPr lang="en-US" sz="2800" b="1" dirty="0">
              <a:solidFill>
                <a:srgbClr val="002060"/>
              </a:solidFill>
              <a:effectLst>
                <a:outerShdw blurRad="38100" dist="38100" dir="2700000" algn="tl">
                  <a:srgbClr val="000000">
                    <a:alpha val="43137"/>
                  </a:srgbClr>
                </a:outerShdw>
              </a:effectLst>
              <a:latin typeface="Arial Narrow" pitchFamily="34" charset="0"/>
              <a:cs typeface="Arial" pitchFamily="34" charset="0"/>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16CB071-9D9D-41C8-A807-D8251A7617F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692816-973F-422B-8805-E6F7D7671C8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man expressed his gratitude enthusiastically!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One of them, when he saw he was healed, came back,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praising God in a loud voice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threw himself at Jesus’ feet and thanked him — and he was a Samaritan. - v15-16</a:t>
            </a:r>
          </a:p>
        </p:txBody>
      </p:sp>
      <p:sp>
        <p:nvSpPr>
          <p:cNvPr id="4" name="Rectangle 3">
            <a:extLst>
              <a:ext uri="{FF2B5EF4-FFF2-40B4-BE49-F238E27FC236}">
                <a16:creationId xmlns:a16="http://schemas.microsoft.com/office/drawing/2014/main" id="{7F87E43B-6DEC-4395-831D-7C3EB0CC6C5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It’s Okay to be Demonstrative in</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Expressing Your Gratitude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2EB18E-55F4-4AE7-8863-6F0DD66B134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7469641-3CD4-4A51-B5DF-EEE08C12FB3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man expressed his gratitude enthusiastically!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One of them, when he saw he was healed, came back, praising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a loud voice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threw himself at Jesus’ feet and thanked him — and he was a Samaritan. - v15-16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called out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a loud voice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“Jesus, Master, have pity on us!” - v13</a:t>
            </a:r>
          </a:p>
        </p:txBody>
      </p:sp>
      <p:sp>
        <p:nvSpPr>
          <p:cNvPr id="4" name="Rectangle 3">
            <a:extLst>
              <a:ext uri="{FF2B5EF4-FFF2-40B4-BE49-F238E27FC236}">
                <a16:creationId xmlns:a16="http://schemas.microsoft.com/office/drawing/2014/main" id="{B716A596-9498-41C1-92C0-629F5A5AB63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It’s Okay to be Demonstrative in</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Expressing Your Gratitude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0FB3949-DE59-4A83-868E-70363370C9D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28BC516-90A0-4BFA-8715-5212D5940F2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man expressed his gratitude enthusiastically!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One of them, when he saw he was healed, came back, praising God in a loud voice.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threw himself at Jesus’ feet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thanked him — and he was a Samaritan. - v15-16</a:t>
            </a:r>
          </a:p>
        </p:txBody>
      </p:sp>
      <p:sp>
        <p:nvSpPr>
          <p:cNvPr id="4" name="Rectangle 3">
            <a:extLst>
              <a:ext uri="{FF2B5EF4-FFF2-40B4-BE49-F238E27FC236}">
                <a16:creationId xmlns:a16="http://schemas.microsoft.com/office/drawing/2014/main" id="{4B4F7123-0BF1-41B4-AFBC-37358125CE52}"/>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It’s Okay to be Demonstrative in</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Expressing Your Gratitude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965793-0BA9-4669-925F-E421EDA0DCA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4FC2DF-BF61-4B4F-B49F-856A4FA25F82}"/>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17:15-19</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One of them, when he saw he was healed, came back, praising God in a loud voice. He threw himself at Jesus’ feet and thanked him — and he was a Samaritan. Jesus asked, “Were not all ten cleansed? Where are the other nine? Was no one found to return and give praise to God except this foreigner?” Then he said to him, “Rise and go; your faith has made you well.”</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B000B36-21AE-4048-AE57-53D6AD095D3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6441B0-044A-4712-8A8C-A5B20A264D9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Lord expected to be thanked!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asked, “Were not all ten cleansed? Where are the other nine?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Was no one found to return and give praise to God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except this foreigner?” - v17-18</a:t>
            </a:r>
          </a:p>
        </p:txBody>
      </p:sp>
      <p:sp>
        <p:nvSpPr>
          <p:cNvPr id="4" name="Rectangle 3">
            <a:extLst>
              <a:ext uri="{FF2B5EF4-FFF2-40B4-BE49-F238E27FC236}">
                <a16:creationId xmlns:a16="http://schemas.microsoft.com/office/drawing/2014/main" id="{8E17A515-E6EB-4B79-A7C4-0E1420C9A9F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It’s Okay to be Demonstrative in</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Expressing Your Gratitude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4308852-597F-4B4F-A677-A6644E66CCB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115F89E-E423-4755-905A-6EC8E228811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Lord expected to be thanked!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asked, “Were not all ten cleansed? Where are the other nine? Was no one found to return and give praise to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except this foreigner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v17-18</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 threw himself at Jesus’ feet and thanked him —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was a Samaritan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v16</a:t>
            </a:r>
          </a:p>
        </p:txBody>
      </p:sp>
      <p:sp>
        <p:nvSpPr>
          <p:cNvPr id="4" name="Rectangle 3">
            <a:extLst>
              <a:ext uri="{FF2B5EF4-FFF2-40B4-BE49-F238E27FC236}">
                <a16:creationId xmlns:a16="http://schemas.microsoft.com/office/drawing/2014/main" id="{B1FFDD0D-018E-4B0D-BA88-67F6EF53921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It’s Okay to be Demonstrative in</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Expressing Your Gratitude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307E068-C595-42A8-A97A-AFFF7F500A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AEC565B-14DC-4B97-BF19-F2FB3964AE98}"/>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To please the Lord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talk to Him often.</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Show your gratitude to Him.</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He deserves it!</a:t>
            </a:r>
          </a:p>
        </p:txBody>
      </p:sp>
      <p:sp>
        <p:nvSpPr>
          <p:cNvPr id="4" name="Rectangle 3">
            <a:extLst>
              <a:ext uri="{FF2B5EF4-FFF2-40B4-BE49-F238E27FC236}">
                <a16:creationId xmlns:a16="http://schemas.microsoft.com/office/drawing/2014/main" id="{E5D84022-5C99-4DF1-9687-48B29F8A0F7A}"/>
              </a:ext>
            </a:extLst>
          </p:cNvPr>
          <p:cNvSpPr/>
          <p:nvPr/>
        </p:nvSpPr>
        <p:spPr>
          <a:xfrm>
            <a:off x="762000" y="152400"/>
            <a:ext cx="7848600" cy="523875"/>
          </a:xfrm>
          <a:prstGeom prst="rect">
            <a:avLst/>
          </a:prstGeom>
        </p:spPr>
        <p:txBody>
          <a:bodyPr>
            <a:spAutoFit/>
          </a:bodyPr>
          <a:lstStyle/>
          <a:p>
            <a:pPr algn="ctr" eaLnBrk="1" hangingPunct="1">
              <a:defRPr/>
            </a:pP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18B8B2A-EA72-4223-9C90-041D7106B333}"/>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0A657E-A8D9-47D4-894A-C1CEAC5A75A7}"/>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It’s Okay to Ask for Divine Healing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he was going into a village, ten men who had leprosy met him. They stood at a distance and called out in a loud voice, “Jesus, Master, have pity on us!” - v12-13</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124B16-12CB-4FB3-97BE-F418F2FCFFA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6A50736-D78E-4B3C-8C97-268CCDEF680B}"/>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a:t>
            </a:r>
            <a:r>
              <a:rPr lang="en-US" sz="4400" b="1" dirty="0">
                <a:solidFill>
                  <a:srgbClr val="990033"/>
                </a:solidFill>
                <a:effectLst>
                  <a:outerShdw blurRad="38100" dist="38100" dir="2700000" algn="tl">
                    <a:srgbClr val="000000">
                      <a:alpha val="43137"/>
                    </a:srgbClr>
                  </a:outerShdw>
                </a:effectLst>
                <a:latin typeface="Arial Narrow" pitchFamily="34" charset="0"/>
              </a:rPr>
              <a:t>. These men had an </a:t>
            </a:r>
            <a:r>
              <a:rPr lang="en-US" sz="4400" b="1" u="sng" dirty="0">
                <a:solidFill>
                  <a:srgbClr val="990033"/>
                </a:solidFill>
                <a:effectLst>
                  <a:outerShdw blurRad="38100" dist="38100" dir="2700000" algn="tl">
                    <a:srgbClr val="000000">
                      <a:alpha val="43137"/>
                    </a:srgbClr>
                  </a:outerShdw>
                </a:effectLst>
                <a:latin typeface="Arial Narrow" pitchFamily="34" charset="0"/>
              </a:rPr>
              <a:t>incurable</a:t>
            </a:r>
            <a:r>
              <a:rPr lang="en-US" sz="4400" b="1" dirty="0">
                <a:solidFill>
                  <a:srgbClr val="990033"/>
                </a:solidFill>
                <a:effectLst>
                  <a:outerShdw blurRad="38100" dist="38100" dir="2700000" algn="tl">
                    <a:srgbClr val="000000">
                      <a:alpha val="43137"/>
                    </a:srgbClr>
                  </a:outerShdw>
                </a:effectLst>
                <a:latin typeface="Arial Narrow" pitchFamily="34" charset="0"/>
              </a:rPr>
              <a:t> disease.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As he was going into a village, ten men who had leprosy met him. - v12</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9D42D30-3B39-40F0-BE32-BA130EDC23D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pic>
        <p:nvPicPr>
          <p:cNvPr id="20485" name="Picture 4">
            <a:extLst>
              <a:ext uri="{FF2B5EF4-FFF2-40B4-BE49-F238E27FC236}">
                <a16:creationId xmlns:a16="http://schemas.microsoft.com/office/drawing/2014/main" id="{E15EA9D3-E4D3-4C2B-9519-83DC722B6D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782638"/>
            <a:ext cx="1962150"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5">
            <a:extLst>
              <a:ext uri="{FF2B5EF4-FFF2-40B4-BE49-F238E27FC236}">
                <a16:creationId xmlns:a16="http://schemas.microsoft.com/office/drawing/2014/main" id="{66EDAFE0-C5DB-4DAA-B5DB-DDE42F81E04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1143000"/>
            <a:ext cx="2971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A9C013D-3013-4D1A-B158-1812A430FD0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12BEEA-156D-4A17-8D5C-8A04A5560D02}"/>
              </a:ext>
            </a:extLst>
          </p:cNvPr>
          <p:cNvSpPr>
            <a:spLocks noGrp="1" noChangeArrowheads="1"/>
          </p:cNvSpPr>
          <p:nvPr>
            <p:ph idx="1"/>
          </p:nvPr>
        </p:nvSpPr>
        <p:spPr>
          <a:xfrm>
            <a:off x="457200" y="1143000"/>
            <a:ext cx="8229600" cy="51816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rPr>
              <a:t>A. These men had an </a:t>
            </a:r>
            <a:r>
              <a:rPr lang="en-US" altLang="en-US" sz="4400" b="1" u="sng">
                <a:solidFill>
                  <a:srgbClr val="990033"/>
                </a:solidFill>
                <a:effectLst>
                  <a:outerShdw blurRad="38100" dist="38100" dir="2700000" algn="tl">
                    <a:srgbClr val="C0C0C0"/>
                  </a:outerShdw>
                </a:effectLst>
                <a:latin typeface="Arial Narrow" panose="020B0606020202030204" pitchFamily="34" charset="0"/>
              </a:rPr>
              <a:t>incurable</a:t>
            </a:r>
            <a:r>
              <a:rPr lang="en-US" altLang="en-US" sz="4400" b="1">
                <a:solidFill>
                  <a:srgbClr val="990033"/>
                </a:solidFill>
                <a:effectLst>
                  <a:outerShdw blurRad="38100" dist="38100" dir="2700000" algn="tl">
                    <a:srgbClr val="C0C0C0"/>
                  </a:outerShdw>
                </a:effectLst>
                <a:latin typeface="Arial Narrow" panose="020B0606020202030204" pitchFamily="34" charset="0"/>
              </a:rPr>
              <a:t> disease.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As he was going into a village, ten men who had </a:t>
            </a:r>
            <a:r>
              <a:rPr lang="en-US" altLang="en-US" sz="2800" b="1" u="sng">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leprosy</a:t>
            </a: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 met him. - v12</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C0C0C0"/>
                  </a:outerShdw>
                </a:effectLst>
                <a:latin typeface="Arial Narrow" panose="020B0606020202030204" pitchFamily="34" charset="0"/>
                <a:cs typeface="Arial" panose="020B0604020202020204" pitchFamily="34" charset="0"/>
              </a:rPr>
              <a:t>Leprosy</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C0C0C0"/>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 word for several 	diseases, psoriasis, Hansen’s 	Disease.</a:t>
            </a:r>
          </a:p>
          <a:p>
            <a:pPr marL="609600" indent="-609600" algn="just" eaLnBrk="1" hangingPunct="1">
              <a:buFont typeface="Wingdings 2" panose="05020102010507070707" pitchFamily="18" charset="2"/>
              <a:buNone/>
            </a:pPr>
            <a:endParaRPr lang="en-US" altLang="en-US" sz="2800" b="1">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λεπρός</a:t>
            </a:r>
            <a:endPar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13A02219-0767-427C-B337-83FC9905AB6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9C862A-2550-45B7-B374-520E6F76141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9A7DCC0-ADD5-4E9C-A7B8-14610193CAA1}"/>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Bible examples: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Exodus 4:6-7 - Then the LORD said, “Put your hand inside your cloak.” So Moses put his hand into his cloak, and when he took it out,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was leprous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like snow. “Now put it back into your cloak,” he said. So Moses put his hand back into his cloak, and when he took it out, it was restored, like the rest of his flesh.</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F62D503-CEBD-4540-84B9-EDC585247D9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46D77E-0B78-4254-A89C-34B54ECBB75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C4F453-A731-4DA6-BAD5-C942FFDCA0FD}"/>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Bible examples: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Exodus 4:6-7</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Miriam</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Numbers 12:9-16</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8675544-425B-44FA-A2CE-D3C42362B9C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064F75-358B-4A71-87E1-DFC73ADE12F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CB2F2D0-C8B7-4835-BEE5-723C61788632}"/>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Bible examples: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Exodus 4:6-7</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Miriam</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Numbers 12:9-16</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c.  </a:t>
            </a:r>
            <a:r>
              <a:rPr lang="en-US" sz="4400" b="1" u="sng"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Naaman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II Kings 5:1-14</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15017C1-5ABB-44E2-896E-4268A7E5F68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Okay to Ask for Divine Healing. </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32034</TotalTime>
  <Words>1778</Words>
  <Application>Microsoft Office PowerPoint</Application>
  <PresentationFormat>On-screen Show (4:3)</PresentationFormat>
  <Paragraphs>191</Paragraphs>
  <Slides>32</Slides>
  <Notes>32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Arial Narrow</vt:lpstr>
      <vt:lpstr>Calibri</vt:lpstr>
      <vt:lpstr>Franklin Gothic Medium</vt:lpstr>
      <vt:lpstr>Lucida Sans Unicode</vt:lpstr>
      <vt:lpstr>Segoe UI Symbol</vt:lpstr>
      <vt:lpstr>Times New Roman</vt:lpstr>
      <vt:lpstr>Wingdings 2</vt:lpstr>
      <vt:lpstr>Trek</vt:lpstr>
      <vt:lpstr>how  can  real thanksgiving  be expressed?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1714</cp:revision>
  <dcterms:created xsi:type="dcterms:W3CDTF">2005-04-23T22:37:40Z</dcterms:created>
  <dcterms:modified xsi:type="dcterms:W3CDTF">2024-06-17T21:16:59Z</dcterms:modified>
</cp:coreProperties>
</file>