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1820" r:id="rId2"/>
    <p:sldId id="1677" r:id="rId3"/>
    <p:sldId id="1838" r:id="rId4"/>
    <p:sldId id="1839" r:id="rId5"/>
    <p:sldId id="1123" r:id="rId6"/>
    <p:sldId id="1503" r:id="rId7"/>
    <p:sldId id="1840" r:id="rId8"/>
    <p:sldId id="1841" r:id="rId9"/>
    <p:sldId id="1842" r:id="rId10"/>
    <p:sldId id="1843" r:id="rId11"/>
    <p:sldId id="1844" r:id="rId12"/>
    <p:sldId id="1845" r:id="rId13"/>
    <p:sldId id="1847" r:id="rId14"/>
    <p:sldId id="1848" r:id="rId15"/>
    <p:sldId id="1849" r:id="rId16"/>
    <p:sldId id="1591" r:id="rId17"/>
    <p:sldId id="1850" r:id="rId18"/>
    <p:sldId id="1851" r:id="rId19"/>
    <p:sldId id="1852" r:id="rId20"/>
    <p:sldId id="1853" r:id="rId21"/>
    <p:sldId id="1854" r:id="rId22"/>
    <p:sldId id="1855" r:id="rId23"/>
    <p:sldId id="1856" r:id="rId24"/>
    <p:sldId id="1857" r:id="rId25"/>
    <p:sldId id="1858" r:id="rId26"/>
    <p:sldId id="1859" r:id="rId27"/>
    <p:sldId id="1860" r:id="rId28"/>
    <p:sldId id="1861" r:id="rId29"/>
    <p:sldId id="1862" r:id="rId30"/>
    <p:sldId id="1863" r:id="rId31"/>
    <p:sldId id="1864" r:id="rId32"/>
    <p:sldId id="1865" r:id="rId33"/>
    <p:sldId id="1866" r:id="rId34"/>
    <p:sldId id="1867" r:id="rId35"/>
    <p:sldId id="1868" r:id="rId36"/>
    <p:sldId id="1869" r:id="rId37"/>
    <p:sldId id="1870" r:id="rId38"/>
    <p:sldId id="1871" r:id="rId39"/>
    <p:sldId id="1872" r:id="rId40"/>
    <p:sldId id="1873" r:id="rId41"/>
    <p:sldId id="1874" r:id="rId42"/>
    <p:sldId id="1875" r:id="rId43"/>
    <p:sldId id="1876" r:id="rId44"/>
    <p:sldId id="1836" r:id="rId45"/>
    <p:sldId id="1877" r:id="rId46"/>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66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6596DC2-86C1-4401-A5FA-5FD7CFE62A06}"/>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5" name="Rectangle 3">
            <a:extLst>
              <a:ext uri="{FF2B5EF4-FFF2-40B4-BE49-F238E27FC236}">
                <a16:creationId xmlns:a16="http://schemas.microsoft.com/office/drawing/2014/main" id="{AEA19C0E-4318-4454-B372-517D1BA700DC}"/>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dirty="0"/>
          </a:p>
        </p:txBody>
      </p:sp>
      <p:sp>
        <p:nvSpPr>
          <p:cNvPr id="141316" name="Rectangle 4">
            <a:extLst>
              <a:ext uri="{FF2B5EF4-FFF2-40B4-BE49-F238E27FC236}">
                <a16:creationId xmlns:a16="http://schemas.microsoft.com/office/drawing/2014/main" id="{9DBACEB7-7F19-49E9-9307-EA3AD0BDC0C9}"/>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7" name="Rectangle 5">
            <a:extLst>
              <a:ext uri="{FF2B5EF4-FFF2-40B4-BE49-F238E27FC236}">
                <a16:creationId xmlns:a16="http://schemas.microsoft.com/office/drawing/2014/main" id="{E8772C4E-D24F-4B22-9261-4E51B2510F92}"/>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3C83B92-905C-485F-81E2-F117EE0DF80D}"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25C7F9-458E-4CF0-9BF4-9BF07519E25C}"/>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dirty="0"/>
          </a:p>
        </p:txBody>
      </p:sp>
      <p:sp>
        <p:nvSpPr>
          <p:cNvPr id="3" name="Date Placeholder 2">
            <a:extLst>
              <a:ext uri="{FF2B5EF4-FFF2-40B4-BE49-F238E27FC236}">
                <a16:creationId xmlns:a16="http://schemas.microsoft.com/office/drawing/2014/main" id="{89DBC82B-57B2-4652-A44E-013BFA54EAA3}"/>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7027F337-B7B1-4C47-AF42-393F452F20F8}" type="datetimeFigureOut">
              <a:rPr lang="en-US"/>
              <a:pPr>
                <a:defRPr/>
              </a:pPr>
              <a:t>8/28/2024</a:t>
            </a:fld>
            <a:endParaRPr lang="en-US" dirty="0"/>
          </a:p>
        </p:txBody>
      </p:sp>
      <p:sp>
        <p:nvSpPr>
          <p:cNvPr id="4" name="Slide Image Placeholder 3">
            <a:extLst>
              <a:ext uri="{FF2B5EF4-FFF2-40B4-BE49-F238E27FC236}">
                <a16:creationId xmlns:a16="http://schemas.microsoft.com/office/drawing/2014/main" id="{7AA67D55-FA4E-4A59-98E1-B2E98CBFCBF8}"/>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467EE3B-D1F5-49B5-80DE-D694C5B588AE}"/>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25CE424-806D-4A13-8257-272976E4810F}"/>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dirty="0"/>
          </a:p>
        </p:txBody>
      </p:sp>
      <p:sp>
        <p:nvSpPr>
          <p:cNvPr id="7" name="Slide Number Placeholder 6">
            <a:extLst>
              <a:ext uri="{FF2B5EF4-FFF2-40B4-BE49-F238E27FC236}">
                <a16:creationId xmlns:a16="http://schemas.microsoft.com/office/drawing/2014/main" id="{0DD97C16-1FF4-4178-8564-6FAB25F19FF8}"/>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4554AE5-9C19-4308-9FA5-BE68AD31199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B097FFB-A70E-438B-A9CA-3C9D9B465C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550FBD1-885A-4769-A8A8-AAA03E5BF8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316" name="Slide Number Placeholder 3">
            <a:extLst>
              <a:ext uri="{FF2B5EF4-FFF2-40B4-BE49-F238E27FC236}">
                <a16:creationId xmlns:a16="http://schemas.microsoft.com/office/drawing/2014/main" id="{765C9270-EAE6-4EF0-98F3-1DC628D36B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DB9803-277D-4783-A7E2-B713E3BE447D}" type="slidenum">
              <a:rPr lang="en-US" altLang="en-US">
                <a:solidFill>
                  <a:srgbClr val="990033"/>
                </a:solidFill>
                <a:latin typeface="Arial Narrow" panose="020B0606020202030204" pitchFamily="34" charset="0"/>
              </a:rPr>
              <a:pPr>
                <a:spcBef>
                  <a:spcPct val="0"/>
                </a:spcBef>
              </a:pPr>
              <a:t>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507547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66687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02396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50643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372149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14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98441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0BA485A-9969-4E81-8FC8-803B5D30E2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F4F8B1B-DEB5-43EC-8EB3-99F9906144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a:extLst>
              <a:ext uri="{FF2B5EF4-FFF2-40B4-BE49-F238E27FC236}">
                <a16:creationId xmlns:a16="http://schemas.microsoft.com/office/drawing/2014/main" id="{53CCDE8D-199C-4763-A188-4E1B1822EA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8217C5-ECA8-43AD-A036-4877383CECCE}" type="slidenum">
              <a:rPr lang="en-US" altLang="en-US">
                <a:solidFill>
                  <a:srgbClr val="990033"/>
                </a:solidFill>
                <a:latin typeface="Arial Narrow" panose="020B0606020202030204" pitchFamily="34" charset="0"/>
              </a:rPr>
              <a:pPr>
                <a:spcBef>
                  <a:spcPct val="0"/>
                </a:spcBef>
              </a:pPr>
              <a:t>15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013834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16</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118890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029936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19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716849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0DD0377-8898-4495-A988-34FF1FA623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7F72E17-1F16-4A78-ACCC-0F4F4C153D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D0F825A-3192-49AF-B7D4-F91242F1F3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7486A5-9099-4DB8-9849-DE28BC9E6801}" type="slidenum">
              <a:rPr lang="en-US" altLang="en-US">
                <a:solidFill>
                  <a:srgbClr val="990033"/>
                </a:solidFill>
                <a:latin typeface="Arial Narrow" panose="020B0606020202030204" pitchFamily="34" charset="0"/>
              </a:rPr>
              <a:pPr>
                <a:spcBef>
                  <a:spcPct val="0"/>
                </a:spcBef>
              </a:pPr>
              <a:t>2</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073522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7375485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100993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0638802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657831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807043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248304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5633299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943662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29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606321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0DD0377-8898-4495-A988-34FF1FA623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7F72E17-1F16-4A78-ACCC-0F4F4C153D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D0F825A-3192-49AF-B7D4-F91242F1F3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7486A5-9099-4DB8-9849-DE28BC9E6801}" type="slidenum">
              <a:rPr lang="en-US" altLang="en-US">
                <a:solidFill>
                  <a:srgbClr val="990033"/>
                </a:solidFill>
                <a:latin typeface="Arial Narrow" panose="020B0606020202030204" pitchFamily="34" charset="0"/>
              </a:rPr>
              <a:pPr>
                <a:spcBef>
                  <a:spcPct val="0"/>
                </a:spcBef>
              </a:pPr>
              <a:t>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1828891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5792821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0BA485A-9969-4E81-8FC8-803B5D30E2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F4F8B1B-DEB5-43EC-8EB3-99F9906144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a:extLst>
              <a:ext uri="{FF2B5EF4-FFF2-40B4-BE49-F238E27FC236}">
                <a16:creationId xmlns:a16="http://schemas.microsoft.com/office/drawing/2014/main" id="{53CCDE8D-199C-4763-A188-4E1B1822EA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8217C5-ECA8-43AD-A036-4877383CECCE}" type="slidenum">
              <a:rPr lang="en-US" altLang="en-US">
                <a:solidFill>
                  <a:srgbClr val="990033"/>
                </a:solidFill>
                <a:latin typeface="Arial Narrow" panose="020B0606020202030204" pitchFamily="34" charset="0"/>
              </a:rPr>
              <a:pPr>
                <a:spcBef>
                  <a:spcPct val="0"/>
                </a:spcBef>
              </a:pPr>
              <a:t>31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0844006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4388656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3574207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039194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8478284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4486008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2920222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0220087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39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082649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0DD0377-8898-4495-A988-34FF1FA623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7F72E17-1F16-4A78-ACCC-0F4F4C153D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D0F825A-3192-49AF-B7D4-F91242F1F3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7486A5-9099-4DB8-9849-DE28BC9E6801}" type="slidenum">
              <a:rPr lang="en-US" altLang="en-US">
                <a:solidFill>
                  <a:srgbClr val="990033"/>
                </a:solidFill>
                <a:latin typeface="Arial Narrow" panose="020B0606020202030204" pitchFamily="34" charset="0"/>
              </a:rPr>
              <a:pPr>
                <a:spcBef>
                  <a:spcPct val="0"/>
                </a:spcBef>
              </a:pPr>
              <a:t>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952538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015962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117198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2525863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7638839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8242203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677F692-721F-4459-B988-511EA93E0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E0A534-3273-444B-BF87-D8B8137F99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D8496372-59B6-4AFF-8B40-351769CA4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11DE-1315-42AE-B886-E18E41568E22}" type="slidenum">
              <a:rPr lang="en-US" altLang="en-US">
                <a:solidFill>
                  <a:srgbClr val="990033"/>
                </a:solidFill>
                <a:latin typeface="Arial Narrow" panose="020B0606020202030204" pitchFamily="34" charset="0"/>
              </a:rPr>
              <a:pPr>
                <a:spcBef>
                  <a:spcPct val="0"/>
                </a:spcBef>
              </a:pPr>
              <a:t>45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09359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0BA485A-9969-4E81-8FC8-803B5D30E2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F4F8B1B-DEB5-43EC-8EB3-99F9906144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1748" name="Slide Number Placeholder 3">
            <a:extLst>
              <a:ext uri="{FF2B5EF4-FFF2-40B4-BE49-F238E27FC236}">
                <a16:creationId xmlns:a16="http://schemas.microsoft.com/office/drawing/2014/main" id="{53CCDE8D-199C-4763-A188-4E1B1822EA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8217C5-ECA8-43AD-A036-4877383CECCE}" type="slidenum">
              <a:rPr lang="en-US" altLang="en-US">
                <a:solidFill>
                  <a:srgbClr val="990033"/>
                </a:solidFill>
                <a:latin typeface="Arial Narrow" panose="020B0606020202030204" pitchFamily="34" charset="0"/>
              </a:rPr>
              <a:pPr>
                <a:spcBef>
                  <a:spcPct val="0"/>
                </a:spcBef>
              </a:pPr>
              <a:t>5</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6</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776937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99002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D349E3B-44DC-4F81-BB11-CAD0AEED5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67AE9C-0F2E-4DA6-984B-25470FFBF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C31B88DD-AA6F-4410-A5F9-15F7294B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9F5712-0B5E-4747-B9A5-5C35443BA6B2}" type="slidenum">
              <a:rPr lang="en-US" altLang="en-US">
                <a:solidFill>
                  <a:srgbClr val="990033"/>
                </a:solidFill>
                <a:latin typeface="Arial Narrow" panose="020B0606020202030204" pitchFamily="34" charset="0"/>
              </a:rPr>
              <a:pPr>
                <a:spcBef>
                  <a:spcPct val="0"/>
                </a:spcBef>
              </a:pPr>
              <a:t>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58710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05BB46D-9A01-42FD-909F-F19D3BED6413}"/>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C1F3E28-8B36-4E1D-B82B-7D8A9FE575D1}"/>
              </a:ext>
            </a:extLst>
          </p:cNvPr>
          <p:cNvSpPr>
            <a:spLocks noGrp="1"/>
          </p:cNvSpPr>
          <p:nvPr>
            <p:ph type="dt" sz="half" idx="10"/>
          </p:nvPr>
        </p:nvSpPr>
        <p:spPr/>
        <p:txBody>
          <a:bodyPr/>
          <a:lstStyle>
            <a:lvl1pPr>
              <a:defRPr/>
            </a:lvl1pPr>
          </a:lstStyle>
          <a:p>
            <a:pPr>
              <a:defRPr/>
            </a:pPr>
            <a:endParaRPr lang="en-US" dirty="0"/>
          </a:p>
        </p:txBody>
      </p:sp>
      <p:sp>
        <p:nvSpPr>
          <p:cNvPr id="6" name="Footer Placeholder 1">
            <a:extLst>
              <a:ext uri="{FF2B5EF4-FFF2-40B4-BE49-F238E27FC236}">
                <a16:creationId xmlns:a16="http://schemas.microsoft.com/office/drawing/2014/main" id="{6160FB0E-E241-438F-A7AC-AC159B377FE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14">
            <a:extLst>
              <a:ext uri="{FF2B5EF4-FFF2-40B4-BE49-F238E27FC236}">
                <a16:creationId xmlns:a16="http://schemas.microsoft.com/office/drawing/2014/main" id="{66C2D76E-DD6C-4FA7-9CDB-593DF21352A4}"/>
              </a:ext>
            </a:extLst>
          </p:cNvPr>
          <p:cNvSpPr>
            <a:spLocks noGrp="1"/>
          </p:cNvSpPr>
          <p:nvPr>
            <p:ph type="sldNum" sz="quarter" idx="12"/>
          </p:nvPr>
        </p:nvSpPr>
        <p:spPr>
          <a:xfrm>
            <a:off x="8229600" y="6473825"/>
            <a:ext cx="758825" cy="247650"/>
          </a:xfrm>
        </p:spPr>
        <p:txBody>
          <a:bodyPr/>
          <a:lstStyle>
            <a:lvl1pPr>
              <a:defRPr smtClean="0"/>
            </a:lvl1pPr>
          </a:lstStyle>
          <a:p>
            <a:pPr>
              <a:defRPr/>
            </a:pPr>
            <a:fld id="{662264CA-C657-44DE-8A49-B45702E77496}" type="slidenum">
              <a:rPr lang="en-US" altLang="en-US"/>
              <a:pPr>
                <a:defRPr/>
              </a:pPr>
              <a:t>‹#›</a:t>
            </a:fld>
            <a:endParaRPr lang="en-US" altLang="en-US" dirty="0"/>
          </a:p>
        </p:txBody>
      </p:sp>
    </p:spTree>
    <p:extLst>
      <p:ext uri="{BB962C8B-B14F-4D97-AF65-F5344CB8AC3E}">
        <p14:creationId xmlns:p14="http://schemas.microsoft.com/office/powerpoint/2010/main" val="201094294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6C55FE9-1721-4BAF-8B12-0964DB7B4929}"/>
              </a:ext>
            </a:extLst>
          </p:cNvPr>
          <p:cNvSpPr>
            <a:spLocks noGrp="1"/>
          </p:cNvSpPr>
          <p:nvPr>
            <p:ph type="dt" sz="half" idx="10"/>
          </p:nvPr>
        </p:nvSpPr>
        <p:spPr/>
        <p:txBody>
          <a:bodyPr/>
          <a:lstStyle>
            <a:lvl1pPr>
              <a:defRPr/>
            </a:lvl1pPr>
          </a:lstStyle>
          <a:p>
            <a:pPr>
              <a:defRPr/>
            </a:pPr>
            <a:endParaRPr lang="en-US" dirty="0"/>
          </a:p>
        </p:txBody>
      </p:sp>
      <p:sp>
        <p:nvSpPr>
          <p:cNvPr id="5" name="Footer Placeholder 27">
            <a:extLst>
              <a:ext uri="{FF2B5EF4-FFF2-40B4-BE49-F238E27FC236}">
                <a16:creationId xmlns:a16="http://schemas.microsoft.com/office/drawing/2014/main" id="{D5441AB0-D09D-4944-884F-B4A67A42843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4">
            <a:extLst>
              <a:ext uri="{FF2B5EF4-FFF2-40B4-BE49-F238E27FC236}">
                <a16:creationId xmlns:a16="http://schemas.microsoft.com/office/drawing/2014/main" id="{4C293ACF-11FB-4BE2-852D-E32FB5381EC3}"/>
              </a:ext>
            </a:extLst>
          </p:cNvPr>
          <p:cNvSpPr>
            <a:spLocks noGrp="1"/>
          </p:cNvSpPr>
          <p:nvPr>
            <p:ph type="sldNum" sz="quarter" idx="12"/>
          </p:nvPr>
        </p:nvSpPr>
        <p:spPr/>
        <p:txBody>
          <a:bodyPr/>
          <a:lstStyle>
            <a:lvl1pPr>
              <a:defRPr/>
            </a:lvl1pPr>
          </a:lstStyle>
          <a:p>
            <a:pPr>
              <a:defRPr/>
            </a:pPr>
            <a:fld id="{35DDA567-C18E-41F5-AA98-77F5F446A583}" type="slidenum">
              <a:rPr lang="en-US" altLang="en-US"/>
              <a:pPr>
                <a:defRPr/>
              </a:pPr>
              <a:t>‹#›</a:t>
            </a:fld>
            <a:endParaRPr lang="en-US" altLang="en-US" dirty="0"/>
          </a:p>
        </p:txBody>
      </p:sp>
    </p:spTree>
    <p:extLst>
      <p:ext uri="{BB962C8B-B14F-4D97-AF65-F5344CB8AC3E}">
        <p14:creationId xmlns:p14="http://schemas.microsoft.com/office/powerpoint/2010/main" val="82060117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2CC94A-C43E-4CFA-9DBB-46D92F4EA641}"/>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5BB76074-5BBB-4569-82F0-6772C779950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11F5234-DA22-4736-9860-9C1CC57EAE21}"/>
              </a:ext>
            </a:extLst>
          </p:cNvPr>
          <p:cNvSpPr>
            <a:spLocks noGrp="1"/>
          </p:cNvSpPr>
          <p:nvPr>
            <p:ph type="sldNum" sz="quarter" idx="12"/>
          </p:nvPr>
        </p:nvSpPr>
        <p:spPr/>
        <p:txBody>
          <a:bodyPr/>
          <a:lstStyle>
            <a:lvl1pPr>
              <a:defRPr smtClean="0"/>
            </a:lvl1pPr>
          </a:lstStyle>
          <a:p>
            <a:pPr>
              <a:defRPr/>
            </a:pPr>
            <a:fld id="{D27D7840-7524-4D68-A59D-40851FE88FBF}" type="slidenum">
              <a:rPr lang="en-US" altLang="en-US"/>
              <a:pPr>
                <a:defRPr/>
              </a:pPr>
              <a:t>‹#›</a:t>
            </a:fld>
            <a:endParaRPr lang="en-US" altLang="en-US" dirty="0"/>
          </a:p>
        </p:txBody>
      </p:sp>
    </p:spTree>
    <p:extLst>
      <p:ext uri="{BB962C8B-B14F-4D97-AF65-F5344CB8AC3E}">
        <p14:creationId xmlns:p14="http://schemas.microsoft.com/office/powerpoint/2010/main" val="51252098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EF9306F3-FFAA-441D-A6EA-0DF84590AF46}"/>
              </a:ext>
            </a:extLst>
          </p:cNvPr>
          <p:cNvSpPr>
            <a:spLocks noGrp="1"/>
          </p:cNvSpPr>
          <p:nvPr>
            <p:ph type="dt" sz="half" idx="10"/>
          </p:nvPr>
        </p:nvSpPr>
        <p:spPr/>
        <p:txBody>
          <a:bodyPr/>
          <a:lstStyle>
            <a:lvl1pPr>
              <a:defRPr/>
            </a:lvl1pPr>
          </a:lstStyle>
          <a:p>
            <a:pPr>
              <a:defRPr/>
            </a:pPr>
            <a:endParaRPr lang="en-US" dirty="0"/>
          </a:p>
        </p:txBody>
      </p:sp>
      <p:sp>
        <p:nvSpPr>
          <p:cNvPr id="5" name="Footer Placeholder 18">
            <a:extLst>
              <a:ext uri="{FF2B5EF4-FFF2-40B4-BE49-F238E27FC236}">
                <a16:creationId xmlns:a16="http://schemas.microsoft.com/office/drawing/2014/main" id="{41AA1725-43EE-404F-B735-193E220C439D}"/>
              </a:ext>
            </a:extLst>
          </p:cNvPr>
          <p:cNvSpPr>
            <a:spLocks noGrp="1"/>
          </p:cNvSpPr>
          <p:nvPr>
            <p:ph type="ftr" sz="quarter" idx="11"/>
          </p:nvPr>
        </p:nvSpPr>
        <p:spPr>
          <a:xfrm>
            <a:off x="3581400" y="76200"/>
            <a:ext cx="2895600" cy="288925"/>
          </a:xfrm>
        </p:spPr>
        <p:txBody>
          <a:bodyPr/>
          <a:lstStyle>
            <a:lvl1pPr>
              <a:defRPr/>
            </a:lvl1pPr>
          </a:lstStyle>
          <a:p>
            <a:pPr>
              <a:defRPr/>
            </a:pPr>
            <a:endParaRPr lang="en-US" dirty="0"/>
          </a:p>
        </p:txBody>
      </p:sp>
      <p:sp>
        <p:nvSpPr>
          <p:cNvPr id="6" name="Slide Number Placeholder 15">
            <a:extLst>
              <a:ext uri="{FF2B5EF4-FFF2-40B4-BE49-F238E27FC236}">
                <a16:creationId xmlns:a16="http://schemas.microsoft.com/office/drawing/2014/main" id="{013A62CC-8096-45F7-8351-3D0BB9F79F17}"/>
              </a:ext>
            </a:extLst>
          </p:cNvPr>
          <p:cNvSpPr>
            <a:spLocks noGrp="1"/>
          </p:cNvSpPr>
          <p:nvPr>
            <p:ph type="sldNum" sz="quarter" idx="12"/>
          </p:nvPr>
        </p:nvSpPr>
        <p:spPr>
          <a:xfrm>
            <a:off x="8229600" y="6473825"/>
            <a:ext cx="758825" cy="247650"/>
          </a:xfrm>
        </p:spPr>
        <p:txBody>
          <a:bodyPr/>
          <a:lstStyle>
            <a:lvl1pPr>
              <a:defRPr smtClean="0"/>
            </a:lvl1pPr>
          </a:lstStyle>
          <a:p>
            <a:pPr>
              <a:defRPr/>
            </a:pPr>
            <a:fld id="{4E9447CD-6468-4A5E-BB44-206C638D3906}" type="slidenum">
              <a:rPr lang="en-US" altLang="en-US"/>
              <a:pPr>
                <a:defRPr/>
              </a:pPr>
              <a:t>‹#›</a:t>
            </a:fld>
            <a:endParaRPr lang="en-US" altLang="en-US" dirty="0"/>
          </a:p>
        </p:txBody>
      </p:sp>
    </p:spTree>
    <p:extLst>
      <p:ext uri="{BB962C8B-B14F-4D97-AF65-F5344CB8AC3E}">
        <p14:creationId xmlns:p14="http://schemas.microsoft.com/office/powerpoint/2010/main" val="190086258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1968356-C68A-4A4A-B3F0-819E2658749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4960813D-7BD6-41AB-8C1A-39F7E9545A0D}"/>
              </a:ext>
            </a:extLst>
          </p:cNvPr>
          <p:cNvSpPr>
            <a:spLocks noGrp="1"/>
          </p:cNvSpPr>
          <p:nvPr>
            <p:ph type="dt" sz="half" idx="10"/>
          </p:nvPr>
        </p:nvSpPr>
        <p:spPr/>
        <p:txBody>
          <a:bodyPr/>
          <a:lstStyle>
            <a:lvl1pPr>
              <a:defRPr/>
            </a:lvl1pPr>
          </a:lstStyle>
          <a:p>
            <a:pPr>
              <a:defRPr/>
            </a:pPr>
            <a:endParaRPr lang="en-US" dirty="0"/>
          </a:p>
        </p:txBody>
      </p:sp>
      <p:sp>
        <p:nvSpPr>
          <p:cNvPr id="7" name="Footer Placeholder 10">
            <a:extLst>
              <a:ext uri="{FF2B5EF4-FFF2-40B4-BE49-F238E27FC236}">
                <a16:creationId xmlns:a16="http://schemas.microsoft.com/office/drawing/2014/main" id="{730034CC-D96C-4343-A677-EB56FD45F155}"/>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15">
            <a:extLst>
              <a:ext uri="{FF2B5EF4-FFF2-40B4-BE49-F238E27FC236}">
                <a16:creationId xmlns:a16="http://schemas.microsoft.com/office/drawing/2014/main" id="{639A06E7-5F0E-4C5C-B2E0-96E9A8967647}"/>
              </a:ext>
            </a:extLst>
          </p:cNvPr>
          <p:cNvSpPr>
            <a:spLocks noGrp="1"/>
          </p:cNvSpPr>
          <p:nvPr>
            <p:ph type="sldNum" sz="quarter" idx="12"/>
          </p:nvPr>
        </p:nvSpPr>
        <p:spPr/>
        <p:txBody>
          <a:bodyPr/>
          <a:lstStyle>
            <a:lvl1pPr>
              <a:defRPr smtClean="0"/>
            </a:lvl1pPr>
          </a:lstStyle>
          <a:p>
            <a:pPr>
              <a:defRPr/>
            </a:pPr>
            <a:fld id="{BA4256A2-1558-4849-8C8A-156FD7A5F503}" type="slidenum">
              <a:rPr lang="en-US" altLang="en-US"/>
              <a:pPr>
                <a:defRPr/>
              </a:pPr>
              <a:t>‹#›</a:t>
            </a:fld>
            <a:endParaRPr lang="en-US" altLang="en-US" dirty="0"/>
          </a:p>
        </p:txBody>
      </p:sp>
    </p:spTree>
    <p:extLst>
      <p:ext uri="{BB962C8B-B14F-4D97-AF65-F5344CB8AC3E}">
        <p14:creationId xmlns:p14="http://schemas.microsoft.com/office/powerpoint/2010/main" val="335950509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97AA9329-4535-4C6E-802C-D3714D4D9ED9}"/>
              </a:ext>
            </a:extLst>
          </p:cNvPr>
          <p:cNvSpPr>
            <a:spLocks noGrp="1"/>
          </p:cNvSpPr>
          <p:nvPr>
            <p:ph type="dt" sz="half" idx="10"/>
          </p:nvPr>
        </p:nvSpPr>
        <p:spPr/>
        <p:txBody>
          <a:bodyPr/>
          <a:lstStyle>
            <a:lvl1pPr>
              <a:defRPr/>
            </a:lvl1pPr>
          </a:lstStyle>
          <a:p>
            <a:pPr>
              <a:defRPr/>
            </a:pPr>
            <a:endParaRPr lang="en-US" dirty="0"/>
          </a:p>
        </p:txBody>
      </p:sp>
      <p:sp>
        <p:nvSpPr>
          <p:cNvPr id="6" name="Footer Placeholder 27">
            <a:extLst>
              <a:ext uri="{FF2B5EF4-FFF2-40B4-BE49-F238E27FC236}">
                <a16:creationId xmlns:a16="http://schemas.microsoft.com/office/drawing/2014/main" id="{7DA1745B-35A0-4FB3-BBAE-D4110F0C12C6}"/>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4">
            <a:extLst>
              <a:ext uri="{FF2B5EF4-FFF2-40B4-BE49-F238E27FC236}">
                <a16:creationId xmlns:a16="http://schemas.microsoft.com/office/drawing/2014/main" id="{E05F509E-E7BE-492E-8D75-25BFEEF4CFEC}"/>
              </a:ext>
            </a:extLst>
          </p:cNvPr>
          <p:cNvSpPr>
            <a:spLocks noGrp="1"/>
          </p:cNvSpPr>
          <p:nvPr>
            <p:ph type="sldNum" sz="quarter" idx="12"/>
          </p:nvPr>
        </p:nvSpPr>
        <p:spPr/>
        <p:txBody>
          <a:bodyPr/>
          <a:lstStyle>
            <a:lvl1pPr>
              <a:defRPr/>
            </a:lvl1pPr>
          </a:lstStyle>
          <a:p>
            <a:pPr>
              <a:defRPr/>
            </a:pPr>
            <a:fld id="{38407621-CACC-465A-AF9E-909FC1019E5E}" type="slidenum">
              <a:rPr lang="en-US" altLang="en-US"/>
              <a:pPr>
                <a:defRPr/>
              </a:pPr>
              <a:t>‹#›</a:t>
            </a:fld>
            <a:endParaRPr lang="en-US" altLang="en-US" dirty="0"/>
          </a:p>
        </p:txBody>
      </p:sp>
    </p:spTree>
    <p:extLst>
      <p:ext uri="{BB962C8B-B14F-4D97-AF65-F5344CB8AC3E}">
        <p14:creationId xmlns:p14="http://schemas.microsoft.com/office/powerpoint/2010/main" val="3959072466"/>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CE864F0-2158-433D-AE23-ED933F6B38F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739C49B5-259E-480F-BC33-679775123A07}"/>
              </a:ext>
            </a:extLst>
          </p:cNvPr>
          <p:cNvSpPr>
            <a:spLocks noGrp="1"/>
          </p:cNvSpPr>
          <p:nvPr>
            <p:ph type="dt" sz="half" idx="10"/>
          </p:nvPr>
        </p:nvSpPr>
        <p:spPr/>
        <p:txBody>
          <a:bodyPr/>
          <a:lstStyle>
            <a:lvl1pPr>
              <a:defRPr/>
            </a:lvl1pPr>
          </a:lstStyle>
          <a:p>
            <a:pPr>
              <a:defRPr/>
            </a:pPr>
            <a:endParaRPr lang="en-US" dirty="0"/>
          </a:p>
        </p:txBody>
      </p:sp>
      <p:sp>
        <p:nvSpPr>
          <p:cNvPr id="9" name="Footer Placeholder 5">
            <a:extLst>
              <a:ext uri="{FF2B5EF4-FFF2-40B4-BE49-F238E27FC236}">
                <a16:creationId xmlns:a16="http://schemas.microsoft.com/office/drawing/2014/main" id="{3B80848D-555C-45B0-B8F2-29F79A3B5DBD}"/>
              </a:ext>
            </a:extLst>
          </p:cNvPr>
          <p:cNvSpPr>
            <a:spLocks noGrp="1"/>
          </p:cNvSpPr>
          <p:nvPr>
            <p:ph type="ftr" sz="quarter" idx="11"/>
          </p:nvPr>
        </p:nvSpPr>
        <p:spPr/>
        <p:txBody>
          <a:bodyPr/>
          <a:lstStyle>
            <a:lvl1pPr>
              <a:defRPr/>
            </a:lvl1pPr>
          </a:lstStyle>
          <a:p>
            <a:pPr>
              <a:defRPr/>
            </a:pPr>
            <a:endParaRPr lang="en-US" dirty="0"/>
          </a:p>
        </p:txBody>
      </p:sp>
      <p:sp>
        <p:nvSpPr>
          <p:cNvPr id="10" name="Slide Number Placeholder 6">
            <a:extLst>
              <a:ext uri="{FF2B5EF4-FFF2-40B4-BE49-F238E27FC236}">
                <a16:creationId xmlns:a16="http://schemas.microsoft.com/office/drawing/2014/main" id="{8A9BCBCC-B208-4070-84E6-78B73CF13257}"/>
              </a:ext>
            </a:extLst>
          </p:cNvPr>
          <p:cNvSpPr>
            <a:spLocks noGrp="1"/>
          </p:cNvSpPr>
          <p:nvPr>
            <p:ph type="sldNum" sz="quarter" idx="12"/>
          </p:nvPr>
        </p:nvSpPr>
        <p:spPr>
          <a:xfrm>
            <a:off x="8229600" y="6477000"/>
            <a:ext cx="762000" cy="247650"/>
          </a:xfrm>
        </p:spPr>
        <p:txBody>
          <a:bodyPr/>
          <a:lstStyle>
            <a:lvl1pPr>
              <a:defRPr smtClean="0"/>
            </a:lvl1pPr>
          </a:lstStyle>
          <a:p>
            <a:pPr>
              <a:defRPr/>
            </a:pPr>
            <a:fld id="{0FCDAE4A-00BB-496F-8C80-98EE90AEF609}" type="slidenum">
              <a:rPr lang="en-US" altLang="en-US"/>
              <a:pPr>
                <a:defRPr/>
              </a:pPr>
              <a:t>‹#›</a:t>
            </a:fld>
            <a:endParaRPr lang="en-US" altLang="en-US" dirty="0"/>
          </a:p>
        </p:txBody>
      </p:sp>
    </p:spTree>
    <p:extLst>
      <p:ext uri="{BB962C8B-B14F-4D97-AF65-F5344CB8AC3E}">
        <p14:creationId xmlns:p14="http://schemas.microsoft.com/office/powerpoint/2010/main" val="394463223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ADD208A-1B46-4BD3-9274-253B44E92F5D}"/>
              </a:ext>
            </a:extLst>
          </p:cNvPr>
          <p:cNvSpPr>
            <a:spLocks noGrp="1"/>
          </p:cNvSpPr>
          <p:nvPr>
            <p:ph type="dt" sz="half" idx="10"/>
          </p:nvPr>
        </p:nvSpPr>
        <p:spPr/>
        <p:txBody>
          <a:bodyPr/>
          <a:lstStyle>
            <a:lvl1pPr>
              <a:defRPr/>
            </a:lvl1pPr>
          </a:lstStyle>
          <a:p>
            <a:pPr>
              <a:defRPr/>
            </a:pPr>
            <a:endParaRPr lang="en-US" dirty="0"/>
          </a:p>
        </p:txBody>
      </p:sp>
      <p:sp>
        <p:nvSpPr>
          <p:cNvPr id="4" name="Footer Placeholder 27">
            <a:extLst>
              <a:ext uri="{FF2B5EF4-FFF2-40B4-BE49-F238E27FC236}">
                <a16:creationId xmlns:a16="http://schemas.microsoft.com/office/drawing/2014/main" id="{5A5D68D2-F9AC-4591-B326-BC9D6D9135B1}"/>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4">
            <a:extLst>
              <a:ext uri="{FF2B5EF4-FFF2-40B4-BE49-F238E27FC236}">
                <a16:creationId xmlns:a16="http://schemas.microsoft.com/office/drawing/2014/main" id="{6DDA971E-0511-4C01-8316-FFE51A66D258}"/>
              </a:ext>
            </a:extLst>
          </p:cNvPr>
          <p:cNvSpPr>
            <a:spLocks noGrp="1"/>
          </p:cNvSpPr>
          <p:nvPr>
            <p:ph type="sldNum" sz="quarter" idx="12"/>
          </p:nvPr>
        </p:nvSpPr>
        <p:spPr/>
        <p:txBody>
          <a:bodyPr/>
          <a:lstStyle>
            <a:lvl1pPr>
              <a:defRPr/>
            </a:lvl1pPr>
          </a:lstStyle>
          <a:p>
            <a:pPr>
              <a:defRPr/>
            </a:pPr>
            <a:fld id="{0C9F8C77-D876-479E-AFE5-E3DE17C986A6}" type="slidenum">
              <a:rPr lang="en-US" altLang="en-US"/>
              <a:pPr>
                <a:defRPr/>
              </a:pPr>
              <a:t>‹#›</a:t>
            </a:fld>
            <a:endParaRPr lang="en-US" altLang="en-US" dirty="0"/>
          </a:p>
        </p:txBody>
      </p:sp>
    </p:spTree>
    <p:extLst>
      <p:ext uri="{BB962C8B-B14F-4D97-AF65-F5344CB8AC3E}">
        <p14:creationId xmlns:p14="http://schemas.microsoft.com/office/powerpoint/2010/main" val="126928822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C4DF68A8-8AF7-4371-858E-CEAB763934A3}"/>
              </a:ext>
            </a:extLst>
          </p:cNvPr>
          <p:cNvSpPr>
            <a:spLocks noGrp="1"/>
          </p:cNvSpPr>
          <p:nvPr>
            <p:ph type="dt" sz="half" idx="10"/>
          </p:nvPr>
        </p:nvSpPr>
        <p:spPr/>
        <p:txBody>
          <a:bodyPr/>
          <a:lstStyle>
            <a:lvl1pPr>
              <a:defRPr/>
            </a:lvl1pPr>
          </a:lstStyle>
          <a:p>
            <a:pPr>
              <a:defRPr/>
            </a:pPr>
            <a:endParaRPr lang="en-US" dirty="0"/>
          </a:p>
        </p:txBody>
      </p:sp>
      <p:sp>
        <p:nvSpPr>
          <p:cNvPr id="3" name="Footer Placeholder 23">
            <a:extLst>
              <a:ext uri="{FF2B5EF4-FFF2-40B4-BE49-F238E27FC236}">
                <a16:creationId xmlns:a16="http://schemas.microsoft.com/office/drawing/2014/main" id="{EB431604-E061-4E07-A34D-AD35550036CD}"/>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6">
            <a:extLst>
              <a:ext uri="{FF2B5EF4-FFF2-40B4-BE49-F238E27FC236}">
                <a16:creationId xmlns:a16="http://schemas.microsoft.com/office/drawing/2014/main" id="{7900C418-243F-452C-9CF0-190028CF80F6}"/>
              </a:ext>
            </a:extLst>
          </p:cNvPr>
          <p:cNvSpPr>
            <a:spLocks noGrp="1"/>
          </p:cNvSpPr>
          <p:nvPr>
            <p:ph type="sldNum" sz="quarter" idx="12"/>
          </p:nvPr>
        </p:nvSpPr>
        <p:spPr/>
        <p:txBody>
          <a:bodyPr/>
          <a:lstStyle>
            <a:lvl1pPr>
              <a:defRPr smtClean="0"/>
            </a:lvl1pPr>
          </a:lstStyle>
          <a:p>
            <a:pPr>
              <a:defRPr/>
            </a:pPr>
            <a:fld id="{EAB4A2DE-C322-4F0C-AE0B-B5FAF1B9B8F0}" type="slidenum">
              <a:rPr lang="en-US" altLang="en-US"/>
              <a:pPr>
                <a:defRPr/>
              </a:pPr>
              <a:t>‹#›</a:t>
            </a:fld>
            <a:endParaRPr lang="en-US" altLang="en-US" dirty="0"/>
          </a:p>
        </p:txBody>
      </p:sp>
    </p:spTree>
    <p:extLst>
      <p:ext uri="{BB962C8B-B14F-4D97-AF65-F5344CB8AC3E}">
        <p14:creationId xmlns:p14="http://schemas.microsoft.com/office/powerpoint/2010/main" val="94004848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848B8758-E450-4703-898D-9154D74A811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C4E79AE7-E87A-4F9C-BCF3-818574836DB1}"/>
              </a:ext>
            </a:extLst>
          </p:cNvPr>
          <p:cNvSpPr>
            <a:spLocks noGrp="1"/>
          </p:cNvSpPr>
          <p:nvPr>
            <p:ph type="dt" sz="half" idx="10"/>
          </p:nvPr>
        </p:nvSpPr>
        <p:spPr/>
        <p:txBody>
          <a:bodyPr/>
          <a:lstStyle>
            <a:lvl1pPr>
              <a:defRPr/>
            </a:lvl1pPr>
          </a:lstStyle>
          <a:p>
            <a:pPr>
              <a:defRPr/>
            </a:pPr>
            <a:endParaRPr lang="en-US" dirty="0"/>
          </a:p>
        </p:txBody>
      </p:sp>
      <p:sp>
        <p:nvSpPr>
          <p:cNvPr id="7" name="Footer Placeholder 28">
            <a:extLst>
              <a:ext uri="{FF2B5EF4-FFF2-40B4-BE49-F238E27FC236}">
                <a16:creationId xmlns:a16="http://schemas.microsoft.com/office/drawing/2014/main" id="{85ABA198-A0EB-4CEB-B5A8-714BC713A24A}"/>
              </a:ext>
            </a:extLst>
          </p:cNvPr>
          <p:cNvSpPr>
            <a:spLocks noGrp="1"/>
          </p:cNvSpPr>
          <p:nvPr>
            <p:ph type="ftr" sz="quarter" idx="11"/>
          </p:nvPr>
        </p:nvSpPr>
        <p:spPr/>
        <p:txBody>
          <a:bodyPr/>
          <a:lstStyle>
            <a:lvl1pPr>
              <a:defRPr/>
            </a:lvl1pPr>
          </a:lstStyle>
          <a:p>
            <a:pPr>
              <a:defRPr/>
            </a:pPr>
            <a:endParaRPr lang="en-US" dirty="0"/>
          </a:p>
        </p:txBody>
      </p:sp>
      <p:sp>
        <p:nvSpPr>
          <p:cNvPr id="8" name="Slide Number Placeholder 6">
            <a:extLst>
              <a:ext uri="{FF2B5EF4-FFF2-40B4-BE49-F238E27FC236}">
                <a16:creationId xmlns:a16="http://schemas.microsoft.com/office/drawing/2014/main" id="{08C57DE5-368E-4719-9EFC-558F88EC6064}"/>
              </a:ext>
            </a:extLst>
          </p:cNvPr>
          <p:cNvSpPr>
            <a:spLocks noGrp="1"/>
          </p:cNvSpPr>
          <p:nvPr>
            <p:ph type="sldNum" sz="quarter" idx="12"/>
          </p:nvPr>
        </p:nvSpPr>
        <p:spPr/>
        <p:txBody>
          <a:bodyPr/>
          <a:lstStyle>
            <a:lvl1pPr>
              <a:defRPr smtClean="0"/>
            </a:lvl1pPr>
          </a:lstStyle>
          <a:p>
            <a:pPr>
              <a:defRPr/>
            </a:pPr>
            <a:fld id="{00EB6EF8-6408-4FFA-866B-DF55F197ADCE}" type="slidenum">
              <a:rPr lang="en-US" altLang="en-US"/>
              <a:pPr>
                <a:defRPr/>
              </a:pPr>
              <a:t>‹#›</a:t>
            </a:fld>
            <a:endParaRPr lang="en-US" altLang="en-US" dirty="0"/>
          </a:p>
        </p:txBody>
      </p:sp>
    </p:spTree>
    <p:extLst>
      <p:ext uri="{BB962C8B-B14F-4D97-AF65-F5344CB8AC3E}">
        <p14:creationId xmlns:p14="http://schemas.microsoft.com/office/powerpoint/2010/main" val="386537078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F45E6A6-13BC-4E38-AE0E-C7A46F4C4C68}"/>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B86FF5CE-64D2-43A8-A765-B29A41A2505E}"/>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30">
            <a:extLst>
              <a:ext uri="{FF2B5EF4-FFF2-40B4-BE49-F238E27FC236}">
                <a16:creationId xmlns:a16="http://schemas.microsoft.com/office/drawing/2014/main" id="{611AA30F-2D9B-4E74-A709-DF715F22A673}"/>
              </a:ext>
            </a:extLst>
          </p:cNvPr>
          <p:cNvSpPr>
            <a:spLocks noGrp="1"/>
          </p:cNvSpPr>
          <p:nvPr>
            <p:ph type="sldNum" sz="quarter" idx="12"/>
          </p:nvPr>
        </p:nvSpPr>
        <p:spPr/>
        <p:txBody>
          <a:bodyPr/>
          <a:lstStyle>
            <a:lvl1pPr>
              <a:defRPr smtClean="0"/>
            </a:lvl1pPr>
          </a:lstStyle>
          <a:p>
            <a:pPr>
              <a:defRPr/>
            </a:pPr>
            <a:fld id="{AD926DEE-0A8C-4B55-8553-6319CBE0B0B3}" type="slidenum">
              <a:rPr lang="en-US" altLang="en-US"/>
              <a:pPr>
                <a:defRPr/>
              </a:pPr>
              <a:t>‹#›</a:t>
            </a:fld>
            <a:endParaRPr lang="en-US" altLang="en-US" dirty="0"/>
          </a:p>
        </p:txBody>
      </p:sp>
    </p:spTree>
    <p:extLst>
      <p:ext uri="{BB962C8B-B14F-4D97-AF65-F5344CB8AC3E}">
        <p14:creationId xmlns:p14="http://schemas.microsoft.com/office/powerpoint/2010/main" val="132688480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E27011E-3475-4EE3-ADDA-BDE836F0200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74BCA2E1-7294-4076-A010-DFEB7D17B4BA}"/>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23D92DD9-7F38-4368-A5D8-847D6F0C2A3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dirty="0"/>
          </a:p>
        </p:txBody>
      </p:sp>
      <p:sp>
        <p:nvSpPr>
          <p:cNvPr id="28" name="Footer Placeholder 27">
            <a:extLst>
              <a:ext uri="{FF2B5EF4-FFF2-40B4-BE49-F238E27FC236}">
                <a16:creationId xmlns:a16="http://schemas.microsoft.com/office/drawing/2014/main" id="{382E873F-F2D9-4663-8617-58D004F2EAC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a:extLst>
              <a:ext uri="{FF2B5EF4-FFF2-40B4-BE49-F238E27FC236}">
                <a16:creationId xmlns:a16="http://schemas.microsoft.com/office/drawing/2014/main" id="{D6188CA3-C277-4B0B-9A8F-ADC4EADCF49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6C4D595-16AC-4B4F-82C6-849964AD4B14}" type="slidenum">
              <a:rPr lang="en-US" altLang="en-US"/>
              <a:pPr>
                <a:defRPr/>
              </a:pPr>
              <a:t>‹#›</a:t>
            </a:fld>
            <a:endParaRPr lang="en-US" altLang="en-US" dirty="0"/>
          </a:p>
        </p:txBody>
      </p:sp>
      <p:sp>
        <p:nvSpPr>
          <p:cNvPr id="10" name="Title Placeholder 9">
            <a:extLst>
              <a:ext uri="{FF2B5EF4-FFF2-40B4-BE49-F238E27FC236}">
                <a16:creationId xmlns:a16="http://schemas.microsoft.com/office/drawing/2014/main" id="{244362A5-8766-4652-AEB7-8B7591D04A70}"/>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C3E4EFFD-B3BA-42D6-9259-2457B7A27BF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AD22E66-51CC-4AA2-946D-94A6458147E8}"/>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253" r:id="rId1"/>
    <p:sldLayoutId id="2147485254" r:id="rId2"/>
    <p:sldLayoutId id="2147485255" r:id="rId3"/>
    <p:sldLayoutId id="2147485250" r:id="rId4"/>
    <p:sldLayoutId id="2147485256" r:id="rId5"/>
    <p:sldLayoutId id="2147485251" r:id="rId6"/>
    <p:sldLayoutId id="2147485257" r:id="rId7"/>
    <p:sldLayoutId id="2147485258" r:id="rId8"/>
    <p:sldLayoutId id="2147485259" r:id="rId9"/>
    <p:sldLayoutId id="2147485252" r:id="rId10"/>
    <p:sldLayoutId id="2147485260"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F432D121-513A-4822-906C-8B757D62E940}"/>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god’s  hospitality</a:t>
            </a:r>
          </a:p>
        </p:txBody>
      </p:sp>
    </p:spTree>
    <p:extLst>
      <p:ext uri="{BB962C8B-B14F-4D97-AF65-F5344CB8AC3E}">
        <p14:creationId xmlns:p14="http://schemas.microsoft.com/office/powerpoint/2010/main" val="1305089773"/>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has made it to be the answer to our lost condition.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1468815165"/>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has made it to be the answer to our lost condition.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has not revealed any 	other way!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185274911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has made it to be the answer to our lost condition.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has not revealed any 	other way!</a:t>
            </a:r>
          </a:p>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3:18 - </a:t>
            </a:r>
            <a:r>
              <a:rPr lang="en-US" sz="2800" b="1" u="sng"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Whoever believes in him is not condemned</a:t>
            </a:r>
            <a:r>
              <a:rPr lang="en-US" sz="2800" b="1"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whoever does not believe stands condemned already because he has not believed in the name of God’s one and only Son.</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4253954614"/>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has made it to be the answer to our lost condition.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has not revealed any 	other way!</a:t>
            </a:r>
          </a:p>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John 5:12 - </a:t>
            </a:r>
            <a:r>
              <a:rPr lang="en-US" sz="2800" b="1" u="sng"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who has the Son has life</a:t>
            </a:r>
            <a:r>
              <a:rPr lang="en-US" sz="2800" b="1"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who does not have the Son of God does not have life.</a:t>
            </a:r>
            <a:endParaRPr lang="en-US" sz="2800"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3545299543"/>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has made it to be the answer to our lost condition.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If God had not loved us as 	much as He did - we’d all be 	lost!</a:t>
            </a:r>
            <a:endParaRPr lang="en-US" sz="2800"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306997150"/>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3680AF-0A90-4FED-BDD0-1B2909503B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668735-F3EC-4CC2-993E-06D4FA0A0B3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God Has Prepared a Kingdom in Which We Can All Share.</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God Wants Everybody in His Kingdom.</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4127987420"/>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servant came back and reported this to his master. Then the owner of the house became angry and ordered his servant, ‘Go out quickly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There is no one who is not welcome.</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make them come in,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 that my house will be full</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There is no one who is not welcome.</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He wants His house to be filled!</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219939479"/>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many refused His invitation.</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Why?</a:t>
            </a:r>
          </a:p>
          <a:p>
            <a:pPr marL="609600" indent="-609600" algn="just" eaLnBrk="1" fontAlgn="auto" hangingPunct="1">
              <a:spcAft>
                <a:spcPts val="0"/>
              </a:spcAft>
              <a:buFont typeface="Wingdings 2" panose="05020102010507070707" pitchFamily="18" charset="2"/>
              <a:buNone/>
              <a:defRPr/>
            </a:pP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876674369"/>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many refused His invitation.</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Why?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1. Too concerned about his 	business.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first said, ‘I have just bought a field, and I must go and see it. Please excuse me.’ - v18</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384454082"/>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028417-4626-4539-968B-E6523693ED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CABCD6-8C57-4B41-8AFD-B120B5E467BE}"/>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14:16-19</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replied: “A certain man was preparing a great banquet and invited many guests. At the time of the banquet he sent his servant to tell those who had been invited, ‘Come, for everything is now ready.’ “But they all alike began to make excuses. The first said, ‘I have just bought a field, and I must go and see it. Please excuse me.’ “Another said, ‘I have just bought five yoke of oxen, and I’m on my way to try them out. Please excuse me.’ </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many refused His invitation.</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Why?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Pre-occupied with his pos-	sessions.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Another said, ‘I have just bought five yoke of oxen, and I’m on my way to try them out. Please excuse me.’ - v19</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2125104811"/>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many refused His invitation.</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Why?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Too concerned with what he 	thought was more important - 	marriage.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Still another said, ‘I just got married, so I can’t come.’ - v20</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2497688117"/>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many refused His invitation.</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Why?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4. These things are all important - 	but not more important than 	God!</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661355563"/>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might they have responded?</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927997305"/>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might they have responded?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1. The business man.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“Lord, I’m a sinner &amp; a frail human being who needs Your blessing upon my work. I’ll come!”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234357357"/>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might they have responded?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The one with possessions.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“Lord, I need Your forgiveness. I want to be a good steward of all You’ve given me. I’ll come!”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24561610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might they have responded?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The newly married man.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“Lord, I want to be saved from my sins &amp; start a new life with my wife. We need You as the head of our home. I’ll come!”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066064078"/>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 search was demanded for all who would accept the invitation.</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2744882477"/>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 search was demanded for all who would accept the invitation.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1. The Jews -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the chosen people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 	had rejected the invitation.</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1165865809"/>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 search was demanded for all who would accept the invitation.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2. The Gentiles (non-Jews) -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considered not worthy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 were 	given the invitation.</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2293715784"/>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028417-4626-4539-968B-E6523693ED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CABCD6-8C57-4B41-8AFD-B120B5E467BE}"/>
              </a:ext>
            </a:extLst>
          </p:cNvPr>
          <p:cNvSpPr>
            <a:spLocks noGrp="1" noChangeArrowheads="1"/>
          </p:cNvSpPr>
          <p:nvPr>
            <p:ph idx="1"/>
          </p:nvPr>
        </p:nvSpPr>
        <p:spPr>
          <a:xfrm>
            <a:off x="457200" y="1219200"/>
            <a:ext cx="8229600" cy="5410200"/>
          </a:xfrm>
        </p:spPr>
        <p:txBody>
          <a:bodyPr>
            <a:normAutofit/>
          </a:bodyPr>
          <a:lstStyle/>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14:20-22</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“Still another said, ‘I just got married, so I can’t come.’ “The servant came back and reported this to his master. Then the owner of the house became angry and ordered his servant, ‘Go out quickly into the streets and alleys of the town and bring in the poor, the crippled, the blind and the lame.’ “ ‘Sir,’ the servant said, ‘what you ordered has been done, but there is still room.’ </a:t>
            </a:r>
            <a:endParaRPr lang="en-US" sz="2800" b="1" dirty="0">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2911890147"/>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 search was demanded for all who would accept the invitation.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3. No matter what you’ve done or 	how unworthy you feel -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God’s 	invitation has been given to you</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Wants Everybody in His Kingdom</a:t>
            </a:r>
            <a:endParaRPr lang="en-US" dirty="0"/>
          </a:p>
        </p:txBody>
      </p:sp>
    </p:spTree>
    <p:extLst>
      <p:ext uri="{BB962C8B-B14F-4D97-AF65-F5344CB8AC3E}">
        <p14:creationId xmlns:p14="http://schemas.microsoft.com/office/powerpoint/2010/main" val="48019933"/>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3680AF-0A90-4FED-BDD0-1B2909503B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668735-F3EC-4CC2-993E-06D4FA0A0B3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God Has Prepared a Kingdom in Which We Can All Share.</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God Wants Everybody in His Kingdom.</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God Insists that His Servants Give Top Priority to Seeking Out People for His Kingdom.</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300513037"/>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endParaRPr lang="en-US" sz="28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760927414"/>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p>
          <a:p>
            <a:pPr marL="0" indent="0" algn="just">
              <a:buNone/>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28:19-20 - Therefore go and make disciples of all nations, baptizing them in the name of the Father and of the Son and of the Holy Spirit, and teaching them to obey everything I have commanded you. And surely I am with you always, to the very end of the age.”</a:t>
            </a:r>
          </a:p>
          <a:p>
            <a:endParaRPr lang="en-US" sz="1200" baseline="30000" dirty="0"/>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2970589040"/>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 out quickly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into the streets and alleys of the town and bring in the poor, the crippled, the blind and the lame.’ - v21</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p>
          <a:p>
            <a:pPr marL="0" indent="0" algn="just">
              <a:buNone/>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16:15 - He said to them, “Go into all the world and </a:t>
            </a:r>
            <a:r>
              <a:rPr lang="en-US" sz="27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preach the good news to all creation</a:t>
            </a: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793267161"/>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make them come in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my house will be full.’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All have been invited - but His servants must </a:t>
            </a:r>
            <a:r>
              <a:rPr lang="en-US" sz="4400" b="1" dirty="0">
                <a:solidFill>
                  <a:srgbClr val="006600"/>
                </a:solidFill>
                <a:effectLst>
                  <a:outerShdw blurRad="38100" dist="38100" dir="2700000" algn="tl">
                    <a:srgbClr val="000000">
                      <a:alpha val="43137"/>
                    </a:srgbClr>
                  </a:outerShdw>
                </a:effectLst>
                <a:latin typeface="Arial Narrow" pitchFamily="34" charset="0"/>
              </a:rPr>
              <a:t>compel</a:t>
            </a:r>
            <a:r>
              <a:rPr lang="en-US" sz="4400" b="1" dirty="0">
                <a:solidFill>
                  <a:srgbClr val="990033"/>
                </a:solidFill>
                <a:effectLst>
                  <a:outerShdw blurRad="38100" dist="38100" dir="2700000" algn="tl">
                    <a:srgbClr val="000000">
                      <a:alpha val="43137"/>
                    </a:srgbClr>
                  </a:outerShdw>
                </a:effectLst>
                <a:latin typeface="Arial Narrow" pitchFamily="34" charset="0"/>
              </a:rPr>
              <a:t> them!</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837626349"/>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make them come in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my house will be full.’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Compel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chemeClr val="tx1"/>
                </a:solidFill>
                <a:effectLst>
                  <a:outerShdw blurRad="38100" dist="38100" dir="2700000" algn="tl">
                    <a:srgbClr val="000000">
                      <a:alpha val="43137"/>
                    </a:srgbClr>
                  </a:outerShdw>
                </a:effectLst>
                <a:latin typeface="Arial Narrow" pitchFamily="34" charset="0"/>
              </a:rPr>
              <a:t>*</a:t>
            </a:r>
            <a:r>
              <a:rPr lang="en-US" sz="4400" b="1" dirty="0">
                <a:solidFill>
                  <a:srgbClr val="990033"/>
                </a:solidFill>
                <a:effectLst>
                  <a:outerShdw blurRad="38100" dist="38100" dir="2700000" algn="tl">
                    <a:srgbClr val="000000">
                      <a:alpha val="43137"/>
                    </a:srgbClr>
                  </a:outerShdw>
                </a:effectLst>
                <a:latin typeface="Arial Narrow" pitchFamily="34" charset="0"/>
              </a:rPr>
              <a:t> = To bend the arm 	upward, to force, to persuade.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ἀναγκάζω</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632235457"/>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make them come in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my house will be full.’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We are the servants &amp; the command is to go!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much time &amp; effort do you 	take to witness the good news &amp; 	to invite?</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12660986"/>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make them come in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my house will be full.’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the </a:t>
            </a:r>
            <a:r>
              <a:rPr lang="en-US" sz="4400" b="1" dirty="0">
                <a:solidFill>
                  <a:srgbClr val="006600"/>
                </a:solidFill>
                <a:effectLst>
                  <a:outerShdw blurRad="38100" dist="38100" dir="2700000" algn="tl">
                    <a:srgbClr val="000000">
                      <a:alpha val="43137"/>
                    </a:srgbClr>
                  </a:outerShdw>
                </a:effectLst>
                <a:latin typeface="Arial Narrow" pitchFamily="34" charset="0"/>
              </a:rPr>
              <a:t>redeemed</a:t>
            </a:r>
            <a:r>
              <a:rPr lang="en-US" sz="4400" b="1" dirty="0">
                <a:solidFill>
                  <a:srgbClr val="990033"/>
                </a:solidFill>
                <a:effectLst>
                  <a:outerShdw blurRad="38100" dist="38100" dir="2700000" algn="tl">
                    <a:srgbClr val="000000">
                      <a:alpha val="43137"/>
                    </a:srgbClr>
                  </a:outerShdw>
                </a:effectLst>
                <a:latin typeface="Arial Narrow" pitchFamily="34" charset="0"/>
              </a:rPr>
              <a:t> &amp; your duty to the </a:t>
            </a:r>
            <a:r>
              <a:rPr lang="en-US" sz="4400" b="1" dirty="0">
                <a:solidFill>
                  <a:srgbClr val="006600"/>
                </a:solidFill>
                <a:effectLst>
                  <a:outerShdw blurRad="38100" dist="38100" dir="2700000" algn="tl">
                    <a:srgbClr val="000000">
                      <a:alpha val="43137"/>
                    </a:srgbClr>
                  </a:outerShdw>
                </a:effectLst>
                <a:latin typeface="Arial Narrow" pitchFamily="34" charset="0"/>
              </a:rPr>
              <a:t>Redeemer</a:t>
            </a:r>
            <a:r>
              <a:rPr lang="en-US" sz="4400" b="1" dirty="0">
                <a:solidFill>
                  <a:srgbClr val="990033"/>
                </a:solidFill>
                <a:effectLst>
                  <a:outerShdw blurRad="38100" dist="38100" dir="2700000" algn="tl">
                    <a:srgbClr val="000000">
                      <a:alpha val="43137"/>
                    </a:srgbClr>
                  </a:outerShdw>
                </a:effectLst>
                <a:latin typeface="Arial Narrow" pitchFamily="34" charset="0"/>
              </a:rPr>
              <a:t> is to proclaim the </a:t>
            </a:r>
            <a:r>
              <a:rPr lang="en-US" sz="4400" b="1" dirty="0">
                <a:solidFill>
                  <a:srgbClr val="006600"/>
                </a:solidFill>
                <a:effectLst>
                  <a:outerShdw blurRad="38100" dist="38100" dir="2700000" algn="tl">
                    <a:srgbClr val="000000">
                      <a:alpha val="43137"/>
                    </a:srgbClr>
                  </a:outerShdw>
                </a:effectLst>
                <a:latin typeface="Arial Narrow" pitchFamily="34" charset="0"/>
              </a:rPr>
              <a:t>redemption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12:1 - Therefore, I urge you, brothers, in view of God’s mercy, to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offer your bodies as living sacrifices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holy and pleasing to God —this is your spiritual act of worship.</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1684179334"/>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make them come in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my house will be full.’ - v23</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the </a:t>
            </a:r>
            <a:r>
              <a:rPr lang="en-US" sz="4400" b="1" dirty="0">
                <a:solidFill>
                  <a:srgbClr val="006600"/>
                </a:solidFill>
                <a:effectLst>
                  <a:outerShdw blurRad="38100" dist="38100" dir="2700000" algn="tl">
                    <a:srgbClr val="000000">
                      <a:alpha val="43137"/>
                    </a:srgbClr>
                  </a:outerShdw>
                </a:effectLst>
                <a:latin typeface="Arial Narrow" pitchFamily="34" charset="0"/>
              </a:rPr>
              <a:t>redeemed</a:t>
            </a:r>
            <a:r>
              <a:rPr lang="en-US" sz="4400" b="1" dirty="0">
                <a:solidFill>
                  <a:srgbClr val="990033"/>
                </a:solidFill>
                <a:effectLst>
                  <a:outerShdw blurRad="38100" dist="38100" dir="2700000" algn="tl">
                    <a:srgbClr val="000000">
                      <a:alpha val="43137"/>
                    </a:srgbClr>
                  </a:outerShdw>
                </a:effectLst>
                <a:latin typeface="Arial Narrow" pitchFamily="34" charset="0"/>
              </a:rPr>
              <a:t> &amp; your duty to the </a:t>
            </a:r>
            <a:r>
              <a:rPr lang="en-US" sz="4400" b="1" dirty="0">
                <a:solidFill>
                  <a:srgbClr val="006600"/>
                </a:solidFill>
                <a:effectLst>
                  <a:outerShdw blurRad="38100" dist="38100" dir="2700000" algn="tl">
                    <a:srgbClr val="000000">
                      <a:alpha val="43137"/>
                    </a:srgbClr>
                  </a:outerShdw>
                </a:effectLst>
                <a:latin typeface="Arial Narrow" pitchFamily="34" charset="0"/>
              </a:rPr>
              <a:t>Redeemer</a:t>
            </a:r>
            <a:r>
              <a:rPr lang="en-US" sz="4400" b="1" dirty="0">
                <a:solidFill>
                  <a:srgbClr val="990033"/>
                </a:solidFill>
                <a:effectLst>
                  <a:outerShdw blurRad="38100" dist="38100" dir="2700000" algn="tl">
                    <a:srgbClr val="000000">
                      <a:alpha val="43137"/>
                    </a:srgbClr>
                  </a:outerShdw>
                </a:effectLst>
                <a:latin typeface="Arial Narrow" pitchFamily="34" charset="0"/>
              </a:rPr>
              <a:t> is to proclaim the </a:t>
            </a:r>
            <a:r>
              <a:rPr lang="en-US" sz="4400" b="1" dirty="0">
                <a:solidFill>
                  <a:srgbClr val="006600"/>
                </a:solidFill>
                <a:effectLst>
                  <a:outerShdw blurRad="38100" dist="38100" dir="2700000" algn="tl">
                    <a:srgbClr val="000000">
                      <a:alpha val="43137"/>
                    </a:srgbClr>
                  </a:outerShdw>
                </a:effectLst>
                <a:latin typeface="Arial Narrow" pitchFamily="34" charset="0"/>
              </a:rPr>
              <a:t>redemption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2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How much sacrificing for God have you done lately?</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2885551497"/>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028417-4626-4539-968B-E6523693ED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CABCD6-8C57-4B41-8AFD-B120B5E467BE}"/>
              </a:ext>
            </a:extLst>
          </p:cNvPr>
          <p:cNvSpPr>
            <a:spLocks noGrp="1" noChangeArrowheads="1"/>
          </p:cNvSpPr>
          <p:nvPr>
            <p:ph idx="1"/>
          </p:nvPr>
        </p:nvSpPr>
        <p:spPr>
          <a:xfrm>
            <a:off x="457200" y="1219200"/>
            <a:ext cx="8229600" cy="5410200"/>
          </a:xfrm>
        </p:spPr>
        <p:txBody>
          <a:bodyPr>
            <a:normAutofit/>
          </a:bodyPr>
          <a:lstStyle/>
          <a:p>
            <a:pPr marL="0" indent="0">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14:23-24</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 master told his servant, ‘Go out to the roads and country lanes and make them come in, so that my house will be full. I tell you, not one of those men who were invited will get a taste of my banquet.’ ” </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2875013605"/>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There are spiritual benefits to serving God.</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3881836502"/>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There are spiritual benefits to serving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opportunity to express 	your gratitude.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3099828083"/>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There are spiritual benefits to serving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opportunity to express 	your gratitude.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 deeper spiritual life.</a:t>
            </a: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1042014898"/>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Pray for others to share their faith!</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9:37-38 - Then he said to his disciples, “The harvest is plentiful but the workers are few. Ask the Lord of the harvest, therefore, to send out workers into his harvest field.”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2224442-220A-47BE-A3CA-629A8482F681}"/>
              </a:ext>
            </a:extLst>
          </p:cNvPr>
          <p:cNvSpPr/>
          <p:nvPr/>
        </p:nvSpPr>
        <p:spPr>
          <a:xfrm>
            <a:off x="8382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Insists that His Servants Give Top Priority</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Seeking Out People for His Kingdom</a:t>
            </a:r>
            <a:endParaRPr lang="en-US" dirty="0"/>
          </a:p>
        </p:txBody>
      </p:sp>
    </p:spTree>
    <p:extLst>
      <p:ext uri="{BB962C8B-B14F-4D97-AF65-F5344CB8AC3E}">
        <p14:creationId xmlns:p14="http://schemas.microsoft.com/office/powerpoint/2010/main" val="3663069479"/>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God is deadly serious about the salvation of the sinner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Enough so to have Lord Jesus go to the cross!</a:t>
            </a:r>
            <a:endParaRPr lang="en-US" sz="24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089801"/>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79601-359C-4833-80CD-99CFC3BFB3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D9C143-A8B1-4A50-ADC2-42B285DE3CC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God is deadly serious about the salvation of the sinner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Enough so to have Lord Jesus go to the cross!</a:t>
            </a:r>
          </a:p>
          <a:p>
            <a:pPr marL="609600" indent="-609600" algn="ctr" eaLnBrk="1" fontAlgn="auto" hangingPunct="1">
              <a:spcAft>
                <a:spcPts val="0"/>
              </a:spcAft>
              <a:buFont typeface="Wingdings 2" panose="05020102010507070707" pitchFamily="18" charset="2"/>
              <a:buNone/>
              <a:defRPr/>
            </a:pPr>
            <a:endPar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You need to be serious about it too!</a:t>
            </a:r>
            <a:endParaRPr lang="en-US" sz="2400" b="1" dirty="0">
              <a:solidFill>
                <a:srgbClr val="0066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681804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3680AF-0A90-4FED-BDD0-1B2909503B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668735-F3EC-4CC2-993E-06D4FA0A0B3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God Has Prepared a Kingdom in Which We Can All Share.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replied: “A certain man was preparing a great banquet and invited many guests. - v16</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has been very generous in His preparation.</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has been very generous in His preparation.</a:t>
            </a:r>
          </a:p>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1:4 - </a:t>
            </a:r>
            <a:r>
              <a:rPr lang="en-US" sz="2800" b="1"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he chose us in him </a:t>
            </a:r>
            <a:r>
              <a:rPr lang="en-US" sz="2800" b="1" u="sng"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before the creation of the world</a:t>
            </a:r>
            <a:r>
              <a:rPr lang="en-US" sz="2800" b="1" kern="5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be holy and blameless in his sight.</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4149975333"/>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has been very generous in His preparation.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 cost was high</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God’s Only Son’s </a:t>
            </a:r>
            <a:r>
              <a:rPr lang="en-US" sz="4400" b="1">
                <a:solidFill>
                  <a:srgbClr val="006600"/>
                </a:solidFill>
                <a:effectLst>
                  <a:outerShdw blurRad="38100" dist="38100" dir="2700000" algn="tl">
                    <a:srgbClr val="000000">
                      <a:alpha val="43137"/>
                    </a:srgbClr>
                  </a:outerShdw>
                </a:effectLst>
                <a:latin typeface="Arial Narrow" pitchFamily="34" charset="0"/>
              </a:rPr>
              <a:t>life!</a:t>
            </a: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3:16</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420773216"/>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CB69CA-E87E-4FEB-844A-E3D010458F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6FAA6-D4A4-4E4A-9499-C1CF2E93C3C5}"/>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has made it a place of joy.</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2C84ED7-C74B-4751-B12E-40CF64009C15}"/>
              </a:ext>
            </a:extLst>
          </p:cNvPr>
          <p:cNvSpPr/>
          <p:nvPr/>
        </p:nvSpPr>
        <p:spPr>
          <a:xfrm>
            <a:off x="762000" y="152400"/>
            <a:ext cx="7848600" cy="954107"/>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God Has Prepared a Kingdom</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in Which We Can All Share</a:t>
            </a:r>
          </a:p>
        </p:txBody>
      </p:sp>
    </p:spTree>
    <p:extLst>
      <p:ext uri="{BB962C8B-B14F-4D97-AF65-F5344CB8AC3E}">
        <p14:creationId xmlns:p14="http://schemas.microsoft.com/office/powerpoint/2010/main" val="270354240"/>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30136</TotalTime>
  <Words>2544</Words>
  <Application>Microsoft Office PowerPoint</Application>
  <PresentationFormat>On-screen Show (4:3)</PresentationFormat>
  <Paragraphs>251</Paragraphs>
  <Slides>45</Slides>
  <Notes>45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Arial</vt:lpstr>
      <vt:lpstr>Arial Narrow</vt:lpstr>
      <vt:lpstr>Calibri</vt:lpstr>
      <vt:lpstr>Franklin Gothic Medium</vt:lpstr>
      <vt:lpstr>Lucida Sans Unicode</vt:lpstr>
      <vt:lpstr>Segoe UI Symbol</vt:lpstr>
      <vt:lpstr>Times New Roman</vt:lpstr>
      <vt:lpstr>Wingdings 2</vt:lpstr>
      <vt:lpstr>Trek</vt:lpstr>
      <vt:lpstr>god’s  hospitality</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1533</cp:revision>
  <dcterms:created xsi:type="dcterms:W3CDTF">2005-04-23T22:37:40Z</dcterms:created>
  <dcterms:modified xsi:type="dcterms:W3CDTF">2024-08-28T22:28:26Z</dcterms:modified>
</cp:coreProperties>
</file>