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3"/>
  </p:notesMasterIdLst>
  <p:handoutMasterIdLst>
    <p:handoutMasterId r:id="rId54"/>
  </p:handoutMasterIdLst>
  <p:sldIdLst>
    <p:sldId id="1820" r:id="rId2"/>
    <p:sldId id="1676" r:id="rId3"/>
    <p:sldId id="1706" r:id="rId4"/>
    <p:sldId id="1677" r:id="rId5"/>
    <p:sldId id="1123" r:id="rId6"/>
    <p:sldId id="1503" r:id="rId7"/>
    <p:sldId id="1792" r:id="rId8"/>
    <p:sldId id="1793" r:id="rId9"/>
    <p:sldId id="1794" r:id="rId10"/>
    <p:sldId id="1795" r:id="rId11"/>
    <p:sldId id="1796" r:id="rId12"/>
    <p:sldId id="1797" r:id="rId13"/>
    <p:sldId id="1790" r:id="rId14"/>
    <p:sldId id="1591" r:id="rId15"/>
    <p:sldId id="1799" r:id="rId16"/>
    <p:sldId id="1798" r:id="rId17"/>
    <p:sldId id="1800" r:id="rId18"/>
    <p:sldId id="1801" r:id="rId19"/>
    <p:sldId id="1802" r:id="rId20"/>
    <p:sldId id="1803" r:id="rId21"/>
    <p:sldId id="1804" r:id="rId22"/>
    <p:sldId id="1805" r:id="rId23"/>
    <p:sldId id="1806" r:id="rId24"/>
    <p:sldId id="1807" r:id="rId25"/>
    <p:sldId id="1808" r:id="rId26"/>
    <p:sldId id="1809" r:id="rId27"/>
    <p:sldId id="1810" r:id="rId28"/>
    <p:sldId id="1812" r:id="rId29"/>
    <p:sldId id="1813" r:id="rId30"/>
    <p:sldId id="1814" r:id="rId31"/>
    <p:sldId id="1815" r:id="rId32"/>
    <p:sldId id="1816" r:id="rId33"/>
    <p:sldId id="1817" r:id="rId34"/>
    <p:sldId id="1818" r:id="rId35"/>
    <p:sldId id="1819" r:id="rId36"/>
    <p:sldId id="1821" r:id="rId37"/>
    <p:sldId id="1822" r:id="rId38"/>
    <p:sldId id="1823" r:id="rId39"/>
    <p:sldId id="1824" r:id="rId40"/>
    <p:sldId id="1825" r:id="rId41"/>
    <p:sldId id="1826" r:id="rId42"/>
    <p:sldId id="1827" r:id="rId43"/>
    <p:sldId id="1828" r:id="rId44"/>
    <p:sldId id="1829" r:id="rId45"/>
    <p:sldId id="1830" r:id="rId46"/>
    <p:sldId id="1831" r:id="rId47"/>
    <p:sldId id="1832" r:id="rId48"/>
    <p:sldId id="1833" r:id="rId49"/>
    <p:sldId id="1834" r:id="rId50"/>
    <p:sldId id="1837" r:id="rId51"/>
    <p:sldId id="1836" r:id="rId52"/>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D6596DC2-86C1-4401-A5FA-5FD7CFE62A06}"/>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dirty="0"/>
          </a:p>
        </p:txBody>
      </p:sp>
      <p:sp>
        <p:nvSpPr>
          <p:cNvPr id="141315" name="Rectangle 3">
            <a:extLst>
              <a:ext uri="{FF2B5EF4-FFF2-40B4-BE49-F238E27FC236}">
                <a16:creationId xmlns:a16="http://schemas.microsoft.com/office/drawing/2014/main" id="{AEA19C0E-4318-4454-B372-517D1BA700DC}"/>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dirty="0"/>
          </a:p>
        </p:txBody>
      </p:sp>
      <p:sp>
        <p:nvSpPr>
          <p:cNvPr id="141316" name="Rectangle 4">
            <a:extLst>
              <a:ext uri="{FF2B5EF4-FFF2-40B4-BE49-F238E27FC236}">
                <a16:creationId xmlns:a16="http://schemas.microsoft.com/office/drawing/2014/main" id="{9DBACEB7-7F19-49E9-9307-EA3AD0BDC0C9}"/>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dirty="0"/>
          </a:p>
        </p:txBody>
      </p:sp>
      <p:sp>
        <p:nvSpPr>
          <p:cNvPr id="141317" name="Rectangle 5">
            <a:extLst>
              <a:ext uri="{FF2B5EF4-FFF2-40B4-BE49-F238E27FC236}">
                <a16:creationId xmlns:a16="http://schemas.microsoft.com/office/drawing/2014/main" id="{E8772C4E-D24F-4B22-9261-4E51B2510F92}"/>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13C83B92-905C-485F-81E2-F117EE0DF80D}"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25C7F9-458E-4CF0-9BF4-9BF07519E25C}"/>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dirty="0"/>
          </a:p>
        </p:txBody>
      </p:sp>
      <p:sp>
        <p:nvSpPr>
          <p:cNvPr id="3" name="Date Placeholder 2">
            <a:extLst>
              <a:ext uri="{FF2B5EF4-FFF2-40B4-BE49-F238E27FC236}">
                <a16:creationId xmlns:a16="http://schemas.microsoft.com/office/drawing/2014/main" id="{89DBC82B-57B2-4652-A44E-013BFA54EAA3}"/>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7027F337-B7B1-4C47-AF42-393F452F20F8}" type="datetimeFigureOut">
              <a:rPr lang="en-US"/>
              <a:pPr>
                <a:defRPr/>
              </a:pPr>
              <a:t>8/17/2024</a:t>
            </a:fld>
            <a:endParaRPr lang="en-US" dirty="0"/>
          </a:p>
        </p:txBody>
      </p:sp>
      <p:sp>
        <p:nvSpPr>
          <p:cNvPr id="4" name="Slide Image Placeholder 3">
            <a:extLst>
              <a:ext uri="{FF2B5EF4-FFF2-40B4-BE49-F238E27FC236}">
                <a16:creationId xmlns:a16="http://schemas.microsoft.com/office/drawing/2014/main" id="{7AA67D55-FA4E-4A59-98E1-B2E98CBFCBF8}"/>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467EE3B-D1F5-49B5-80DE-D694C5B588AE}"/>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25CE424-806D-4A13-8257-272976E4810F}"/>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dirty="0"/>
          </a:p>
        </p:txBody>
      </p:sp>
      <p:sp>
        <p:nvSpPr>
          <p:cNvPr id="7" name="Slide Number Placeholder 6">
            <a:extLst>
              <a:ext uri="{FF2B5EF4-FFF2-40B4-BE49-F238E27FC236}">
                <a16:creationId xmlns:a16="http://schemas.microsoft.com/office/drawing/2014/main" id="{0DD97C16-1FF4-4178-8564-6FAB25F19FF8}"/>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4554AE5-9C19-4308-9FA5-BE68AD31199C}"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B097FFB-A70E-438B-A9CA-3C9D9B465C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C550FBD1-885A-4769-A8A8-AAA03E5BF8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316" name="Slide Number Placeholder 3">
            <a:extLst>
              <a:ext uri="{FF2B5EF4-FFF2-40B4-BE49-F238E27FC236}">
                <a16:creationId xmlns:a16="http://schemas.microsoft.com/office/drawing/2014/main" id="{765C9270-EAE6-4EF0-98F3-1DC628D36B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DB9803-277D-4783-A7E2-B713E3BE447D}" type="slidenum">
              <a:rPr lang="en-US" altLang="en-US">
                <a:solidFill>
                  <a:srgbClr val="990033"/>
                </a:solidFill>
                <a:latin typeface="Arial Narrow" panose="020B0606020202030204" pitchFamily="34" charset="0"/>
              </a:rPr>
              <a:pPr>
                <a:spcBef>
                  <a:spcPct val="0"/>
                </a:spcBef>
              </a:pPr>
              <a:t>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507547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10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21873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11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3016340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12</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626677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0BA485A-9969-4E81-8FC8-803B5D30E2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DF4F8B1B-DEB5-43EC-8EB3-99F9906144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1748" name="Slide Number Placeholder 3">
            <a:extLst>
              <a:ext uri="{FF2B5EF4-FFF2-40B4-BE49-F238E27FC236}">
                <a16:creationId xmlns:a16="http://schemas.microsoft.com/office/drawing/2014/main" id="{53CCDE8D-199C-4763-A188-4E1B1822EA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8217C5-ECA8-43AD-A036-4877383CECCE}" type="slidenum">
              <a:rPr lang="en-US" altLang="en-US">
                <a:solidFill>
                  <a:srgbClr val="990033"/>
                </a:solidFill>
                <a:latin typeface="Arial Narrow" panose="020B0606020202030204" pitchFamily="34" charset="0"/>
              </a:rPr>
              <a:pPr>
                <a:spcBef>
                  <a:spcPct val="0"/>
                </a:spcBef>
              </a:pPr>
              <a:t>13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052206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14</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49138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16</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073970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5714436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611480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199219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3A2FC2B1-EAD4-4996-AAB4-9A294FA49A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3DAA1FD9-A5D0-4B13-82E3-FDE92904B4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5364" name="Slide Number Placeholder 3">
            <a:extLst>
              <a:ext uri="{FF2B5EF4-FFF2-40B4-BE49-F238E27FC236}">
                <a16:creationId xmlns:a16="http://schemas.microsoft.com/office/drawing/2014/main" id="{78AD721A-E905-491D-99A6-D8A61F0A27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0B8734-8BD0-4B61-9C8F-0894E91A206C}" type="slidenum">
              <a:rPr lang="en-US" altLang="en-US">
                <a:solidFill>
                  <a:srgbClr val="990033"/>
                </a:solidFill>
                <a:latin typeface="Arial Narrow" panose="020B0606020202030204" pitchFamily="34" charset="0"/>
              </a:rPr>
              <a:pPr>
                <a:spcBef>
                  <a:spcPct val="0"/>
                </a:spcBef>
              </a:pPr>
              <a:t>2</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569145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4962762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22</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749395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7251253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0298010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5628206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26</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1239836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1727368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9911352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839504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F1F9868D-309B-4B44-9301-582DFE2056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3B32CD84-F714-442B-8EAD-B5A64F2382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1508" name="Slide Number Placeholder 3">
            <a:extLst>
              <a:ext uri="{FF2B5EF4-FFF2-40B4-BE49-F238E27FC236}">
                <a16:creationId xmlns:a16="http://schemas.microsoft.com/office/drawing/2014/main" id="{B2FDB8CB-1073-4E22-AD70-A05E840388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A1C428-3FCB-44B4-A7F4-5D133ABF61B5}" type="slidenum">
              <a:rPr lang="en-US" altLang="en-US">
                <a:solidFill>
                  <a:srgbClr val="990033"/>
                </a:solidFill>
                <a:latin typeface="Arial Narrow" panose="020B0606020202030204" pitchFamily="34" charset="0"/>
              </a:rPr>
              <a:pPr>
                <a:spcBef>
                  <a:spcPct val="0"/>
                </a:spcBef>
              </a:pPr>
              <a:t>3</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4650166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1982097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9888262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686283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2113662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2484860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2432133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9028122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5953824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556704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0DD0377-8898-4495-A988-34FF1FA623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17F72E17-1F16-4A78-ACCC-0F4F4C153D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5D0F825A-3192-49AF-B7D4-F91242F1F3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7486A5-9099-4DB8-9849-DE28BC9E6801}" type="slidenum">
              <a:rPr lang="en-US" altLang="en-US">
                <a:solidFill>
                  <a:srgbClr val="990033"/>
                </a:solidFill>
                <a:latin typeface="Arial Narrow" panose="020B0606020202030204" pitchFamily="34" charset="0"/>
              </a:rPr>
              <a:pPr>
                <a:spcBef>
                  <a:spcPct val="0"/>
                </a:spcBef>
              </a:pPr>
              <a:t>4</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3848550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63464417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42</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7965995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563790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226336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8088293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46</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0291079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8435398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8374826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574798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0BA485A-9969-4E81-8FC8-803B5D30E2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DF4F8B1B-DEB5-43EC-8EB3-99F9906144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1748" name="Slide Number Placeholder 3">
            <a:extLst>
              <a:ext uri="{FF2B5EF4-FFF2-40B4-BE49-F238E27FC236}">
                <a16:creationId xmlns:a16="http://schemas.microsoft.com/office/drawing/2014/main" id="{53CCDE8D-199C-4763-A188-4E1B1822EA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8217C5-ECA8-43AD-A036-4877383CECCE}" type="slidenum">
              <a:rPr lang="en-US" altLang="en-US">
                <a:solidFill>
                  <a:srgbClr val="990033"/>
                </a:solidFill>
                <a:latin typeface="Arial Narrow" panose="020B0606020202030204" pitchFamily="34" charset="0"/>
              </a:rPr>
              <a:pPr>
                <a:spcBef>
                  <a:spcPct val="0"/>
                </a:spcBef>
              </a:pPr>
              <a:t>5</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50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02077139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51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824220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6</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840215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179492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388302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05BB46D-9A01-42FD-909F-F19D3BED6413}"/>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5C1F3E28-8B36-4E1D-B82B-7D8A9FE575D1}"/>
              </a:ext>
            </a:extLst>
          </p:cNvPr>
          <p:cNvSpPr>
            <a:spLocks noGrp="1"/>
          </p:cNvSpPr>
          <p:nvPr>
            <p:ph type="dt" sz="half" idx="10"/>
          </p:nvPr>
        </p:nvSpPr>
        <p:spPr/>
        <p:txBody>
          <a:bodyPr/>
          <a:lstStyle>
            <a:lvl1pPr>
              <a:defRPr/>
            </a:lvl1pPr>
          </a:lstStyle>
          <a:p>
            <a:pPr>
              <a:defRPr/>
            </a:pPr>
            <a:endParaRPr lang="en-US" dirty="0"/>
          </a:p>
        </p:txBody>
      </p:sp>
      <p:sp>
        <p:nvSpPr>
          <p:cNvPr id="6" name="Footer Placeholder 1">
            <a:extLst>
              <a:ext uri="{FF2B5EF4-FFF2-40B4-BE49-F238E27FC236}">
                <a16:creationId xmlns:a16="http://schemas.microsoft.com/office/drawing/2014/main" id="{6160FB0E-E241-438F-A7AC-AC159B377FE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14">
            <a:extLst>
              <a:ext uri="{FF2B5EF4-FFF2-40B4-BE49-F238E27FC236}">
                <a16:creationId xmlns:a16="http://schemas.microsoft.com/office/drawing/2014/main" id="{66C2D76E-DD6C-4FA7-9CDB-593DF21352A4}"/>
              </a:ext>
            </a:extLst>
          </p:cNvPr>
          <p:cNvSpPr>
            <a:spLocks noGrp="1"/>
          </p:cNvSpPr>
          <p:nvPr>
            <p:ph type="sldNum" sz="quarter" idx="12"/>
          </p:nvPr>
        </p:nvSpPr>
        <p:spPr>
          <a:xfrm>
            <a:off x="8229600" y="6473825"/>
            <a:ext cx="758825" cy="247650"/>
          </a:xfrm>
        </p:spPr>
        <p:txBody>
          <a:bodyPr/>
          <a:lstStyle>
            <a:lvl1pPr>
              <a:defRPr smtClean="0"/>
            </a:lvl1pPr>
          </a:lstStyle>
          <a:p>
            <a:pPr>
              <a:defRPr/>
            </a:pPr>
            <a:fld id="{662264CA-C657-44DE-8A49-B45702E77496}" type="slidenum">
              <a:rPr lang="en-US" altLang="en-US"/>
              <a:pPr>
                <a:defRPr/>
              </a:pPr>
              <a:t>‹#›</a:t>
            </a:fld>
            <a:endParaRPr lang="en-US" altLang="en-US" dirty="0"/>
          </a:p>
        </p:txBody>
      </p:sp>
    </p:spTree>
    <p:extLst>
      <p:ext uri="{BB962C8B-B14F-4D97-AF65-F5344CB8AC3E}">
        <p14:creationId xmlns:p14="http://schemas.microsoft.com/office/powerpoint/2010/main" val="201094294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06C55FE9-1721-4BAF-8B12-0964DB7B4929}"/>
              </a:ext>
            </a:extLst>
          </p:cNvPr>
          <p:cNvSpPr>
            <a:spLocks noGrp="1"/>
          </p:cNvSpPr>
          <p:nvPr>
            <p:ph type="dt" sz="half" idx="10"/>
          </p:nvPr>
        </p:nvSpPr>
        <p:spPr/>
        <p:txBody>
          <a:bodyPr/>
          <a:lstStyle>
            <a:lvl1pPr>
              <a:defRPr/>
            </a:lvl1pPr>
          </a:lstStyle>
          <a:p>
            <a:pPr>
              <a:defRPr/>
            </a:pPr>
            <a:endParaRPr lang="en-US" dirty="0"/>
          </a:p>
        </p:txBody>
      </p:sp>
      <p:sp>
        <p:nvSpPr>
          <p:cNvPr id="5" name="Footer Placeholder 27">
            <a:extLst>
              <a:ext uri="{FF2B5EF4-FFF2-40B4-BE49-F238E27FC236}">
                <a16:creationId xmlns:a16="http://schemas.microsoft.com/office/drawing/2014/main" id="{D5441AB0-D09D-4944-884F-B4A67A428431}"/>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4">
            <a:extLst>
              <a:ext uri="{FF2B5EF4-FFF2-40B4-BE49-F238E27FC236}">
                <a16:creationId xmlns:a16="http://schemas.microsoft.com/office/drawing/2014/main" id="{4C293ACF-11FB-4BE2-852D-E32FB5381EC3}"/>
              </a:ext>
            </a:extLst>
          </p:cNvPr>
          <p:cNvSpPr>
            <a:spLocks noGrp="1"/>
          </p:cNvSpPr>
          <p:nvPr>
            <p:ph type="sldNum" sz="quarter" idx="12"/>
          </p:nvPr>
        </p:nvSpPr>
        <p:spPr/>
        <p:txBody>
          <a:bodyPr/>
          <a:lstStyle>
            <a:lvl1pPr>
              <a:defRPr/>
            </a:lvl1pPr>
          </a:lstStyle>
          <a:p>
            <a:pPr>
              <a:defRPr/>
            </a:pPr>
            <a:fld id="{35DDA567-C18E-41F5-AA98-77F5F446A583}" type="slidenum">
              <a:rPr lang="en-US" altLang="en-US"/>
              <a:pPr>
                <a:defRPr/>
              </a:pPr>
              <a:t>‹#›</a:t>
            </a:fld>
            <a:endParaRPr lang="en-US" altLang="en-US" dirty="0"/>
          </a:p>
        </p:txBody>
      </p:sp>
    </p:spTree>
    <p:extLst>
      <p:ext uri="{BB962C8B-B14F-4D97-AF65-F5344CB8AC3E}">
        <p14:creationId xmlns:p14="http://schemas.microsoft.com/office/powerpoint/2010/main" val="820601172"/>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2CC94A-C43E-4CFA-9DBB-46D92F4EA641}"/>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5BB76074-5BBB-4569-82F0-6772C779950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811F5234-DA22-4736-9860-9C1CC57EAE21}"/>
              </a:ext>
            </a:extLst>
          </p:cNvPr>
          <p:cNvSpPr>
            <a:spLocks noGrp="1"/>
          </p:cNvSpPr>
          <p:nvPr>
            <p:ph type="sldNum" sz="quarter" idx="12"/>
          </p:nvPr>
        </p:nvSpPr>
        <p:spPr/>
        <p:txBody>
          <a:bodyPr/>
          <a:lstStyle>
            <a:lvl1pPr>
              <a:defRPr smtClean="0"/>
            </a:lvl1pPr>
          </a:lstStyle>
          <a:p>
            <a:pPr>
              <a:defRPr/>
            </a:pPr>
            <a:fld id="{D27D7840-7524-4D68-A59D-40851FE88FBF}" type="slidenum">
              <a:rPr lang="en-US" altLang="en-US"/>
              <a:pPr>
                <a:defRPr/>
              </a:pPr>
              <a:t>‹#›</a:t>
            </a:fld>
            <a:endParaRPr lang="en-US" altLang="en-US" dirty="0"/>
          </a:p>
        </p:txBody>
      </p:sp>
    </p:spTree>
    <p:extLst>
      <p:ext uri="{BB962C8B-B14F-4D97-AF65-F5344CB8AC3E}">
        <p14:creationId xmlns:p14="http://schemas.microsoft.com/office/powerpoint/2010/main" val="512520981"/>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EF9306F3-FFAA-441D-A6EA-0DF84590AF46}"/>
              </a:ext>
            </a:extLst>
          </p:cNvPr>
          <p:cNvSpPr>
            <a:spLocks noGrp="1"/>
          </p:cNvSpPr>
          <p:nvPr>
            <p:ph type="dt" sz="half" idx="10"/>
          </p:nvPr>
        </p:nvSpPr>
        <p:spPr/>
        <p:txBody>
          <a:bodyPr/>
          <a:lstStyle>
            <a:lvl1pPr>
              <a:defRPr/>
            </a:lvl1pPr>
          </a:lstStyle>
          <a:p>
            <a:pPr>
              <a:defRPr/>
            </a:pPr>
            <a:endParaRPr lang="en-US" dirty="0"/>
          </a:p>
        </p:txBody>
      </p:sp>
      <p:sp>
        <p:nvSpPr>
          <p:cNvPr id="5" name="Footer Placeholder 18">
            <a:extLst>
              <a:ext uri="{FF2B5EF4-FFF2-40B4-BE49-F238E27FC236}">
                <a16:creationId xmlns:a16="http://schemas.microsoft.com/office/drawing/2014/main" id="{41AA1725-43EE-404F-B735-193E220C439D}"/>
              </a:ext>
            </a:extLst>
          </p:cNvPr>
          <p:cNvSpPr>
            <a:spLocks noGrp="1"/>
          </p:cNvSpPr>
          <p:nvPr>
            <p:ph type="ftr" sz="quarter" idx="11"/>
          </p:nvPr>
        </p:nvSpPr>
        <p:spPr>
          <a:xfrm>
            <a:off x="3581400" y="76200"/>
            <a:ext cx="2895600" cy="288925"/>
          </a:xfrm>
        </p:spPr>
        <p:txBody>
          <a:bodyPr/>
          <a:lstStyle>
            <a:lvl1pPr>
              <a:defRPr/>
            </a:lvl1pPr>
          </a:lstStyle>
          <a:p>
            <a:pPr>
              <a:defRPr/>
            </a:pPr>
            <a:endParaRPr lang="en-US" dirty="0"/>
          </a:p>
        </p:txBody>
      </p:sp>
      <p:sp>
        <p:nvSpPr>
          <p:cNvPr id="6" name="Slide Number Placeholder 15">
            <a:extLst>
              <a:ext uri="{FF2B5EF4-FFF2-40B4-BE49-F238E27FC236}">
                <a16:creationId xmlns:a16="http://schemas.microsoft.com/office/drawing/2014/main" id="{013A62CC-8096-45F7-8351-3D0BB9F79F17}"/>
              </a:ext>
            </a:extLst>
          </p:cNvPr>
          <p:cNvSpPr>
            <a:spLocks noGrp="1"/>
          </p:cNvSpPr>
          <p:nvPr>
            <p:ph type="sldNum" sz="quarter" idx="12"/>
          </p:nvPr>
        </p:nvSpPr>
        <p:spPr>
          <a:xfrm>
            <a:off x="8229600" y="6473825"/>
            <a:ext cx="758825" cy="247650"/>
          </a:xfrm>
        </p:spPr>
        <p:txBody>
          <a:bodyPr/>
          <a:lstStyle>
            <a:lvl1pPr>
              <a:defRPr smtClean="0"/>
            </a:lvl1pPr>
          </a:lstStyle>
          <a:p>
            <a:pPr>
              <a:defRPr/>
            </a:pPr>
            <a:fld id="{4E9447CD-6468-4A5E-BB44-206C638D3906}" type="slidenum">
              <a:rPr lang="en-US" altLang="en-US"/>
              <a:pPr>
                <a:defRPr/>
              </a:pPr>
              <a:t>‹#›</a:t>
            </a:fld>
            <a:endParaRPr lang="en-US" altLang="en-US" dirty="0"/>
          </a:p>
        </p:txBody>
      </p:sp>
    </p:spTree>
    <p:extLst>
      <p:ext uri="{BB962C8B-B14F-4D97-AF65-F5344CB8AC3E}">
        <p14:creationId xmlns:p14="http://schemas.microsoft.com/office/powerpoint/2010/main" val="1900862582"/>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A1968356-C68A-4A4A-B3F0-819E26587498}"/>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4960813D-7BD6-41AB-8C1A-39F7E9545A0D}"/>
              </a:ext>
            </a:extLst>
          </p:cNvPr>
          <p:cNvSpPr>
            <a:spLocks noGrp="1"/>
          </p:cNvSpPr>
          <p:nvPr>
            <p:ph type="dt" sz="half" idx="10"/>
          </p:nvPr>
        </p:nvSpPr>
        <p:spPr/>
        <p:txBody>
          <a:bodyPr/>
          <a:lstStyle>
            <a:lvl1pPr>
              <a:defRPr/>
            </a:lvl1pPr>
          </a:lstStyle>
          <a:p>
            <a:pPr>
              <a:defRPr/>
            </a:pPr>
            <a:endParaRPr lang="en-US" dirty="0"/>
          </a:p>
        </p:txBody>
      </p:sp>
      <p:sp>
        <p:nvSpPr>
          <p:cNvPr id="7" name="Footer Placeholder 10">
            <a:extLst>
              <a:ext uri="{FF2B5EF4-FFF2-40B4-BE49-F238E27FC236}">
                <a16:creationId xmlns:a16="http://schemas.microsoft.com/office/drawing/2014/main" id="{730034CC-D96C-4343-A677-EB56FD45F155}"/>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15">
            <a:extLst>
              <a:ext uri="{FF2B5EF4-FFF2-40B4-BE49-F238E27FC236}">
                <a16:creationId xmlns:a16="http://schemas.microsoft.com/office/drawing/2014/main" id="{639A06E7-5F0E-4C5C-B2E0-96E9A8967647}"/>
              </a:ext>
            </a:extLst>
          </p:cNvPr>
          <p:cNvSpPr>
            <a:spLocks noGrp="1"/>
          </p:cNvSpPr>
          <p:nvPr>
            <p:ph type="sldNum" sz="quarter" idx="12"/>
          </p:nvPr>
        </p:nvSpPr>
        <p:spPr/>
        <p:txBody>
          <a:bodyPr/>
          <a:lstStyle>
            <a:lvl1pPr>
              <a:defRPr smtClean="0"/>
            </a:lvl1pPr>
          </a:lstStyle>
          <a:p>
            <a:pPr>
              <a:defRPr/>
            </a:pPr>
            <a:fld id="{BA4256A2-1558-4849-8C8A-156FD7A5F503}" type="slidenum">
              <a:rPr lang="en-US" altLang="en-US"/>
              <a:pPr>
                <a:defRPr/>
              </a:pPr>
              <a:t>‹#›</a:t>
            </a:fld>
            <a:endParaRPr lang="en-US" altLang="en-US" dirty="0"/>
          </a:p>
        </p:txBody>
      </p:sp>
    </p:spTree>
    <p:extLst>
      <p:ext uri="{BB962C8B-B14F-4D97-AF65-F5344CB8AC3E}">
        <p14:creationId xmlns:p14="http://schemas.microsoft.com/office/powerpoint/2010/main" val="335950509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97AA9329-4535-4C6E-802C-D3714D4D9ED9}"/>
              </a:ext>
            </a:extLst>
          </p:cNvPr>
          <p:cNvSpPr>
            <a:spLocks noGrp="1"/>
          </p:cNvSpPr>
          <p:nvPr>
            <p:ph type="dt" sz="half" idx="10"/>
          </p:nvPr>
        </p:nvSpPr>
        <p:spPr/>
        <p:txBody>
          <a:bodyPr/>
          <a:lstStyle>
            <a:lvl1pPr>
              <a:defRPr/>
            </a:lvl1pPr>
          </a:lstStyle>
          <a:p>
            <a:pPr>
              <a:defRPr/>
            </a:pPr>
            <a:endParaRPr lang="en-US" dirty="0"/>
          </a:p>
        </p:txBody>
      </p:sp>
      <p:sp>
        <p:nvSpPr>
          <p:cNvPr id="6" name="Footer Placeholder 27">
            <a:extLst>
              <a:ext uri="{FF2B5EF4-FFF2-40B4-BE49-F238E27FC236}">
                <a16:creationId xmlns:a16="http://schemas.microsoft.com/office/drawing/2014/main" id="{7DA1745B-35A0-4FB3-BBAE-D4110F0C12C6}"/>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4">
            <a:extLst>
              <a:ext uri="{FF2B5EF4-FFF2-40B4-BE49-F238E27FC236}">
                <a16:creationId xmlns:a16="http://schemas.microsoft.com/office/drawing/2014/main" id="{E05F509E-E7BE-492E-8D75-25BFEEF4CFEC}"/>
              </a:ext>
            </a:extLst>
          </p:cNvPr>
          <p:cNvSpPr>
            <a:spLocks noGrp="1"/>
          </p:cNvSpPr>
          <p:nvPr>
            <p:ph type="sldNum" sz="quarter" idx="12"/>
          </p:nvPr>
        </p:nvSpPr>
        <p:spPr/>
        <p:txBody>
          <a:bodyPr/>
          <a:lstStyle>
            <a:lvl1pPr>
              <a:defRPr/>
            </a:lvl1pPr>
          </a:lstStyle>
          <a:p>
            <a:pPr>
              <a:defRPr/>
            </a:pPr>
            <a:fld id="{38407621-CACC-465A-AF9E-909FC1019E5E}" type="slidenum">
              <a:rPr lang="en-US" altLang="en-US"/>
              <a:pPr>
                <a:defRPr/>
              </a:pPr>
              <a:t>‹#›</a:t>
            </a:fld>
            <a:endParaRPr lang="en-US" altLang="en-US" dirty="0"/>
          </a:p>
        </p:txBody>
      </p:sp>
    </p:spTree>
    <p:extLst>
      <p:ext uri="{BB962C8B-B14F-4D97-AF65-F5344CB8AC3E}">
        <p14:creationId xmlns:p14="http://schemas.microsoft.com/office/powerpoint/2010/main" val="3959072466"/>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CE864F0-2158-433D-AE23-ED933F6B38F0}"/>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739C49B5-259E-480F-BC33-679775123A07}"/>
              </a:ext>
            </a:extLst>
          </p:cNvPr>
          <p:cNvSpPr>
            <a:spLocks noGrp="1"/>
          </p:cNvSpPr>
          <p:nvPr>
            <p:ph type="dt" sz="half" idx="10"/>
          </p:nvPr>
        </p:nvSpPr>
        <p:spPr/>
        <p:txBody>
          <a:bodyPr/>
          <a:lstStyle>
            <a:lvl1pPr>
              <a:defRPr/>
            </a:lvl1pPr>
          </a:lstStyle>
          <a:p>
            <a:pPr>
              <a:defRPr/>
            </a:pPr>
            <a:endParaRPr lang="en-US" dirty="0"/>
          </a:p>
        </p:txBody>
      </p:sp>
      <p:sp>
        <p:nvSpPr>
          <p:cNvPr id="9" name="Footer Placeholder 5">
            <a:extLst>
              <a:ext uri="{FF2B5EF4-FFF2-40B4-BE49-F238E27FC236}">
                <a16:creationId xmlns:a16="http://schemas.microsoft.com/office/drawing/2014/main" id="{3B80848D-555C-45B0-B8F2-29F79A3B5DBD}"/>
              </a:ext>
            </a:extLst>
          </p:cNvPr>
          <p:cNvSpPr>
            <a:spLocks noGrp="1"/>
          </p:cNvSpPr>
          <p:nvPr>
            <p:ph type="ftr" sz="quarter" idx="11"/>
          </p:nvPr>
        </p:nvSpPr>
        <p:spPr/>
        <p:txBody>
          <a:bodyPr/>
          <a:lstStyle>
            <a:lvl1pPr>
              <a:defRPr/>
            </a:lvl1pPr>
          </a:lstStyle>
          <a:p>
            <a:pPr>
              <a:defRPr/>
            </a:pPr>
            <a:endParaRPr lang="en-US" dirty="0"/>
          </a:p>
        </p:txBody>
      </p:sp>
      <p:sp>
        <p:nvSpPr>
          <p:cNvPr id="10" name="Slide Number Placeholder 6">
            <a:extLst>
              <a:ext uri="{FF2B5EF4-FFF2-40B4-BE49-F238E27FC236}">
                <a16:creationId xmlns:a16="http://schemas.microsoft.com/office/drawing/2014/main" id="{8A9BCBCC-B208-4070-84E6-78B73CF13257}"/>
              </a:ext>
            </a:extLst>
          </p:cNvPr>
          <p:cNvSpPr>
            <a:spLocks noGrp="1"/>
          </p:cNvSpPr>
          <p:nvPr>
            <p:ph type="sldNum" sz="quarter" idx="12"/>
          </p:nvPr>
        </p:nvSpPr>
        <p:spPr>
          <a:xfrm>
            <a:off x="8229600" y="6477000"/>
            <a:ext cx="762000" cy="247650"/>
          </a:xfrm>
        </p:spPr>
        <p:txBody>
          <a:bodyPr/>
          <a:lstStyle>
            <a:lvl1pPr>
              <a:defRPr smtClean="0"/>
            </a:lvl1pPr>
          </a:lstStyle>
          <a:p>
            <a:pPr>
              <a:defRPr/>
            </a:pPr>
            <a:fld id="{0FCDAE4A-00BB-496F-8C80-98EE90AEF609}" type="slidenum">
              <a:rPr lang="en-US" altLang="en-US"/>
              <a:pPr>
                <a:defRPr/>
              </a:pPr>
              <a:t>‹#›</a:t>
            </a:fld>
            <a:endParaRPr lang="en-US" altLang="en-US" dirty="0"/>
          </a:p>
        </p:txBody>
      </p:sp>
    </p:spTree>
    <p:extLst>
      <p:ext uri="{BB962C8B-B14F-4D97-AF65-F5344CB8AC3E}">
        <p14:creationId xmlns:p14="http://schemas.microsoft.com/office/powerpoint/2010/main" val="3944632230"/>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ADD208A-1B46-4BD3-9274-253B44E92F5D}"/>
              </a:ext>
            </a:extLst>
          </p:cNvPr>
          <p:cNvSpPr>
            <a:spLocks noGrp="1"/>
          </p:cNvSpPr>
          <p:nvPr>
            <p:ph type="dt" sz="half" idx="10"/>
          </p:nvPr>
        </p:nvSpPr>
        <p:spPr/>
        <p:txBody>
          <a:bodyPr/>
          <a:lstStyle>
            <a:lvl1pPr>
              <a:defRPr/>
            </a:lvl1pPr>
          </a:lstStyle>
          <a:p>
            <a:pPr>
              <a:defRPr/>
            </a:pPr>
            <a:endParaRPr lang="en-US" dirty="0"/>
          </a:p>
        </p:txBody>
      </p:sp>
      <p:sp>
        <p:nvSpPr>
          <p:cNvPr id="4" name="Footer Placeholder 27">
            <a:extLst>
              <a:ext uri="{FF2B5EF4-FFF2-40B4-BE49-F238E27FC236}">
                <a16:creationId xmlns:a16="http://schemas.microsoft.com/office/drawing/2014/main" id="{5A5D68D2-F9AC-4591-B326-BC9D6D9135B1}"/>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4">
            <a:extLst>
              <a:ext uri="{FF2B5EF4-FFF2-40B4-BE49-F238E27FC236}">
                <a16:creationId xmlns:a16="http://schemas.microsoft.com/office/drawing/2014/main" id="{6DDA971E-0511-4C01-8316-FFE51A66D258}"/>
              </a:ext>
            </a:extLst>
          </p:cNvPr>
          <p:cNvSpPr>
            <a:spLocks noGrp="1"/>
          </p:cNvSpPr>
          <p:nvPr>
            <p:ph type="sldNum" sz="quarter" idx="12"/>
          </p:nvPr>
        </p:nvSpPr>
        <p:spPr/>
        <p:txBody>
          <a:bodyPr/>
          <a:lstStyle>
            <a:lvl1pPr>
              <a:defRPr/>
            </a:lvl1pPr>
          </a:lstStyle>
          <a:p>
            <a:pPr>
              <a:defRPr/>
            </a:pPr>
            <a:fld id="{0C9F8C77-D876-479E-AFE5-E3DE17C986A6}" type="slidenum">
              <a:rPr lang="en-US" altLang="en-US"/>
              <a:pPr>
                <a:defRPr/>
              </a:pPr>
              <a:t>‹#›</a:t>
            </a:fld>
            <a:endParaRPr lang="en-US" altLang="en-US" dirty="0"/>
          </a:p>
        </p:txBody>
      </p:sp>
    </p:spTree>
    <p:extLst>
      <p:ext uri="{BB962C8B-B14F-4D97-AF65-F5344CB8AC3E}">
        <p14:creationId xmlns:p14="http://schemas.microsoft.com/office/powerpoint/2010/main" val="126928822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C4DF68A8-8AF7-4371-858E-CEAB763934A3}"/>
              </a:ext>
            </a:extLst>
          </p:cNvPr>
          <p:cNvSpPr>
            <a:spLocks noGrp="1"/>
          </p:cNvSpPr>
          <p:nvPr>
            <p:ph type="dt" sz="half" idx="10"/>
          </p:nvPr>
        </p:nvSpPr>
        <p:spPr/>
        <p:txBody>
          <a:bodyPr/>
          <a:lstStyle>
            <a:lvl1pPr>
              <a:defRPr/>
            </a:lvl1pPr>
          </a:lstStyle>
          <a:p>
            <a:pPr>
              <a:defRPr/>
            </a:pPr>
            <a:endParaRPr lang="en-US" dirty="0"/>
          </a:p>
        </p:txBody>
      </p:sp>
      <p:sp>
        <p:nvSpPr>
          <p:cNvPr id="3" name="Footer Placeholder 23">
            <a:extLst>
              <a:ext uri="{FF2B5EF4-FFF2-40B4-BE49-F238E27FC236}">
                <a16:creationId xmlns:a16="http://schemas.microsoft.com/office/drawing/2014/main" id="{EB431604-E061-4E07-A34D-AD35550036CD}"/>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6">
            <a:extLst>
              <a:ext uri="{FF2B5EF4-FFF2-40B4-BE49-F238E27FC236}">
                <a16:creationId xmlns:a16="http://schemas.microsoft.com/office/drawing/2014/main" id="{7900C418-243F-452C-9CF0-190028CF80F6}"/>
              </a:ext>
            </a:extLst>
          </p:cNvPr>
          <p:cNvSpPr>
            <a:spLocks noGrp="1"/>
          </p:cNvSpPr>
          <p:nvPr>
            <p:ph type="sldNum" sz="quarter" idx="12"/>
          </p:nvPr>
        </p:nvSpPr>
        <p:spPr/>
        <p:txBody>
          <a:bodyPr/>
          <a:lstStyle>
            <a:lvl1pPr>
              <a:defRPr smtClean="0"/>
            </a:lvl1pPr>
          </a:lstStyle>
          <a:p>
            <a:pPr>
              <a:defRPr/>
            </a:pPr>
            <a:fld id="{EAB4A2DE-C322-4F0C-AE0B-B5FAF1B9B8F0}" type="slidenum">
              <a:rPr lang="en-US" altLang="en-US"/>
              <a:pPr>
                <a:defRPr/>
              </a:pPr>
              <a:t>‹#›</a:t>
            </a:fld>
            <a:endParaRPr lang="en-US" altLang="en-US" dirty="0"/>
          </a:p>
        </p:txBody>
      </p:sp>
    </p:spTree>
    <p:extLst>
      <p:ext uri="{BB962C8B-B14F-4D97-AF65-F5344CB8AC3E}">
        <p14:creationId xmlns:p14="http://schemas.microsoft.com/office/powerpoint/2010/main" val="940048485"/>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848B8758-E450-4703-898D-9154D74A8116}"/>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C4E79AE7-E87A-4F9C-BCF3-818574836DB1}"/>
              </a:ext>
            </a:extLst>
          </p:cNvPr>
          <p:cNvSpPr>
            <a:spLocks noGrp="1"/>
          </p:cNvSpPr>
          <p:nvPr>
            <p:ph type="dt" sz="half" idx="10"/>
          </p:nvPr>
        </p:nvSpPr>
        <p:spPr/>
        <p:txBody>
          <a:bodyPr/>
          <a:lstStyle>
            <a:lvl1pPr>
              <a:defRPr/>
            </a:lvl1pPr>
          </a:lstStyle>
          <a:p>
            <a:pPr>
              <a:defRPr/>
            </a:pPr>
            <a:endParaRPr lang="en-US" dirty="0"/>
          </a:p>
        </p:txBody>
      </p:sp>
      <p:sp>
        <p:nvSpPr>
          <p:cNvPr id="7" name="Footer Placeholder 28">
            <a:extLst>
              <a:ext uri="{FF2B5EF4-FFF2-40B4-BE49-F238E27FC236}">
                <a16:creationId xmlns:a16="http://schemas.microsoft.com/office/drawing/2014/main" id="{85ABA198-A0EB-4CEB-B5A8-714BC713A24A}"/>
              </a:ext>
            </a:extLst>
          </p:cNvPr>
          <p:cNvSpPr>
            <a:spLocks noGrp="1"/>
          </p:cNvSpPr>
          <p:nvPr>
            <p:ph type="ftr" sz="quarter" idx="11"/>
          </p:nvPr>
        </p:nvSpPr>
        <p:spPr/>
        <p:txBody>
          <a:bodyPr/>
          <a:lstStyle>
            <a:lvl1pPr>
              <a:defRPr/>
            </a:lvl1pPr>
          </a:lstStyle>
          <a:p>
            <a:pPr>
              <a:defRPr/>
            </a:pPr>
            <a:endParaRPr lang="en-US" dirty="0"/>
          </a:p>
        </p:txBody>
      </p:sp>
      <p:sp>
        <p:nvSpPr>
          <p:cNvPr id="8" name="Slide Number Placeholder 6">
            <a:extLst>
              <a:ext uri="{FF2B5EF4-FFF2-40B4-BE49-F238E27FC236}">
                <a16:creationId xmlns:a16="http://schemas.microsoft.com/office/drawing/2014/main" id="{08C57DE5-368E-4719-9EFC-558F88EC6064}"/>
              </a:ext>
            </a:extLst>
          </p:cNvPr>
          <p:cNvSpPr>
            <a:spLocks noGrp="1"/>
          </p:cNvSpPr>
          <p:nvPr>
            <p:ph type="sldNum" sz="quarter" idx="12"/>
          </p:nvPr>
        </p:nvSpPr>
        <p:spPr/>
        <p:txBody>
          <a:bodyPr/>
          <a:lstStyle>
            <a:lvl1pPr>
              <a:defRPr smtClean="0"/>
            </a:lvl1pPr>
          </a:lstStyle>
          <a:p>
            <a:pPr>
              <a:defRPr/>
            </a:pPr>
            <a:fld id="{00EB6EF8-6408-4FFA-866B-DF55F197ADCE}" type="slidenum">
              <a:rPr lang="en-US" altLang="en-US"/>
              <a:pPr>
                <a:defRPr/>
              </a:pPr>
              <a:t>‹#›</a:t>
            </a:fld>
            <a:endParaRPr lang="en-US" altLang="en-US" dirty="0"/>
          </a:p>
        </p:txBody>
      </p:sp>
    </p:spTree>
    <p:extLst>
      <p:ext uri="{BB962C8B-B14F-4D97-AF65-F5344CB8AC3E}">
        <p14:creationId xmlns:p14="http://schemas.microsoft.com/office/powerpoint/2010/main" val="3865370782"/>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3F45E6A6-13BC-4E38-AE0E-C7A46F4C4C68}"/>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B86FF5CE-64D2-43A8-A765-B29A41A2505E}"/>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30">
            <a:extLst>
              <a:ext uri="{FF2B5EF4-FFF2-40B4-BE49-F238E27FC236}">
                <a16:creationId xmlns:a16="http://schemas.microsoft.com/office/drawing/2014/main" id="{611AA30F-2D9B-4E74-A709-DF715F22A673}"/>
              </a:ext>
            </a:extLst>
          </p:cNvPr>
          <p:cNvSpPr>
            <a:spLocks noGrp="1"/>
          </p:cNvSpPr>
          <p:nvPr>
            <p:ph type="sldNum" sz="quarter" idx="12"/>
          </p:nvPr>
        </p:nvSpPr>
        <p:spPr/>
        <p:txBody>
          <a:bodyPr/>
          <a:lstStyle>
            <a:lvl1pPr>
              <a:defRPr smtClean="0"/>
            </a:lvl1pPr>
          </a:lstStyle>
          <a:p>
            <a:pPr>
              <a:defRPr/>
            </a:pPr>
            <a:fld id="{AD926DEE-0A8C-4B55-8553-6319CBE0B0B3}" type="slidenum">
              <a:rPr lang="en-US" altLang="en-US"/>
              <a:pPr>
                <a:defRPr/>
              </a:pPr>
              <a:t>‹#›</a:t>
            </a:fld>
            <a:endParaRPr lang="en-US" altLang="en-US" dirty="0"/>
          </a:p>
        </p:txBody>
      </p:sp>
    </p:spTree>
    <p:extLst>
      <p:ext uri="{BB962C8B-B14F-4D97-AF65-F5344CB8AC3E}">
        <p14:creationId xmlns:p14="http://schemas.microsoft.com/office/powerpoint/2010/main" val="1326884808"/>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DE27011E-3475-4EE3-ADDA-BDE836F02009}"/>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74BCA2E1-7294-4076-A010-DFEB7D17B4BA}"/>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23D92DD9-7F38-4368-A5D8-847D6F0C2A35}"/>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dirty="0"/>
          </a:p>
        </p:txBody>
      </p:sp>
      <p:sp>
        <p:nvSpPr>
          <p:cNvPr id="28" name="Footer Placeholder 27">
            <a:extLst>
              <a:ext uri="{FF2B5EF4-FFF2-40B4-BE49-F238E27FC236}">
                <a16:creationId xmlns:a16="http://schemas.microsoft.com/office/drawing/2014/main" id="{382E873F-F2D9-4663-8617-58D004F2EAC8}"/>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dirty="0"/>
          </a:p>
        </p:txBody>
      </p:sp>
      <p:sp>
        <p:nvSpPr>
          <p:cNvPr id="5" name="Slide Number Placeholder 4">
            <a:extLst>
              <a:ext uri="{FF2B5EF4-FFF2-40B4-BE49-F238E27FC236}">
                <a16:creationId xmlns:a16="http://schemas.microsoft.com/office/drawing/2014/main" id="{D6188CA3-C277-4B0B-9A8F-ADC4EADCF498}"/>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D6C4D595-16AC-4B4F-82C6-849964AD4B14}" type="slidenum">
              <a:rPr lang="en-US" altLang="en-US"/>
              <a:pPr>
                <a:defRPr/>
              </a:pPr>
              <a:t>‹#›</a:t>
            </a:fld>
            <a:endParaRPr lang="en-US" altLang="en-US" dirty="0"/>
          </a:p>
        </p:txBody>
      </p:sp>
      <p:sp>
        <p:nvSpPr>
          <p:cNvPr id="10" name="Title Placeholder 9">
            <a:extLst>
              <a:ext uri="{FF2B5EF4-FFF2-40B4-BE49-F238E27FC236}">
                <a16:creationId xmlns:a16="http://schemas.microsoft.com/office/drawing/2014/main" id="{244362A5-8766-4652-AEB7-8B7591D04A70}"/>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C3E4EFFD-B3BA-42D6-9259-2457B7A27BFB}"/>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FAD22E66-51CC-4AA2-946D-94A6458147E8}"/>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253" r:id="rId1"/>
    <p:sldLayoutId id="2147485254" r:id="rId2"/>
    <p:sldLayoutId id="2147485255" r:id="rId3"/>
    <p:sldLayoutId id="2147485250" r:id="rId4"/>
    <p:sldLayoutId id="2147485256" r:id="rId5"/>
    <p:sldLayoutId id="2147485251" r:id="rId6"/>
    <p:sldLayoutId id="2147485257" r:id="rId7"/>
    <p:sldLayoutId id="2147485258" r:id="rId8"/>
    <p:sldLayoutId id="2147485259" r:id="rId9"/>
    <p:sldLayoutId id="2147485252" r:id="rId10"/>
    <p:sldLayoutId id="2147485260"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F432D121-513A-4822-906C-8B757D62E940}"/>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should  you  pray  about?</a:t>
            </a:r>
          </a:p>
        </p:txBody>
      </p:sp>
    </p:spTree>
    <p:extLst>
      <p:ext uri="{BB962C8B-B14F-4D97-AF65-F5344CB8AC3E}">
        <p14:creationId xmlns:p14="http://schemas.microsoft.com/office/powerpoint/2010/main" val="1305089773"/>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we also forgive everyone who sins against us</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lead us not into temptation.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Make reconciliation with anyone who has contention with you.</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Wants You to Prepare to Pray</a:t>
            </a:r>
          </a:p>
        </p:txBody>
      </p:sp>
    </p:spTree>
    <p:extLst>
      <p:ext uri="{BB962C8B-B14F-4D97-AF65-F5344CB8AC3E}">
        <p14:creationId xmlns:p14="http://schemas.microsoft.com/office/powerpoint/2010/main" val="370646853"/>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we also forgive everyone who sins against us</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lead us not into temptation.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Make reconciliation with anyone who has contention with you.</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Therefore, if you are offering your gift at the altar and there remember that your brother has something against you, leave your gift there in front of the altar. First go and be reconciled to your brother; then come and offer your gift. - Matthew 5:23-24</a:t>
            </a: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Wants You to Prepare to Pray</a:t>
            </a:r>
          </a:p>
        </p:txBody>
      </p:sp>
    </p:spTree>
    <p:extLst>
      <p:ext uri="{BB962C8B-B14F-4D97-AF65-F5344CB8AC3E}">
        <p14:creationId xmlns:p14="http://schemas.microsoft.com/office/powerpoint/2010/main" val="873794173"/>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we also forgive everyone who sins against us</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lead us not into temptation.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Make reconciliation with anyone who has contention with you.</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indent="0" algn="ctr">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18:23-35</a:t>
            </a: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Wants You to Prepare to Pray</a:t>
            </a:r>
          </a:p>
        </p:txBody>
      </p:sp>
    </p:spTree>
    <p:extLst>
      <p:ext uri="{BB962C8B-B14F-4D97-AF65-F5344CB8AC3E}">
        <p14:creationId xmlns:p14="http://schemas.microsoft.com/office/powerpoint/2010/main" val="2465626261"/>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3680AF-0A90-4FED-BDD0-1B2909503BE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668735-F3EC-4CC2-993E-06D4FA0A0B3E}"/>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God Wants You to Prepare to Pray</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God Wants You to Pray About Certain Things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448445703"/>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Give us each day our daily bread.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will to be done.</a:t>
            </a:r>
          </a:p>
          <a:p>
            <a:pPr marL="0" indent="0" algn="just" rtl="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6:10 - your kingdom come,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will be done on earth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as it is in heaven.</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Give us each day our daily bread.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will to be done.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Where is God’s will be to done?</a:t>
            </a:r>
          </a:p>
          <a:p>
            <a:pPr marL="0" indent="0" algn="just" rtl="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6:10 - your kingdom come,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will be done on earth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as it is in heaven.</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2942483056"/>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Give us each day our daily bread.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will to be done.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Where is God’s will be to done?</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In you!</a:t>
            </a:r>
          </a:p>
          <a:p>
            <a:pPr marL="609600" indent="-609600" algn="ctr"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3:15 - </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Let the peace of Christ </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rule in your hearts</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2788977139"/>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Give us each day our daily bread.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will to be done.</a:t>
            </a:r>
          </a:p>
          <a:p>
            <a:pPr marL="0" indent="0" algn="just" rtl="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Proverbs 15:29 - The Lord is far from the wicked but he hears the prayer of the righteous.</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1052976789"/>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Give us each day our daily bread.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will to be done.</a:t>
            </a:r>
          </a:p>
          <a:p>
            <a:pPr marL="0" indent="0" algn="just" rtl="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Galatians 3:11 - The righteous will live by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faith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3762689427"/>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Give us each day our daily bread.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will to be done.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Examples of people letting God 	rule in their hearts.</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Exodus 3: 1-5, 16 &amp; 4:29</a:t>
            </a: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3720498930"/>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341FEA-4139-443A-8933-670B6C1AD93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FA14632-3C2A-40A1-B37B-21AC68C47EC2}"/>
              </a:ext>
            </a:extLst>
          </p:cNvPr>
          <p:cNvSpPr>
            <a:spLocks noGrp="1" noChangeArrowheads="1"/>
          </p:cNvSpPr>
          <p:nvPr>
            <p:ph idx="1"/>
          </p:nvPr>
        </p:nvSpPr>
        <p:spPr>
          <a:xfrm>
            <a:off x="457200" y="1219200"/>
            <a:ext cx="8229600" cy="5410200"/>
          </a:xfrm>
        </p:spPr>
        <p:txBody>
          <a:bodyPr>
            <a:normAutofit/>
          </a:bodyPr>
          <a:lstStyle/>
          <a:p>
            <a:pPr marL="0" indent="0" algn="ctr" rtl="0">
              <a:buNone/>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Lord’s Prayer</a:t>
            </a:r>
          </a:p>
          <a:p>
            <a:pPr marL="0" indent="0" algn="just" rtl="0">
              <a:buNone/>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Our Father, Who art in heaven, hallowed be Thy name.</a:t>
            </a:r>
          </a:p>
          <a:p>
            <a:pPr marL="0" indent="0" algn="just" rtl="0">
              <a:buNone/>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Thy kingdom come. Thy will be done on earth as it is in heaven. </a:t>
            </a:r>
          </a:p>
          <a:p>
            <a:pPr marL="0" indent="0">
              <a:buNone/>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Give us this day our daily bread, </a:t>
            </a:r>
          </a:p>
          <a:p>
            <a:pPr marL="0" indent="0" algn="just" rtl="0">
              <a:buNone/>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And forgive us our trespasses, as we forgive those who trespass against us, </a:t>
            </a:r>
          </a:p>
          <a:p>
            <a:pPr marL="0" indent="0" algn="just" rtl="0">
              <a:buNone/>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And lead us not into temptation, but deliver us from evil.</a:t>
            </a:r>
          </a:p>
          <a:p>
            <a:pPr marL="0" indent="0" algn="just" rtl="0">
              <a:buNone/>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Thine is the kingdom and the power, and the glory, forever and ever.</a:t>
            </a:r>
          </a:p>
          <a:p>
            <a:pPr marL="0" indent="0" algn="just" rtl="0">
              <a:buNone/>
            </a:pPr>
            <a:endPar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indent="0" algn="ctr" rtl="0">
              <a:buNone/>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6:9-13 - King James Version)</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Give us each day our daily bread.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will to be done.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Examples of people letting God 	rule in their hearts.</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Daniel 1:1-30</a:t>
            </a: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2404643013"/>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Give us each day our daily bread.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will to be done.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Examples of people letting God 	rule in their hearts.</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Acts 12:6-10</a:t>
            </a: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561693258"/>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Give us each day our daily bread.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will to be done.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Examples of people letting God 	rule in their hearts.</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11:24-28</a:t>
            </a: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2987280360"/>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Give us each day our daily bread</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giving you daily provisions.</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1714007651"/>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Give us each day our daily bread</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giving you daily provisions.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will because He promised.</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3725905389"/>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Give us each day our daily bread</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giving you daily provisions.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will because He promised.</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11:5-9</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2131366934"/>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Give us each day our daily bread</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giving you daily provisions.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will because He promised.</a:t>
            </a:r>
          </a:p>
          <a:p>
            <a:pPr marL="0" indent="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21:22 -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If you believe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you will receive whatever you ask for in prayer.</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1387925036"/>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Give us each day our daily bread</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giving you daily provisions.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will because He promised.</a:t>
            </a:r>
          </a:p>
          <a:p>
            <a:pPr marL="0" indent="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6:33 - But seek first his kingdom and his righteousness, and all these things will be given to you as well.</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2957826650"/>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Give us each day our daily bread</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giving you daily provisions.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Examples of God’s provisions.</a:t>
            </a:r>
          </a:p>
          <a:p>
            <a:pPr marL="0" indent="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6:26 - Look at the birds of the air; they do not sow or reap or store away in barns, and yet your heavenly Father feeds them.</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938226416"/>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Give us each day our daily bread</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giving you daily provisions.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Examples of God’s provisions.</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6:28-29 - And why do you worry about clothes? See how the lilies of the field grow. They do not labor or spin. Yet I tell you that not even Solomon in all his splendor was dressed like one of these.</a:t>
            </a:r>
          </a:p>
          <a:p>
            <a:pPr marL="0" indent="0">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4207528847"/>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C720CCD-A773-4443-9CB9-EA563DC0F3D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D310D2-8D61-4B79-A834-7F89B8C07E33}"/>
              </a:ext>
            </a:extLst>
          </p:cNvPr>
          <p:cNvSpPr>
            <a:spLocks noGrp="1" noChangeArrowheads="1"/>
          </p:cNvSpPr>
          <p:nvPr>
            <p:ph idx="1"/>
          </p:nvPr>
        </p:nvSpPr>
        <p:spPr>
          <a:xfrm>
            <a:off x="457200" y="1219200"/>
            <a:ext cx="8229600" cy="5410200"/>
          </a:xfrm>
        </p:spPr>
        <p:txBody>
          <a:bodyPr>
            <a:normAutofit/>
          </a:bodyPr>
          <a:lstStyle/>
          <a:p>
            <a:pPr algn="ctr">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Do  you  really  believe  what  you have  just  prayed?</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Give us each day our daily bread</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Forgive us our sins, for we also forgive everyone who sins against us. And lead us not into temptation.</a:t>
            </a: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giving you daily provisions.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Examples of God’s provisions.</a:t>
            </a:r>
          </a:p>
          <a:p>
            <a:pPr marL="0" indent="0" algn="just">
              <a:buNone/>
            </a:pPr>
            <a:endPar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Exodus </a:t>
            </a:r>
            <a:r>
              <a:rPr lang="en-US" sz="2800" b="1"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16:13ff</a:t>
            </a: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3483799871"/>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Forgive us our sins, for we also forgive everyone who sins against us</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lead us not into temptation.</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granting His forgiveness.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t>
            </a:r>
          </a:p>
          <a:p>
            <a:pPr marL="0" indent="0" algn="just">
              <a:buNone/>
            </a:pPr>
            <a:endPar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61528508"/>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Forgive us our sins, for we also forgive everyone who sins against us</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lead us not into temptation.</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granting His forgiveness.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5:9-10 - Since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have now been justified by his blood</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how much more shall we be saved from God’s wrath through him! For if, when we were God’s enemies,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were reconciled to him through the death of his Son</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how much more, having been reconciled, shall we be saved through his life!</a:t>
            </a:r>
          </a:p>
          <a:p>
            <a:pPr marL="609600" indent="-609600" algn="just" eaLnBrk="1" fontAlgn="auto" hangingPunct="1">
              <a:spcAft>
                <a:spcPts val="0"/>
              </a:spcAft>
              <a:buFont typeface="Wingdings 2" panose="05020102010507070707" pitchFamily="18" charset="2"/>
              <a:buNone/>
              <a:defRPr/>
            </a:pPr>
            <a:endParaRPr lang="en-US" sz="1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3942774293"/>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Forgive us our sins, for we also forgive everyone who sins against us</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lead us not into temptation.</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granting His forgiveness.</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6:33 - But seek first his kingdom and his righteousness, and all these things will be given to you as well.</a:t>
            </a:r>
          </a:p>
          <a:p>
            <a:pPr marL="609600" indent="-609600" algn="just" eaLnBrk="1" fontAlgn="auto" hangingPunct="1">
              <a:spcAft>
                <a:spcPts val="0"/>
              </a:spcAft>
              <a:buFont typeface="Wingdings 2" panose="05020102010507070707" pitchFamily="18" charset="2"/>
              <a:buNone/>
              <a:defRPr/>
            </a:pPr>
            <a:endParaRPr lang="en-US" sz="1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1899449540"/>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Forgive us our sins, for we also forgive everyone who sins against us</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lead us not into temptation.</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granting His forgiveness.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Acts 2:38 - Peter replied, “Repent and be baptized, every one of you, in the name of Jesus Christ for the forgiveness of your sins. And you will receive the gift of the Holy Spirit.</a:t>
            </a:r>
            <a:endParaRPr lang="en-US"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Acts 22:16 - And now what are you waiting for? Get up, be baptized and wash your sins away, calling on his name.</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388257627"/>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Forgive us our sins, for we also forgive everyone who sins against us</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lead us not into temptation.</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granting His forgiveness.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John 1:9 - If we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confess</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our sins, he is faithful and just and will forgive us our sins and purify us from all unrighteoussness.</a:t>
            </a:r>
          </a:p>
          <a:p>
            <a:pPr marL="0" indent="0" algn="just">
              <a:buNone/>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buNone/>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buNone/>
            </a:pP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ὁμολογέω</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confess (is present tense).</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3561197007"/>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Forgive us our sins, for we also forgive everyone who sins against us</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lead us not into temptation.</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granting His forgiveness.</a:t>
            </a:r>
          </a:p>
          <a:p>
            <a:pPr marL="609600" indent="-609600" algn="ctr"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18:23-35</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1651940823"/>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2176785601"/>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1. How does God lead you 	today? </a:t>
            </a: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Through His word &amp; providence!</a:t>
            </a:r>
            <a:endParaRPr lang="en-US" sz="2800" b="1">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3603406924"/>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2. How are you tempted?</a:t>
            </a:r>
          </a:p>
          <a:p>
            <a:pPr marL="0" indent="0" algn="just">
              <a:buNone/>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1:13-14 - When tempted, no one should say, “God is tempting me.” For God cannot be tempted by evil, nor does he tempt anyone; but each one is tempted when, by his own evil desire, he is dragged away and enticed.</a:t>
            </a:r>
          </a:p>
          <a:p>
            <a:pPr marL="609600" indent="-609600" algn="ctr"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1121417543"/>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028417-4626-4539-968B-E6523693ED8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CABCD6-8C57-4B41-8AFD-B120B5E467BE}"/>
              </a:ext>
            </a:extLst>
          </p:cNvPr>
          <p:cNvSpPr>
            <a:spLocks noGrp="1" noChangeArrowheads="1"/>
          </p:cNvSpPr>
          <p:nvPr>
            <p:ph idx="1"/>
          </p:nvPr>
        </p:nvSpPr>
        <p:spPr>
          <a:xfrm>
            <a:off x="457200" y="1219200"/>
            <a:ext cx="8229600" cy="5410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11:1-4</a:t>
            </a:r>
          </a:p>
          <a:p>
            <a:pPr algn="just">
              <a:buFont typeface="Wingdings 2" panose="05020102010507070707" pitchFamily="18" charset="2"/>
              <a:buNone/>
              <a:defRPr/>
            </a:pPr>
            <a:endParaRPr lang="en-US" sz="16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indent="0" algn="just" rtl="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a:t>
            </a:r>
          </a:p>
          <a:p>
            <a:pPr marL="0" indent="0" algn="just" rtl="0">
              <a:buNone/>
            </a:pPr>
            <a:endParaRPr lang="en-US" sz="1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rtl="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kingdom come.</a:t>
            </a:r>
          </a:p>
          <a:p>
            <a:pPr marL="0" indent="0" algn="just" rtl="0">
              <a:buNone/>
            </a:pPr>
            <a:endParaRPr lang="en-US" sz="1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Give us each day our daily bread. </a:t>
            </a:r>
          </a:p>
          <a:p>
            <a:pPr marL="0" indent="0">
              <a:buNone/>
            </a:pPr>
            <a:endParaRPr lang="en-US" sz="1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rtl="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Forgive us our sins, for we also forgive everyone who sins against us.</a:t>
            </a:r>
          </a:p>
          <a:p>
            <a:pPr marL="0" indent="0" algn="just" rtl="0">
              <a:buNone/>
            </a:pPr>
            <a:endParaRPr lang="en-US" sz="1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rtl="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p>
          <a:p>
            <a:pPr algn="just">
              <a:buFont typeface="Wingdings 2" panose="05020102010507070707" pitchFamily="18" charset="2"/>
              <a:buNone/>
              <a:defRPr/>
            </a:pPr>
            <a:endPar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2. How are you tempted?</a:t>
            </a: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Satan is a player in all of this!</a:t>
            </a: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(Job 1:6-12 &amp; 2:1-7)</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God Wants You to Pray About Certain Things</a:t>
            </a:r>
            <a:endParaRPr lang="en-US" dirty="0"/>
          </a:p>
        </p:txBody>
      </p:sp>
    </p:spTree>
    <p:extLst>
      <p:ext uri="{BB962C8B-B14F-4D97-AF65-F5344CB8AC3E}">
        <p14:creationId xmlns:p14="http://schemas.microsoft.com/office/powerpoint/2010/main" val="3172721805"/>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2. How are you tempted?</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Sex, drunkenness, recreational drugs, over eating</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1909935025"/>
      </p:ext>
    </p:extLst>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3. Your tendencies are not 	righteously oriented!</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1803858245"/>
      </p:ext>
    </p:extLst>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3. Your tendencies are not 	righteously oriented!</a:t>
            </a:r>
          </a:p>
          <a:p>
            <a:pPr marL="0" indent="0" algn="just" rtl="0">
              <a:buNone/>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Isaiah 53:6 - We all, like sheep, have gone astray, each of us has turned to his own way; and the Lord has laid on him the iniquity of us all.</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1883872927"/>
      </p:ext>
    </p:extLst>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3. Your tendencies are not 	righteously oriented!</a:t>
            </a:r>
          </a:p>
          <a:p>
            <a:pPr marL="0" indent="0" algn="just" rtl="0">
              <a:buNone/>
            </a:pPr>
            <a:endPar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rtl="0">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Daniel 7</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668945006"/>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3. Your tendencies are not 	righteously oriented!</a:t>
            </a:r>
          </a:p>
          <a:p>
            <a:pPr marL="0" indent="0" algn="just">
              <a:buNone/>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4:1 - What causes fights and quarrels among you? Don’t they come from your desires that battle within you.</a:t>
            </a: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1236708587"/>
      </p:ext>
    </p:extLst>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4. How does God deliver you from 	evil?</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2702183818"/>
      </p:ext>
    </p:extLst>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4. How does God deliver you from 	evil?</a:t>
            </a:r>
          </a:p>
          <a:p>
            <a:pPr marL="0" indent="0" algn="just">
              <a:buNone/>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Corinthians 10:13 - . . . when you are tempted,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will also provide a way out</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 that you can stand up under it.</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4201720433"/>
      </p:ext>
    </p:extLst>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4. How does God deliver you from 	evil?</a:t>
            </a:r>
            <a:endPar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Jesus used the escape route!</a:t>
            </a:r>
          </a:p>
          <a:p>
            <a:pPr marL="609600" indent="-609600" algn="ctr" eaLnBrk="1" fontAlgn="auto" hangingPunct="1">
              <a:spcAft>
                <a:spcPts val="0"/>
              </a:spcAft>
              <a:buFont typeface="Wingdings 2" panose="05020102010507070707" pitchFamily="18" charset="2"/>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4:1-11</a:t>
            </a:r>
            <a:endPar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1345270415"/>
      </p:ext>
    </p:extLst>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4. How does God deliver you from 	evil?</a:t>
            </a:r>
            <a:endPar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You need direction from God’s word!</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210979336"/>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3680AF-0A90-4FED-BDD0-1B2909503BE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668735-F3EC-4CC2-993E-06D4FA0A0B3E}"/>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God Wants You to Prepare to Pray</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hallowed be your name, your kingdom come. Give us each day our daily bread. Forgive us our sins, for we also forgive everyone who sins against us. </a:t>
            </a:r>
            <a:r>
              <a:rPr 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lead us not into temptation</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 directing you away from temptation.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5. The only way God will lead you 	is if you want Him to!</a:t>
            </a:r>
            <a:endPar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You to Pray About Certain Things</a:t>
            </a:r>
            <a:endParaRPr lang="en-US" dirty="0"/>
          </a:p>
        </p:txBody>
      </p:sp>
    </p:spTree>
    <p:extLst>
      <p:ext uri="{BB962C8B-B14F-4D97-AF65-F5344CB8AC3E}">
        <p14:creationId xmlns:p14="http://schemas.microsoft.com/office/powerpoint/2010/main" val="448401306"/>
      </p:ext>
    </p:extLst>
  </p:cSld>
  <p:clrMapOvr>
    <a:masterClrMapping/>
  </p:clrMapOvr>
  <p:transition>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Surrender your life to Him!</a:t>
            </a:r>
            <a:endParaRPr lang="en-US" sz="2400" b="1">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4089801"/>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hallowed be your name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your kingdom come. Give us each day our daily bread. Forgive us our sins, for we also forgive everyone who sins against us. And lead us not into temptation.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Hallowed be God’s name.</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Wants You to Prepare to Pray</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hallowed be your name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your kingdom come. Give us each day our daily bread. Forgive us our sins, for we also forgive everyone who sins against us. And lead us not into temptation.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Hallowed be God’s name.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	1. </a:t>
            </a:r>
            <a:r>
              <a:rPr lang="en-US" sz="4400"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You reverence God’s name by 	realizing who you are &amp; Who 	you are worshipping.</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Wants You to Prepare to Pray</a:t>
            </a:r>
          </a:p>
        </p:txBody>
      </p:sp>
    </p:spTree>
    <p:extLst>
      <p:ext uri="{BB962C8B-B14F-4D97-AF65-F5344CB8AC3E}">
        <p14:creationId xmlns:p14="http://schemas.microsoft.com/office/powerpoint/2010/main" val="3895571841"/>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hallowed be your name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your kingdom come. Give us each day our daily bread. Forgive us our sins, for we also forgive everyone who sins against us. And lead us not into temptation.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Hallowed be God’s name.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	2. </a:t>
            </a:r>
            <a:r>
              <a:rPr lang="en-US" sz="4400"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God wants you to reverence 	His name.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		a. </a:t>
            </a:r>
            <a:r>
              <a:rPr lang="en-US" sz="4400" b="1" dirty="0">
                <a:solidFill>
                  <a:srgbClr val="006600"/>
                </a:solidFill>
                <a:effectLst>
                  <a:outerShdw blurRad="38100" dist="38100" dir="2700000" algn="tl">
                    <a:srgbClr val="000000">
                      <a:alpha val="43137"/>
                    </a:srgbClr>
                  </a:outerShdw>
                </a:effectLst>
                <a:latin typeface="Arial Narrow" pitchFamily="34" charset="0"/>
                <a:ea typeface="Segoe UI Symbol" panose="020B0502040204020203" pitchFamily="34" charset="0"/>
              </a:rPr>
              <a:t>Hallowed</a:t>
            </a:r>
            <a:r>
              <a:rPr lang="en-US" sz="4400"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 </a:t>
            </a:r>
            <a:r>
              <a:rPr lang="en-US" sz="4400" b="1" dirty="0">
                <a:solidFill>
                  <a:schemeClr val="tx1"/>
                </a:solidFill>
                <a:effectLst>
                  <a:outerShdw blurRad="38100" dist="38100" dir="2700000" algn="tl">
                    <a:srgbClr val="000000">
                      <a:alpha val="43137"/>
                    </a:srgbClr>
                  </a:outerShdw>
                </a:effectLst>
                <a:latin typeface="Arial Narrow" pitchFamily="34" charset="0"/>
                <a:ea typeface="Segoe UI Symbol" panose="020B0502040204020203" pitchFamily="34" charset="0"/>
              </a:rPr>
              <a:t>*</a:t>
            </a:r>
            <a:r>
              <a:rPr lang="en-US" sz="4400"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 = a sacred respect.</a:t>
            </a:r>
          </a:p>
          <a:p>
            <a:pPr marL="609600" indent="-609600" algn="just" eaLnBrk="1" fontAlgn="auto" hangingPunct="1">
              <a:spcAft>
                <a:spcPts val="0"/>
              </a:spcAft>
              <a:buFont typeface="Wingdings 2" panose="05020102010507070707" pitchFamily="18" charset="2"/>
              <a:buNone/>
              <a:defRPr/>
            </a:pPr>
            <a:endParaRPr lang="en-US"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endParaRPr>
          </a:p>
          <a:p>
            <a:pPr marL="609600" indent="-609600" algn="just" eaLnBrk="1" fontAlgn="auto" hangingPunct="1">
              <a:spcAft>
                <a:spcPts val="0"/>
              </a:spcAft>
              <a:buNone/>
              <a:defRPr/>
            </a:pPr>
            <a:r>
              <a:rPr lang="en-US" sz="2800" b="1" kern="1400" dirty="0">
                <a:ln>
                  <a:noFill/>
                </a:ln>
                <a:solidFill>
                  <a:schemeClr val="tx1"/>
                </a:solidFill>
                <a:effectLst/>
                <a:latin typeface="Segoe UI Symbol" panose="020B0502040204020203" pitchFamily="34" charset="0"/>
                <a:ea typeface="Segoe UI Symbol" panose="020B0502040204020203" pitchFamily="34" charset="0"/>
              </a:rPr>
              <a:t>* </a:t>
            </a:r>
            <a:r>
              <a:rPr lang="el-GR" sz="2800" b="1" kern="1400">
                <a:ln>
                  <a:noFill/>
                </a:ln>
                <a:solidFill>
                  <a:schemeClr val="tx1"/>
                </a:solidFill>
                <a:effectLst/>
                <a:latin typeface="Segoe UI Symbol" panose="020B0502040204020203" pitchFamily="34" charset="0"/>
                <a:ea typeface="Segoe UI Symbol" panose="020B0502040204020203" pitchFamily="34" charset="0"/>
              </a:rPr>
              <a:t>αγιάζω</a:t>
            </a:r>
            <a:r>
              <a:rPr lang="en-US" sz="2800" b="1" kern="1400" dirty="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 </a:t>
            </a:r>
            <a:r>
              <a:rPr lang="en-US" sz="2800" b="1" kern="1400" dirty="0">
                <a:solidFill>
                  <a:schemeClr val="tx1"/>
                </a:solidFill>
                <a:effectLst>
                  <a:outerShdw blurRad="38100" dist="38100" dir="2700000" algn="tl">
                    <a:srgbClr val="000000">
                      <a:alpha val="43137"/>
                    </a:srgbClr>
                  </a:outerShdw>
                </a:effectLst>
                <a:latin typeface="Arial" panose="020B0604020202020204" pitchFamily="34" charset="0"/>
                <a:ea typeface="Segoe UI Symbol" panose="020B0502040204020203" pitchFamily="34" charset="0"/>
                <a:cs typeface="Arial" panose="020B0604020202020204" pitchFamily="34" charset="0"/>
              </a:rPr>
              <a:t>(</a:t>
            </a:r>
            <a:r>
              <a:rPr lang="he-IL" sz="2800" b="1" kern="1400" dirty="0">
                <a:ln>
                  <a:noFill/>
                </a:ln>
                <a:solidFill>
                  <a:schemeClr val="tx1"/>
                </a:solidFill>
                <a:effectLst/>
                <a:latin typeface="FrankRuehl" panose="020E0503060101010101" pitchFamily="34" charset="-79"/>
                <a:cs typeface="FrankRuehl" panose="020E0503060101010101" pitchFamily="34" charset="-79"/>
              </a:rPr>
              <a:t>בָּרַךְ</a:t>
            </a:r>
            <a:r>
              <a:rPr lang="en-US" sz="2800" b="1" kern="1400" dirty="0">
                <a:ln>
                  <a:noFill/>
                </a:ln>
                <a:solidFill>
                  <a:schemeClr val="tx1"/>
                </a:solidFill>
                <a:effectLst/>
                <a:latin typeface="Arial" panose="020B0604020202020204" pitchFamily="34" charset="0"/>
                <a:cs typeface="Arial" panose="020B0604020202020204" pitchFamily="34" charset="0"/>
              </a:rPr>
              <a:t>)</a:t>
            </a:r>
            <a:endParaRPr lang="he-IL" sz="2800" b="1" kern="1400" dirty="0">
              <a:ln>
                <a:noFill/>
              </a:ln>
              <a:solidFill>
                <a:schemeClr val="tx1"/>
              </a:solidFill>
              <a:effectLst/>
              <a:latin typeface="Arial" panose="020B0604020202020204" pitchFamily="34" charset="0"/>
              <a:cs typeface="Arial" panose="020B0604020202020204" pitchFamily="34" charset="0"/>
            </a:endParaRPr>
          </a:p>
          <a:p>
            <a:pPr marL="609600" indent="-609600" algn="just" eaLnBrk="1" fontAlgn="auto" hangingPunct="1">
              <a:spcAft>
                <a:spcPts val="0"/>
              </a:spcAft>
              <a:buNone/>
              <a:defRPr/>
            </a:pPr>
            <a:endParaRPr lang="el-GR" sz="1800" kern="1400">
              <a:ln>
                <a:noFill/>
              </a:ln>
              <a:solidFill>
                <a:srgbClr val="000000"/>
              </a:solidFill>
              <a:effectLst/>
              <a:latin typeface="Times New Roman" panose="02020603050405020304" pitchFamily="18"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Wants You to Prepare to Pray</a:t>
            </a:r>
          </a:p>
        </p:txBody>
      </p:sp>
    </p:spTree>
    <p:extLst>
      <p:ext uri="{BB962C8B-B14F-4D97-AF65-F5344CB8AC3E}">
        <p14:creationId xmlns:p14="http://schemas.microsoft.com/office/powerpoint/2010/main" val="614786090"/>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hallowed be your name</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your kingdom come. Give us each day our daily bread. Forgive us our sins, for we also forgive everyone who sins against us. And lead us not into temptation.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Hallowed be God’s name.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	2. </a:t>
            </a:r>
            <a:r>
              <a:rPr lang="en-US" sz="4400"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God wants you to reverence 	His name.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		b. </a:t>
            </a:r>
            <a:r>
              <a:rPr lang="en-US" sz="4400" b="1" dirty="0">
                <a:solidFill>
                  <a:srgbClr val="006600"/>
                </a:solidFill>
                <a:effectLst>
                  <a:outerShdw blurRad="38100" dist="38100" dir="2700000" algn="tl">
                    <a:srgbClr val="000000">
                      <a:alpha val="43137"/>
                    </a:srgbClr>
                  </a:outerShdw>
                </a:effectLst>
                <a:latin typeface="Arial Narrow" pitchFamily="34" charset="0"/>
                <a:ea typeface="Segoe UI Symbol" panose="020B0502040204020203" pitchFamily="34" charset="0"/>
              </a:rPr>
              <a:t>Name</a:t>
            </a:r>
            <a:r>
              <a:rPr lang="en-US" sz="4400"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 </a:t>
            </a:r>
            <a:r>
              <a:rPr lang="en-US" sz="4400" b="1" dirty="0">
                <a:solidFill>
                  <a:schemeClr val="tx1"/>
                </a:solidFill>
                <a:effectLst>
                  <a:outerShdw blurRad="38100" dist="38100" dir="2700000" algn="tl">
                    <a:srgbClr val="000000">
                      <a:alpha val="43137"/>
                    </a:srgbClr>
                  </a:outerShdw>
                </a:effectLst>
                <a:latin typeface="Arial Narrow" pitchFamily="34" charset="0"/>
                <a:ea typeface="Segoe UI Symbol" panose="020B0502040204020203" pitchFamily="34" charset="0"/>
              </a:rPr>
              <a:t>*</a:t>
            </a:r>
            <a:r>
              <a:rPr lang="en-US" sz="4400"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rPr>
              <a:t> = the total person.</a:t>
            </a:r>
          </a:p>
          <a:p>
            <a:pPr marL="609600" indent="-609600" algn="just" eaLnBrk="1" fontAlgn="auto" hangingPunct="1">
              <a:spcAft>
                <a:spcPts val="0"/>
              </a:spcAft>
              <a:buFont typeface="Wingdings 2" panose="05020102010507070707" pitchFamily="18" charset="2"/>
              <a:buNone/>
              <a:defRPr/>
            </a:pPr>
            <a:endParaRPr lang="en-US" b="1" dirty="0">
              <a:solidFill>
                <a:srgbClr val="990033"/>
              </a:solidFill>
              <a:effectLst>
                <a:outerShdw blurRad="38100" dist="38100" dir="2700000" algn="tl">
                  <a:srgbClr val="000000">
                    <a:alpha val="43137"/>
                  </a:srgbClr>
                </a:outerShdw>
              </a:effectLst>
              <a:latin typeface="Arial Narrow" pitchFamily="34" charset="0"/>
              <a:ea typeface="Segoe UI Symbol" panose="020B0502040204020203" pitchFamily="34" charset="0"/>
            </a:endParaRPr>
          </a:p>
          <a:p>
            <a:pPr marL="609600" indent="-609600" algn="just" eaLnBrk="1" fontAlgn="auto" hangingPunct="1">
              <a:spcAft>
                <a:spcPts val="0"/>
              </a:spcAft>
              <a:buNone/>
              <a:defRPr/>
            </a:pPr>
            <a:r>
              <a:rPr lang="en-US" sz="2800" b="1" kern="1400" dirty="0">
                <a:ln>
                  <a:noFill/>
                </a:ln>
                <a:solidFill>
                  <a:schemeClr val="tx1"/>
                </a:solidFill>
                <a:effectLst/>
                <a:latin typeface="Segoe UI Symbol" panose="020B0502040204020203" pitchFamily="34" charset="0"/>
                <a:ea typeface="Segoe UI Symbol" panose="020B0502040204020203" pitchFamily="34" charset="0"/>
              </a:rPr>
              <a:t>* </a:t>
            </a:r>
            <a:r>
              <a:rPr lang="el-GR" sz="2800" b="1" kern="1400">
                <a:ln>
                  <a:noFill/>
                </a:ln>
                <a:solidFill>
                  <a:srgbClr val="000000"/>
                </a:solidFill>
                <a:effectLst/>
                <a:latin typeface="Segoe UI Symbol" panose="020B0502040204020203" pitchFamily="34" charset="0"/>
                <a:ea typeface="Segoe UI Symbol" panose="020B0502040204020203" pitchFamily="34" charset="0"/>
              </a:rPr>
              <a:t>ονομα</a:t>
            </a:r>
            <a:endParaRPr lang="he-IL" sz="2800" b="1" kern="1400" dirty="0">
              <a:ln>
                <a:noFill/>
              </a:ln>
              <a:solidFill>
                <a:schemeClr val="tx1"/>
              </a:solidFill>
              <a:effectLst/>
              <a:latin typeface="Segoe UI Symbol" panose="020B0502040204020203" pitchFamily="34" charset="0"/>
              <a:ea typeface="Segoe UI Symbol" panose="020B0502040204020203" pitchFamily="34" charset="0"/>
              <a:cs typeface="Arial" panose="020B0604020202020204" pitchFamily="34" charset="0"/>
            </a:endParaRPr>
          </a:p>
          <a:p>
            <a:pPr marL="609600" indent="-609600" algn="just" eaLnBrk="1" fontAlgn="auto" hangingPunct="1">
              <a:spcAft>
                <a:spcPts val="0"/>
              </a:spcAft>
              <a:buNone/>
              <a:defRPr/>
            </a:pPr>
            <a:endParaRPr lang="el-GR" sz="1800" kern="1400">
              <a:ln>
                <a:noFill/>
              </a:ln>
              <a:solidFill>
                <a:srgbClr val="000000"/>
              </a:solidFill>
              <a:effectLst/>
              <a:latin typeface="Times New Roman" panose="02020603050405020304" pitchFamily="18"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Wants You to Prepare to Pray</a:t>
            </a:r>
          </a:p>
        </p:txBody>
      </p:sp>
    </p:spTree>
    <p:extLst>
      <p:ext uri="{BB962C8B-B14F-4D97-AF65-F5344CB8AC3E}">
        <p14:creationId xmlns:p14="http://schemas.microsoft.com/office/powerpoint/2010/main" val="3364700994"/>
      </p:ext>
    </p:extLst>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29832</TotalTime>
  <Words>3902</Words>
  <Application>Microsoft Office PowerPoint</Application>
  <PresentationFormat>On-screen Show (4:3)</PresentationFormat>
  <Paragraphs>348</Paragraphs>
  <Slides>51</Slides>
  <Notes>51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51</vt:i4>
      </vt:variant>
    </vt:vector>
  </HeadingPairs>
  <TitlesOfParts>
    <vt:vector size="61" baseType="lpstr">
      <vt:lpstr>Arial</vt:lpstr>
      <vt:lpstr>Arial Narrow</vt:lpstr>
      <vt:lpstr>Calibri</vt:lpstr>
      <vt:lpstr>Franklin Gothic Medium</vt:lpstr>
      <vt:lpstr>FrankRuehl</vt:lpstr>
      <vt:lpstr>Lucida Sans Unicode</vt:lpstr>
      <vt:lpstr>Segoe UI Symbol</vt:lpstr>
      <vt:lpstr>Times New Roman</vt:lpstr>
      <vt:lpstr>Wingdings 2</vt:lpstr>
      <vt:lpstr>Trek</vt:lpstr>
      <vt:lpstr>what  should  you  pray  about?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1514</cp:revision>
  <dcterms:created xsi:type="dcterms:W3CDTF">2005-04-23T22:37:40Z</dcterms:created>
  <dcterms:modified xsi:type="dcterms:W3CDTF">2024-08-17T19:44:06Z</dcterms:modified>
</cp:coreProperties>
</file>