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handoutMasterIdLst>
    <p:handoutMasterId r:id="rId53"/>
  </p:handoutMasterIdLst>
  <p:sldIdLst>
    <p:sldId id="398" r:id="rId2"/>
    <p:sldId id="1676" r:id="rId3"/>
    <p:sldId id="1744" r:id="rId4"/>
    <p:sldId id="1745" r:id="rId5"/>
    <p:sldId id="1706" r:id="rId6"/>
    <p:sldId id="1677" r:id="rId7"/>
    <p:sldId id="1746" r:id="rId8"/>
    <p:sldId id="1747" r:id="rId9"/>
    <p:sldId id="1748" r:id="rId10"/>
    <p:sldId id="1123" r:id="rId11"/>
    <p:sldId id="1503" r:id="rId12"/>
    <p:sldId id="1749" r:id="rId13"/>
    <p:sldId id="1750" r:id="rId14"/>
    <p:sldId id="1751" r:id="rId15"/>
    <p:sldId id="1752" r:id="rId16"/>
    <p:sldId id="1753" r:id="rId17"/>
    <p:sldId id="1754" r:id="rId18"/>
    <p:sldId id="1755" r:id="rId19"/>
    <p:sldId id="1758" r:id="rId20"/>
    <p:sldId id="1759" r:id="rId21"/>
    <p:sldId id="1760" r:id="rId22"/>
    <p:sldId id="1761" r:id="rId23"/>
    <p:sldId id="1762" r:id="rId24"/>
    <p:sldId id="1764" r:id="rId25"/>
    <p:sldId id="1765" r:id="rId26"/>
    <p:sldId id="1766" r:id="rId27"/>
    <p:sldId id="1767" r:id="rId28"/>
    <p:sldId id="1768" r:id="rId29"/>
    <p:sldId id="1591" r:id="rId30"/>
    <p:sldId id="1769" r:id="rId31"/>
    <p:sldId id="1770" r:id="rId32"/>
    <p:sldId id="1771" r:id="rId33"/>
    <p:sldId id="1772" r:id="rId34"/>
    <p:sldId id="1773" r:id="rId35"/>
    <p:sldId id="1779" r:id="rId36"/>
    <p:sldId id="1775" r:id="rId37"/>
    <p:sldId id="1776" r:id="rId38"/>
    <p:sldId id="1777" r:id="rId39"/>
    <p:sldId id="1778" r:id="rId40"/>
    <p:sldId id="1597" r:id="rId41"/>
    <p:sldId id="1780" r:id="rId42"/>
    <p:sldId id="1781" r:id="rId43"/>
    <p:sldId id="1782" r:id="rId44"/>
    <p:sldId id="1783" r:id="rId45"/>
    <p:sldId id="1784" r:id="rId46"/>
    <p:sldId id="1785" r:id="rId47"/>
    <p:sldId id="1786" r:id="rId48"/>
    <p:sldId id="1787" r:id="rId49"/>
    <p:sldId id="1788" r:id="rId50"/>
    <p:sldId id="1612" r:id="rId51"/>
  </p:sldIdLst>
  <p:sldSz cx="9144000" cy="6858000" type="screen4x3"/>
  <p:notesSz cx="6858000" cy="9117013"/>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9966"/>
    <a:srgbClr val="990033"/>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645" autoAdjust="0"/>
    <p:restoredTop sz="90401" autoAdjust="0"/>
  </p:normalViewPr>
  <p:slideViewPr>
    <p:cSldViewPr>
      <p:cViewPr varScale="1">
        <p:scale>
          <a:sx n="101" d="100"/>
          <a:sy n="101" d="100"/>
        </p:scale>
        <p:origin x="151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D6596DC2-86C1-4401-A5FA-5FD7CFE62A06}"/>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AEA19C0E-4318-4454-B372-517D1BA700DC}"/>
              </a:ext>
            </a:extLst>
          </p:cNvPr>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9DBACEB7-7F19-49E9-9307-EA3AD0BDC0C9}"/>
              </a:ext>
            </a:extLst>
          </p:cNvPr>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E8772C4E-D24F-4B22-9261-4E51B2510F92}"/>
              </a:ext>
            </a:extLst>
          </p:cNvPr>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latin typeface="Times New Roman" panose="02020603050405020304" pitchFamily="18" charset="0"/>
              </a:defRPr>
            </a:lvl1pPr>
          </a:lstStyle>
          <a:p>
            <a:pPr>
              <a:defRPr/>
            </a:pPr>
            <a:fld id="{13C83B92-905C-485F-81E2-F117EE0DF80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25C7F9-458E-4CF0-9BF4-9BF07519E25C}"/>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89DBC82B-57B2-4652-A44E-013BFA54EAA3}"/>
              </a:ext>
            </a:extLst>
          </p:cNvPr>
          <p:cNvSpPr>
            <a:spLocks noGrp="1"/>
          </p:cNvSpPr>
          <p:nvPr>
            <p:ph type="dt" idx="1"/>
          </p:nvPr>
        </p:nvSpPr>
        <p:spPr>
          <a:xfrm>
            <a:off x="3884613" y="0"/>
            <a:ext cx="2971800" cy="455613"/>
          </a:xfrm>
          <a:prstGeom prst="rect">
            <a:avLst/>
          </a:prstGeom>
        </p:spPr>
        <p:txBody>
          <a:bodyPr vert="horz" lIns="91440" tIns="45720" rIns="91440" bIns="45720" rtlCol="0"/>
          <a:lstStyle>
            <a:lvl1pPr algn="r" eaLnBrk="1" hangingPunct="1">
              <a:defRPr sz="1200"/>
            </a:lvl1pPr>
          </a:lstStyle>
          <a:p>
            <a:pPr>
              <a:defRPr/>
            </a:pPr>
            <a:fld id="{7027F337-B7B1-4C47-AF42-393F452F20F8}" type="datetimeFigureOut">
              <a:rPr lang="en-US"/>
              <a:pPr>
                <a:defRPr/>
              </a:pPr>
              <a:t>6/17/2024</a:t>
            </a:fld>
            <a:endParaRPr lang="en-US" dirty="0"/>
          </a:p>
        </p:txBody>
      </p:sp>
      <p:sp>
        <p:nvSpPr>
          <p:cNvPr id="4" name="Slide Image Placeholder 3">
            <a:extLst>
              <a:ext uri="{FF2B5EF4-FFF2-40B4-BE49-F238E27FC236}">
                <a16:creationId xmlns:a16="http://schemas.microsoft.com/office/drawing/2014/main" id="{7AA67D55-FA4E-4A59-98E1-B2E98CBFCBF8}"/>
              </a:ext>
            </a:extLst>
          </p:cNvPr>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467EE3B-D1F5-49B5-80DE-D694C5B588AE}"/>
              </a:ext>
            </a:extLst>
          </p:cNvPr>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25CE424-806D-4A13-8257-272976E4810F}"/>
              </a:ext>
            </a:extLst>
          </p:cNvPr>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DD97C16-1FF4-4178-8564-6FAB25F19FF8}"/>
              </a:ext>
            </a:extLst>
          </p:cNvPr>
          <p:cNvSpPr>
            <a:spLocks noGrp="1"/>
          </p:cNvSpPr>
          <p:nvPr>
            <p:ph type="sldNum" sz="quarter" idx="5"/>
          </p:nvPr>
        </p:nvSpPr>
        <p:spPr>
          <a:xfrm>
            <a:off x="3884613" y="8659813"/>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4554AE5-9C19-4308-9FA5-BE68AD3119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B097FFB-A70E-438B-A9CA-3C9D9B465C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C550FBD1-885A-4769-A8A8-AAA03E5BF8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765C9270-EAE6-4EF0-98F3-1DC628D36B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DB9803-277D-4783-A7E2-B713E3BE447D}" type="slidenum">
              <a:rPr lang="en-US" altLang="en-US">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0BA485A-9969-4E81-8FC8-803B5D30E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F4F8B1B-DEB5-43EC-8EB3-99F9906144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53CCDE8D-199C-4763-A188-4E1B1822EA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8217C5-ECA8-43AD-A036-4877383CECCE}" type="slidenum">
              <a:rPr lang="en-US" altLang="en-US">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D349E3B-44DC-4F81-BB11-CAD0AEED56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067AE9C-0F2E-4DA6-984B-25470FFBF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C31B88DD-AA6F-4410-A5F9-15F7294B59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9F5712-0B5E-4747-B9A5-5C35443BA6B2}" type="slidenum">
              <a:rPr lang="en-US" altLang="en-US">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5C80524-62E1-454E-A272-6DCAFDBB2D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843B12C-CB28-4F10-9024-C8A8AD945A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2747315C-5CC2-4A63-ADE3-22973DDA6C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03BA5D-BF1F-4589-AD76-AD56D2B7262E}" type="slidenum">
              <a:rPr lang="en-US" altLang="en-US">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62D10D8-521E-4B29-9D16-A21FBE97C8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7EB8C24-5503-4782-98D9-E0CC8FCAE5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29989224-6FD1-4A00-8294-D2929E71AF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D47018-1A5D-411C-9676-9BCB04A0155E}" type="slidenum">
              <a:rPr lang="en-US" altLang="en-US">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BA28B6C-8B31-40D3-B88B-A2F4CA94E8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8400E91-973F-4A08-AD4E-80166128E7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4DCB3F4B-19DD-4FBB-BC9C-246FD29E44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684981-18A1-4F56-94E2-5891F04EA046}" type="slidenum">
              <a:rPr lang="en-US" altLang="en-US">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3F52CC5-3953-44EC-95FD-989A2657F5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0149AB9-533F-48E2-8646-F49701A3E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D59A5B96-CBCB-417E-91D8-27F28589F4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63749A-8A56-4321-8A90-B805F751D379}" type="slidenum">
              <a:rPr lang="en-US" altLang="en-US">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6D9DF32-09AC-45FF-BE91-23C12EFE18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B7C8EE4-318A-4505-9D65-41B6DF21C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26E5E1C5-599A-4C2D-B047-9853A675FA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2E79AA-01A0-4065-A3DB-3F13881D2842}" type="slidenum">
              <a:rPr lang="en-US" altLang="en-US">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CF84527-DB4F-4CC8-8E59-B3DAC134F6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20CB65E-9FEF-4ABF-9612-8BD01DD3F4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A65183E7-DF86-48D8-9914-5B612A1238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4CC9CC-C52E-451C-816F-7F973CE996DE}" type="slidenum">
              <a:rPr lang="en-US" altLang="en-US">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3E73F5C-175E-4323-915A-904C22B827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79E7990-AC7A-41F0-A701-C5317ABED8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2F02E2DF-97D5-4CD7-959A-7A04F20225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B050AF-2DC8-4E98-8D0E-FDF8505F798F}" type="slidenum">
              <a:rPr lang="en-US" altLang="en-US">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31A8DFA-A916-406E-BF8A-1700E93632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659D187-0279-4469-993F-7BE0AEF5DF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9A3CEA2F-D508-4C29-B8DC-B34A1DE029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E84384-006A-43D7-88A5-C35C7A9D6E78}" type="slidenum">
              <a:rPr lang="en-US" altLang="en-US">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A2FC2B1-EAD4-4996-AAB4-9A294FA49A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DAA1FD9-A5D0-4B13-82E3-FDE92904B4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78AD721A-E905-491D-99A6-D8A61F0A27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0B8734-8BD0-4B61-9C8F-0894E91A206C}" type="slidenum">
              <a:rPr lang="en-US" altLang="en-US">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FB73219-310D-462B-9D99-4D817DD64D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615849A8-6178-48FA-A7F4-39CE56347C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103FF84B-67E2-413F-85A6-9B7CFA5146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8E377B-8116-44DD-ACF4-3BFAB4D8041A}" type="slidenum">
              <a:rPr lang="en-US" altLang="en-US">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BA86069-44AA-4D3C-AF60-DBB2B2DFF3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ED89408-8415-453C-90A5-574CA806FF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039D7EA5-B510-4CBE-9D2D-EE3B5EB826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9627DF-BDBE-430B-A924-5D276D3F813A}" type="slidenum">
              <a:rPr lang="en-US" altLang="en-US">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28661F3-1893-43F1-9421-17C5B0FB15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AEF5859-01D6-4991-9048-6F26152B8F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D28C9FB2-44B4-4B46-95FF-06F818481C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6928DE-E678-420D-8637-57E3AF86B7F3}" type="slidenum">
              <a:rPr lang="en-US" altLang="en-US">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AFD03E0-EBDB-4B90-B5A7-4B9DB2CA94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73AA99C-0DD4-4907-8D64-9FC1336F30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8266E948-BD39-42B7-AD15-FAB04F11B3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CF8313-8C47-40C4-92DE-5BC9D320D19E}" type="slidenum">
              <a:rPr lang="en-US" altLang="en-US">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B1717C9-B355-4D3C-B2F8-EEC1B2868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E16BFC68-DC67-4019-9F7E-C7A7D6E39F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7F2B890C-0844-4E7F-93C4-D034EAAC10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8F7746-3DF3-4078-8270-A0EFDF511A76}" type="slidenum">
              <a:rPr lang="en-US" altLang="en-US">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1DEBD412-D82F-4A1D-983E-E3AF533403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FA7337A3-ED48-4C6A-94D3-E053E3509A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6CD5CAF4-5D23-4A81-B9A7-144FAEA44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EF67EF-25A6-4661-895F-5161BA1AE632}" type="slidenum">
              <a:rPr lang="en-US" altLang="en-US">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25795AC-B03A-44EE-8156-0D76EE8C7C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CCCB292-6C5B-4F7C-A79A-25C84DF6C8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8B60F97C-9D9D-47CC-9918-DA8CD9AAFC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07EB70-9A6D-4A01-A8A2-0F5094E3BCC6}" type="slidenum">
              <a:rPr lang="en-US" altLang="en-US">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4400E08-4928-49E6-B7C3-B75A650C43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D630F22-D5B8-493B-8572-2948415A3E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1313B3EE-85C7-4D63-A34D-E9D9450202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3C09E4-D40F-4F93-93FC-B371BF36F17F}" type="slidenum">
              <a:rPr lang="en-US" altLang="en-US">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837FCB11-FE07-4570-9281-DC7890DB68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7B1F44BA-1586-4AA9-8C86-D3529B0B68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8793F3B1-B885-4837-B2A8-37307DF728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A999F0-3D16-442B-8502-1B5781AA10C0}" type="slidenum">
              <a:rPr lang="en-US" altLang="en-US">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677F692-721F-4459-B988-511EA93E03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70E0A534-3273-444B-BF87-D8B8137F99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D8496372-59B6-4AFF-8B40-351769CA40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6011DE-1315-42AE-B886-E18E41568E22}" type="slidenum">
              <a:rPr lang="en-US" altLang="en-US">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2DB3E01-EF0C-4638-927B-035A72739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ED06961-7D7C-4F10-9FAC-71B14AE06F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7E12D5C0-A9D0-4F45-A28B-3F68C1013F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F53397-D0F0-49AA-8775-EE9CB2F8EB95}" type="slidenum">
              <a:rPr lang="en-US" altLang="en-US">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CFAB05A-F0B9-44C4-960B-C133485E69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1FF80F4-F168-43F4-A8F9-8E710C3826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A34BF47A-F39D-4413-91C7-71C321D97F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67A50B-B3C9-403B-8F94-44FBC29FAE43}" type="slidenum">
              <a:rPr lang="en-US" altLang="en-US">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98283F6-1F2E-4A37-9E98-55A3C9C8EB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6B17C688-1A0F-461F-8CB8-50FD7CA0F1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A609309C-8CBA-407A-BF2A-049463E41A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D91428-2562-4816-93AA-FA8462EEF520}" type="slidenum">
              <a:rPr lang="en-US" altLang="en-US">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CD1C0EA-DCF1-47C2-93D8-2CE746C290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6112B70C-AF0C-4078-8A81-0C7CC7CD15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78523A31-5D4C-4D39-A9EF-0FD30ECA0D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B9238D-66E5-4336-A252-D0E9E70DE002}" type="slidenum">
              <a:rPr lang="en-US" altLang="en-US">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776BA59-F96F-4218-9DE6-31A11151A8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53A3B7E0-CD01-4381-95C4-9AA5453E40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3136A86C-5870-43CF-AEFE-DE71B7EAF4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598F5E-93C0-4794-B1E3-DD98FE3A2205}" type="slidenum">
              <a:rPr lang="en-US" altLang="en-US">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160C7EE-FE77-4B56-A6F9-6B3937811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9E0C3BCC-4F7F-44CC-A086-E691724D32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69E8AC89-8EAF-4367-B315-7EF0E84192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ED8974-1170-44E6-BEBA-A20DB51E4839}" type="slidenum">
              <a:rPr lang="en-US" altLang="en-US">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4E4818C-71DF-4341-8ECE-897988007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B6697D85-E2D3-4FAF-9549-16361429AC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9FE4C215-92E3-40D8-A436-06C3D524C8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5FC241-447D-4795-B631-405581E83455}" type="slidenum">
              <a:rPr lang="en-US" altLang="en-US">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3E424A5-7604-4A27-A1F6-B4DBF588EE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DC0EF6C2-1B6F-447E-82B6-379DF0855F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D70F0BD7-39A8-4376-8557-41D7E560B2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5F5FBE-E0C1-4508-99F1-B93E11AC4980}" type="slidenum">
              <a:rPr lang="en-US" altLang="en-US">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129E8E2E-2639-4775-9A38-4B38FC766A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62BB5BB3-D2A2-4B04-85A4-A3FFD3381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EAC3B0F7-7532-47D9-8827-CD171C098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EF9890-7895-438E-AB2D-28737BC6E58A}" type="slidenum">
              <a:rPr lang="en-US" altLang="en-US">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0DA3D6C4-399C-4142-8C82-32CBCABCD1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BC4BCEB-5F71-461A-8321-4E4F790932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5CA40022-978C-46DF-9BBD-F0D9DD43BE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294218-EFED-40A4-B698-250CFBF6205D}" type="slidenum">
              <a:rPr lang="en-US" altLang="en-US">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BB0E3D7B-B2C9-4691-A810-AB4646F7F4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644A90E-E207-49CE-BC97-B5211F65F5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39FD9DB0-2B6A-4F63-92A0-FBE4663A20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A9A627-703B-4192-A54E-8D77BE0F961B}" type="slidenum">
              <a:rPr lang="en-US" altLang="en-US">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7C0D1D7-2FA1-4EE3-9785-62F99AF7C2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11C2511-22B4-4F1F-9A36-1C71B8163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58E72063-B4FF-4957-881B-B3181CDD83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F0E660-08A6-4AB9-BF33-90973AE5618A}" type="slidenum">
              <a:rPr lang="en-US" altLang="en-US">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F559E9F7-FB47-4E74-95DA-D4BCCCE5F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4D0B9BEF-9F2E-4525-A6B8-76F71C7570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AFB90DB9-99B5-41CD-BA37-E5406C0382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79E6DB-C7ED-4654-89C4-1B84B206038A}" type="slidenum">
              <a:rPr lang="en-US" altLang="en-US">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783F0567-CEB2-4533-BB3C-10E2617BF5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B24A5EBC-0791-4DCB-80F1-DB4AD6D39B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0B11C56B-B006-4C76-908C-9472A3A593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D27C42-8771-4894-8481-CFFCC6D22ABF}" type="slidenum">
              <a:rPr lang="en-US" altLang="en-US">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A16C45D-223C-4FE1-AFB8-EA0F393F4B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4C99FAC1-B07D-4608-ADAE-7A876D34E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06FA81BE-AD95-42AF-BA89-B0B3D725DA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9CB6E4-8DCA-4AA0-A8D4-4E6F91C6D5BF}" type="slidenum">
              <a:rPr lang="en-US" altLang="en-US">
                <a:solidFill>
                  <a:srgbClr val="990033"/>
                </a:solidFill>
                <a:latin typeface="Arial Narrow" panose="020B0606020202030204" pitchFamily="34" charset="0"/>
              </a:rPr>
              <a:pPr>
                <a:spcBef>
                  <a:spcPct val="0"/>
                </a:spcBef>
              </a:pPr>
              <a:t>42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5D001A61-A0FD-4011-9E6F-806FAA4C7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35391B44-5C7F-43BD-B6CA-252FC9F29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B69319B3-1A27-431D-AF8D-D689B4556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4E0ED1-3975-4382-AD47-207D1867B63A}" type="slidenum">
              <a:rPr lang="en-US" altLang="en-US">
                <a:solidFill>
                  <a:srgbClr val="990033"/>
                </a:solidFill>
                <a:latin typeface="Arial Narrow" panose="020B0606020202030204" pitchFamily="34" charset="0"/>
              </a:rPr>
              <a:pPr>
                <a:spcBef>
                  <a:spcPct val="0"/>
                </a:spcBef>
              </a:pPr>
              <a:t>43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0EDFFAEF-835A-4E8E-A2A6-E14BA0DEEC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75E0FEF-0EC7-4B2F-BAA2-6D26CF6CC4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EE88957F-8F02-4A15-B159-5A9ABA3658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5B6A59-D563-468B-8628-281EC33E87F4}" type="slidenum">
              <a:rPr lang="en-US" altLang="en-US">
                <a:solidFill>
                  <a:srgbClr val="990033"/>
                </a:solidFill>
                <a:latin typeface="Arial Narrow" panose="020B0606020202030204" pitchFamily="34" charset="0"/>
              </a:rPr>
              <a:pPr>
                <a:spcBef>
                  <a:spcPct val="0"/>
                </a:spcBef>
              </a:pPr>
              <a:t>44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42B78E33-4CC5-47EF-9A84-050BD3B09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B184EE8F-43DF-405E-8BE3-964F114975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178473D7-A5A6-4E64-A27E-A2A2D86E0A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60C060-26E6-4A3F-892C-021DC519D90F}" type="slidenum">
              <a:rPr lang="en-US" altLang="en-US">
                <a:solidFill>
                  <a:srgbClr val="990033"/>
                </a:solidFill>
                <a:latin typeface="Arial Narrow" panose="020B0606020202030204" pitchFamily="34" charset="0"/>
              </a:rPr>
              <a:pPr>
                <a:spcBef>
                  <a:spcPct val="0"/>
                </a:spcBef>
              </a:pPr>
              <a:t>45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83E5B22-12DA-4E2A-90CD-96568BC169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F32197F6-1F35-47DB-8525-A07935173C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6572BC22-9604-4BAA-8E62-A7643A0BEE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73E77A-E29F-41C1-9A79-A34F249D52AF}" type="slidenum">
              <a:rPr lang="en-US" altLang="en-US">
                <a:solidFill>
                  <a:srgbClr val="990033"/>
                </a:solidFill>
                <a:latin typeface="Arial Narrow" panose="020B0606020202030204" pitchFamily="34" charset="0"/>
              </a:rPr>
              <a:pPr>
                <a:spcBef>
                  <a:spcPct val="0"/>
                </a:spcBef>
              </a:pPr>
              <a:t>46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A7FE85F-37F4-49F8-8F69-8A2C977788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09860C7-3E97-4A75-8C7F-8CE12E93E2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E73F7EA6-2380-4ECE-8028-A82F54E9C3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39536D-2133-4C3C-BF84-CDBB3B901B1A}" type="slidenum">
              <a:rPr lang="en-US" altLang="en-US">
                <a:solidFill>
                  <a:srgbClr val="990033"/>
                </a:solidFill>
                <a:latin typeface="Arial Narrow" panose="020B0606020202030204" pitchFamily="34" charset="0"/>
              </a:rPr>
              <a:pPr>
                <a:spcBef>
                  <a:spcPct val="0"/>
                </a:spcBef>
              </a:pPr>
              <a:t>47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0A38B2BA-2064-4BCF-B7A2-B586CE0037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DE335CD3-1C3B-4397-A707-9A7D03B9F0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A0B6E2B9-C248-42F1-BB53-2D9E2F2ABA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5B1C72-C2F5-4B9F-9A3E-01C3930BFFBF}" type="slidenum">
              <a:rPr lang="en-US" altLang="en-US">
                <a:solidFill>
                  <a:srgbClr val="990033"/>
                </a:solidFill>
                <a:latin typeface="Arial Narrow" panose="020B0606020202030204" pitchFamily="34" charset="0"/>
              </a:rPr>
              <a:pPr>
                <a:spcBef>
                  <a:spcPct val="0"/>
                </a:spcBef>
              </a:pPr>
              <a:t>48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E98651E-F81C-482B-B596-A98F621D6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DE25B0CD-947E-4ECE-92D6-68F906A933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A2F42EA5-CA82-48D0-92CC-10CBE1C242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A1BC44-1AF8-49B0-9CEC-1AAF54E7119B}" type="slidenum">
              <a:rPr lang="en-US" altLang="en-US">
                <a:solidFill>
                  <a:srgbClr val="990033"/>
                </a:solidFill>
                <a:latin typeface="Arial Narrow" panose="020B0606020202030204" pitchFamily="34" charset="0"/>
              </a:rPr>
              <a:pPr>
                <a:spcBef>
                  <a:spcPct val="0"/>
                </a:spcBef>
              </a:pPr>
              <a:t>49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1F9868D-309B-4B44-9301-582DFE2056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B32CD84-F714-442B-8EAD-B5A64F2382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B2FDB8CB-1073-4E22-AD70-A05E840388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A1C428-3FCB-44B4-A7F4-5D133ABF61B5}" type="slidenum">
              <a:rPr lang="en-US" altLang="en-US">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ECF992C-5A5C-47C5-9DE2-9520D26C45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4DFA84D-D332-4B2F-85FE-B8DF2E117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a:extLst>
              <a:ext uri="{FF2B5EF4-FFF2-40B4-BE49-F238E27FC236}">
                <a16:creationId xmlns:a16="http://schemas.microsoft.com/office/drawing/2014/main" id="{72EEE468-B724-4FCD-95F3-F02688CCCD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337169-6DF0-4E3D-A220-90070A6BCC8F}" type="slidenum">
              <a:rPr lang="en-US" altLang="en-US">
                <a:solidFill>
                  <a:srgbClr val="990033"/>
                </a:solidFill>
                <a:latin typeface="Arial Narrow" panose="020B0606020202030204" pitchFamily="34" charset="0"/>
              </a:rPr>
              <a:pPr>
                <a:spcBef>
                  <a:spcPct val="0"/>
                </a:spcBef>
              </a:pPr>
              <a:t>50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0DD0377-8898-4495-A988-34FF1FA62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7F72E17-1F16-4A78-ACCC-0F4F4C153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5D0F825A-3192-49AF-B7D4-F91242F1F3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7486A5-9099-4DB8-9849-DE28BC9E6801}" type="slidenum">
              <a:rPr lang="en-US" altLang="en-US">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675934D-A7B8-4F3D-8CFD-57B188DDC2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779CADB-586C-4125-AEF7-03712AA1F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C7D10050-1C86-407A-9A12-5006FF246E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0D7002-EA27-421A-95D8-63FD7907695B}" type="slidenum">
              <a:rPr lang="en-US" altLang="en-US">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8510DE2-A2A1-44AF-9389-757D4E46C1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035A5FE-5B79-4217-A4E8-A056BB7153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CD6B0271-08F1-44E2-B09C-4EF7D216AB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891241-DCC9-4D9A-8156-27BB8A78A858}" type="slidenum">
              <a:rPr lang="en-US" altLang="en-US">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9FCCA74-369E-4019-91BF-450C16FE4A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9493E12-8670-4143-AC2B-30D3C33F4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A2881ECC-2344-446A-B1B2-90F41284CE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D7E249-3A80-4E06-9C4E-A9E17593FF4E}" type="slidenum">
              <a:rPr lang="en-US" altLang="en-US">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205BB46D-9A01-42FD-909F-F19D3BED6413}"/>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5C1F3E28-8B36-4E1D-B82B-7D8A9FE575D1}"/>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6160FB0E-E241-438F-A7AC-AC159B377F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66C2D76E-DD6C-4FA7-9CDB-593DF21352A4}"/>
              </a:ext>
            </a:extLst>
          </p:cNvPr>
          <p:cNvSpPr>
            <a:spLocks noGrp="1"/>
          </p:cNvSpPr>
          <p:nvPr>
            <p:ph type="sldNum" sz="quarter" idx="12"/>
          </p:nvPr>
        </p:nvSpPr>
        <p:spPr>
          <a:xfrm>
            <a:off x="8229600" y="6473825"/>
            <a:ext cx="758825" cy="247650"/>
          </a:xfrm>
        </p:spPr>
        <p:txBody>
          <a:bodyPr/>
          <a:lstStyle>
            <a:lvl1pPr>
              <a:defRPr smtClean="0"/>
            </a:lvl1pPr>
          </a:lstStyle>
          <a:p>
            <a:pPr>
              <a:defRPr/>
            </a:pPr>
            <a:fld id="{662264CA-C657-44DE-8A49-B45702E77496}" type="slidenum">
              <a:rPr lang="en-US" altLang="en-US"/>
              <a:pPr>
                <a:defRPr/>
              </a:pPr>
              <a:t>‹#›</a:t>
            </a:fld>
            <a:endParaRPr lang="en-US" altLang="en-US"/>
          </a:p>
        </p:txBody>
      </p:sp>
    </p:spTree>
    <p:extLst>
      <p:ext uri="{BB962C8B-B14F-4D97-AF65-F5344CB8AC3E}">
        <p14:creationId xmlns:p14="http://schemas.microsoft.com/office/powerpoint/2010/main" val="2010942947"/>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06C55FE9-1721-4BAF-8B12-0964DB7B4929}"/>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D5441AB0-D09D-4944-884F-B4A67A4284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C293ACF-11FB-4BE2-852D-E32FB5381EC3}"/>
              </a:ext>
            </a:extLst>
          </p:cNvPr>
          <p:cNvSpPr>
            <a:spLocks noGrp="1"/>
          </p:cNvSpPr>
          <p:nvPr>
            <p:ph type="sldNum" sz="quarter" idx="12"/>
          </p:nvPr>
        </p:nvSpPr>
        <p:spPr/>
        <p:txBody>
          <a:bodyPr/>
          <a:lstStyle>
            <a:lvl1pPr>
              <a:defRPr/>
            </a:lvl1pPr>
          </a:lstStyle>
          <a:p>
            <a:pPr>
              <a:defRPr/>
            </a:pPr>
            <a:fld id="{35DDA567-C18E-41F5-AA98-77F5F446A583}" type="slidenum">
              <a:rPr lang="en-US" altLang="en-US"/>
              <a:pPr>
                <a:defRPr/>
              </a:pPr>
              <a:t>‹#›</a:t>
            </a:fld>
            <a:endParaRPr lang="en-US" altLang="en-US"/>
          </a:p>
        </p:txBody>
      </p:sp>
    </p:spTree>
    <p:extLst>
      <p:ext uri="{BB962C8B-B14F-4D97-AF65-F5344CB8AC3E}">
        <p14:creationId xmlns:p14="http://schemas.microsoft.com/office/powerpoint/2010/main" val="82060117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CC94A-C43E-4CFA-9DBB-46D92F4EA6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BB76074-5BBB-4569-82F0-6772C77995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1F5234-DA22-4736-9860-9C1CC57EAE21}"/>
              </a:ext>
            </a:extLst>
          </p:cNvPr>
          <p:cNvSpPr>
            <a:spLocks noGrp="1"/>
          </p:cNvSpPr>
          <p:nvPr>
            <p:ph type="sldNum" sz="quarter" idx="12"/>
          </p:nvPr>
        </p:nvSpPr>
        <p:spPr/>
        <p:txBody>
          <a:bodyPr/>
          <a:lstStyle>
            <a:lvl1pPr>
              <a:defRPr smtClean="0"/>
            </a:lvl1pPr>
          </a:lstStyle>
          <a:p>
            <a:pPr>
              <a:defRPr/>
            </a:pPr>
            <a:fld id="{D27D7840-7524-4D68-A59D-40851FE88FBF}" type="slidenum">
              <a:rPr lang="en-US" altLang="en-US"/>
              <a:pPr>
                <a:defRPr/>
              </a:pPr>
              <a:t>‹#›</a:t>
            </a:fld>
            <a:endParaRPr lang="en-US" altLang="en-US"/>
          </a:p>
        </p:txBody>
      </p:sp>
    </p:spTree>
    <p:extLst>
      <p:ext uri="{BB962C8B-B14F-4D97-AF65-F5344CB8AC3E}">
        <p14:creationId xmlns:p14="http://schemas.microsoft.com/office/powerpoint/2010/main" val="51252098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EF9306F3-FFAA-441D-A6EA-0DF84590AF46}"/>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41AA1725-43EE-404F-B735-193E220C439D}"/>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013A62CC-8096-45F7-8351-3D0BB9F79F17}"/>
              </a:ext>
            </a:extLst>
          </p:cNvPr>
          <p:cNvSpPr>
            <a:spLocks noGrp="1"/>
          </p:cNvSpPr>
          <p:nvPr>
            <p:ph type="sldNum" sz="quarter" idx="12"/>
          </p:nvPr>
        </p:nvSpPr>
        <p:spPr>
          <a:xfrm>
            <a:off x="8229600" y="6473825"/>
            <a:ext cx="758825" cy="247650"/>
          </a:xfrm>
        </p:spPr>
        <p:txBody>
          <a:bodyPr/>
          <a:lstStyle>
            <a:lvl1pPr>
              <a:defRPr smtClean="0"/>
            </a:lvl1pPr>
          </a:lstStyle>
          <a:p>
            <a:pPr>
              <a:defRPr/>
            </a:pPr>
            <a:fld id="{4E9447CD-6468-4A5E-BB44-206C638D3906}" type="slidenum">
              <a:rPr lang="en-US" altLang="en-US"/>
              <a:pPr>
                <a:defRPr/>
              </a:pPr>
              <a:t>‹#›</a:t>
            </a:fld>
            <a:endParaRPr lang="en-US" altLang="en-US"/>
          </a:p>
        </p:txBody>
      </p:sp>
    </p:spTree>
    <p:extLst>
      <p:ext uri="{BB962C8B-B14F-4D97-AF65-F5344CB8AC3E}">
        <p14:creationId xmlns:p14="http://schemas.microsoft.com/office/powerpoint/2010/main" val="190086258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A1968356-C68A-4A4A-B3F0-819E26587498}"/>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4960813D-7BD6-41AB-8C1A-39F7E9545A0D}"/>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730034CC-D96C-4343-A677-EB56FD45F15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639A06E7-5F0E-4C5C-B2E0-96E9A8967647}"/>
              </a:ext>
            </a:extLst>
          </p:cNvPr>
          <p:cNvSpPr>
            <a:spLocks noGrp="1"/>
          </p:cNvSpPr>
          <p:nvPr>
            <p:ph type="sldNum" sz="quarter" idx="12"/>
          </p:nvPr>
        </p:nvSpPr>
        <p:spPr/>
        <p:txBody>
          <a:bodyPr/>
          <a:lstStyle>
            <a:lvl1pPr>
              <a:defRPr smtClean="0"/>
            </a:lvl1pPr>
          </a:lstStyle>
          <a:p>
            <a:pPr>
              <a:defRPr/>
            </a:pPr>
            <a:fld id="{BA4256A2-1558-4849-8C8A-156FD7A5F503}" type="slidenum">
              <a:rPr lang="en-US" altLang="en-US"/>
              <a:pPr>
                <a:defRPr/>
              </a:pPr>
              <a:t>‹#›</a:t>
            </a:fld>
            <a:endParaRPr lang="en-US" altLang="en-US"/>
          </a:p>
        </p:txBody>
      </p:sp>
    </p:spTree>
    <p:extLst>
      <p:ext uri="{BB962C8B-B14F-4D97-AF65-F5344CB8AC3E}">
        <p14:creationId xmlns:p14="http://schemas.microsoft.com/office/powerpoint/2010/main" val="3359505099"/>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97AA9329-4535-4C6E-802C-D3714D4D9ED9}"/>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7DA1745B-35A0-4FB3-BBAE-D4110F0C12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E05F509E-E7BE-492E-8D75-25BFEEF4CFEC}"/>
              </a:ext>
            </a:extLst>
          </p:cNvPr>
          <p:cNvSpPr>
            <a:spLocks noGrp="1"/>
          </p:cNvSpPr>
          <p:nvPr>
            <p:ph type="sldNum" sz="quarter" idx="12"/>
          </p:nvPr>
        </p:nvSpPr>
        <p:spPr/>
        <p:txBody>
          <a:bodyPr/>
          <a:lstStyle>
            <a:lvl1pPr>
              <a:defRPr/>
            </a:lvl1pPr>
          </a:lstStyle>
          <a:p>
            <a:pPr>
              <a:defRPr/>
            </a:pPr>
            <a:fld id="{38407621-CACC-465A-AF9E-909FC1019E5E}" type="slidenum">
              <a:rPr lang="en-US" altLang="en-US"/>
              <a:pPr>
                <a:defRPr/>
              </a:pPr>
              <a:t>‹#›</a:t>
            </a:fld>
            <a:endParaRPr lang="en-US" altLang="en-US"/>
          </a:p>
        </p:txBody>
      </p:sp>
    </p:spTree>
    <p:extLst>
      <p:ext uri="{BB962C8B-B14F-4D97-AF65-F5344CB8AC3E}">
        <p14:creationId xmlns:p14="http://schemas.microsoft.com/office/powerpoint/2010/main" val="395907246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ECE864F0-2158-433D-AE23-ED933F6B38F0}"/>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739C49B5-259E-480F-BC33-679775123A07}"/>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3B80848D-555C-45B0-B8F2-29F79A3B5DB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8A9BCBCC-B208-4070-84E6-78B73CF13257}"/>
              </a:ext>
            </a:extLst>
          </p:cNvPr>
          <p:cNvSpPr>
            <a:spLocks noGrp="1"/>
          </p:cNvSpPr>
          <p:nvPr>
            <p:ph type="sldNum" sz="quarter" idx="12"/>
          </p:nvPr>
        </p:nvSpPr>
        <p:spPr>
          <a:xfrm>
            <a:off x="8229600" y="6477000"/>
            <a:ext cx="762000" cy="247650"/>
          </a:xfrm>
        </p:spPr>
        <p:txBody>
          <a:bodyPr/>
          <a:lstStyle>
            <a:lvl1pPr>
              <a:defRPr smtClean="0"/>
            </a:lvl1pPr>
          </a:lstStyle>
          <a:p>
            <a:pPr>
              <a:defRPr/>
            </a:pPr>
            <a:fld id="{0FCDAE4A-00BB-496F-8C80-98EE90AEF609}" type="slidenum">
              <a:rPr lang="en-US" altLang="en-US"/>
              <a:pPr>
                <a:defRPr/>
              </a:pPr>
              <a:t>‹#›</a:t>
            </a:fld>
            <a:endParaRPr lang="en-US" altLang="en-US"/>
          </a:p>
        </p:txBody>
      </p:sp>
    </p:spTree>
    <p:extLst>
      <p:ext uri="{BB962C8B-B14F-4D97-AF65-F5344CB8AC3E}">
        <p14:creationId xmlns:p14="http://schemas.microsoft.com/office/powerpoint/2010/main" val="394463223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BADD208A-1B46-4BD3-9274-253B44E92F5D}"/>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5A5D68D2-F9AC-4591-B326-BC9D6D9135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DDA971E-0511-4C01-8316-FFE51A66D258}"/>
              </a:ext>
            </a:extLst>
          </p:cNvPr>
          <p:cNvSpPr>
            <a:spLocks noGrp="1"/>
          </p:cNvSpPr>
          <p:nvPr>
            <p:ph type="sldNum" sz="quarter" idx="12"/>
          </p:nvPr>
        </p:nvSpPr>
        <p:spPr/>
        <p:txBody>
          <a:bodyPr/>
          <a:lstStyle>
            <a:lvl1pPr>
              <a:defRPr/>
            </a:lvl1pPr>
          </a:lstStyle>
          <a:p>
            <a:pPr>
              <a:defRPr/>
            </a:pPr>
            <a:fld id="{0C9F8C77-D876-479E-AFE5-E3DE17C986A6}" type="slidenum">
              <a:rPr lang="en-US" altLang="en-US"/>
              <a:pPr>
                <a:defRPr/>
              </a:pPr>
              <a:t>‹#›</a:t>
            </a:fld>
            <a:endParaRPr lang="en-US" altLang="en-US"/>
          </a:p>
        </p:txBody>
      </p:sp>
    </p:spTree>
    <p:extLst>
      <p:ext uri="{BB962C8B-B14F-4D97-AF65-F5344CB8AC3E}">
        <p14:creationId xmlns:p14="http://schemas.microsoft.com/office/powerpoint/2010/main" val="126928822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C4DF68A8-8AF7-4371-858E-CEAB763934A3}"/>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EB431604-E061-4E07-A34D-AD35550036C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7900C418-243F-452C-9CF0-190028CF80F6}"/>
              </a:ext>
            </a:extLst>
          </p:cNvPr>
          <p:cNvSpPr>
            <a:spLocks noGrp="1"/>
          </p:cNvSpPr>
          <p:nvPr>
            <p:ph type="sldNum" sz="quarter" idx="12"/>
          </p:nvPr>
        </p:nvSpPr>
        <p:spPr/>
        <p:txBody>
          <a:bodyPr/>
          <a:lstStyle>
            <a:lvl1pPr>
              <a:defRPr smtClean="0"/>
            </a:lvl1pPr>
          </a:lstStyle>
          <a:p>
            <a:pPr>
              <a:defRPr/>
            </a:pPr>
            <a:fld id="{EAB4A2DE-C322-4F0C-AE0B-B5FAF1B9B8F0}" type="slidenum">
              <a:rPr lang="en-US" altLang="en-US"/>
              <a:pPr>
                <a:defRPr/>
              </a:pPr>
              <a:t>‹#›</a:t>
            </a:fld>
            <a:endParaRPr lang="en-US" altLang="en-US"/>
          </a:p>
        </p:txBody>
      </p:sp>
    </p:spTree>
    <p:extLst>
      <p:ext uri="{BB962C8B-B14F-4D97-AF65-F5344CB8AC3E}">
        <p14:creationId xmlns:p14="http://schemas.microsoft.com/office/powerpoint/2010/main" val="94004848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848B8758-E450-4703-898D-9154D74A8116}"/>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C4E79AE7-E87A-4F9C-BCF3-818574836DB1}"/>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85ABA198-A0EB-4CEB-B5A8-714BC713A24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8C57DE5-368E-4719-9EFC-558F88EC6064}"/>
              </a:ext>
            </a:extLst>
          </p:cNvPr>
          <p:cNvSpPr>
            <a:spLocks noGrp="1"/>
          </p:cNvSpPr>
          <p:nvPr>
            <p:ph type="sldNum" sz="quarter" idx="12"/>
          </p:nvPr>
        </p:nvSpPr>
        <p:spPr/>
        <p:txBody>
          <a:bodyPr/>
          <a:lstStyle>
            <a:lvl1pPr>
              <a:defRPr smtClean="0"/>
            </a:lvl1pPr>
          </a:lstStyle>
          <a:p>
            <a:pPr>
              <a:defRPr/>
            </a:pPr>
            <a:fld id="{00EB6EF8-6408-4FFA-866B-DF55F197ADCE}" type="slidenum">
              <a:rPr lang="en-US" altLang="en-US"/>
              <a:pPr>
                <a:defRPr/>
              </a:pPr>
              <a:t>‹#›</a:t>
            </a:fld>
            <a:endParaRPr lang="en-US" altLang="en-US"/>
          </a:p>
        </p:txBody>
      </p:sp>
    </p:spTree>
    <p:extLst>
      <p:ext uri="{BB962C8B-B14F-4D97-AF65-F5344CB8AC3E}">
        <p14:creationId xmlns:p14="http://schemas.microsoft.com/office/powerpoint/2010/main" val="3865370782"/>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3F45E6A6-13BC-4E38-AE0E-C7A46F4C4C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86FF5CE-64D2-43A8-A765-B29A41A250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611AA30F-2D9B-4E74-A709-DF715F22A673}"/>
              </a:ext>
            </a:extLst>
          </p:cNvPr>
          <p:cNvSpPr>
            <a:spLocks noGrp="1"/>
          </p:cNvSpPr>
          <p:nvPr>
            <p:ph type="sldNum" sz="quarter" idx="12"/>
          </p:nvPr>
        </p:nvSpPr>
        <p:spPr/>
        <p:txBody>
          <a:bodyPr/>
          <a:lstStyle>
            <a:lvl1pPr>
              <a:defRPr smtClean="0"/>
            </a:lvl1pPr>
          </a:lstStyle>
          <a:p>
            <a:pPr>
              <a:defRPr/>
            </a:pPr>
            <a:fld id="{AD926DEE-0A8C-4B55-8553-6319CBE0B0B3}" type="slidenum">
              <a:rPr lang="en-US" altLang="en-US"/>
              <a:pPr>
                <a:defRPr/>
              </a:pPr>
              <a:t>‹#›</a:t>
            </a:fld>
            <a:endParaRPr lang="en-US" altLang="en-US"/>
          </a:p>
        </p:txBody>
      </p:sp>
    </p:spTree>
    <p:extLst>
      <p:ext uri="{BB962C8B-B14F-4D97-AF65-F5344CB8AC3E}">
        <p14:creationId xmlns:p14="http://schemas.microsoft.com/office/powerpoint/2010/main" val="132688480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DE27011E-3475-4EE3-ADDA-BDE836F02009}"/>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74BCA2E1-7294-4076-A010-DFEB7D17B4BA}"/>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23D92DD9-7F38-4368-A5D8-847D6F0C2A35}"/>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382E873F-F2D9-4663-8617-58D004F2EAC8}"/>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D6188CA3-C277-4B0B-9A8F-ADC4EADCF498}"/>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D6C4D595-16AC-4B4F-82C6-849964AD4B14}"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244362A5-8766-4652-AEB7-8B7591D04A70}"/>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C3E4EFFD-B3BA-42D6-9259-2457B7A27BFB}"/>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FAD22E66-51CC-4AA2-946D-94A6458147E8}"/>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5253" r:id="rId1"/>
    <p:sldLayoutId id="2147485254" r:id="rId2"/>
    <p:sldLayoutId id="2147485255" r:id="rId3"/>
    <p:sldLayoutId id="2147485250" r:id="rId4"/>
    <p:sldLayoutId id="2147485256" r:id="rId5"/>
    <p:sldLayoutId id="2147485251" r:id="rId6"/>
    <p:sldLayoutId id="2147485257" r:id="rId7"/>
    <p:sldLayoutId id="2147485258" r:id="rId8"/>
    <p:sldLayoutId id="2147485259" r:id="rId9"/>
    <p:sldLayoutId id="2147485252" r:id="rId10"/>
    <p:sldLayoutId id="2147485260"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F432D121-513A-4822-906C-8B757D62E940}"/>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600" b="1" dirty="0">
                <a:solidFill>
                  <a:srgbClr val="002060"/>
                </a:solidFill>
                <a:effectLst>
                  <a:outerShdw blurRad="38100" dist="38100" dir="2700000" algn="tl">
                    <a:srgbClr val="000000">
                      <a:alpha val="43137"/>
                    </a:srgbClr>
                  </a:outerShdw>
                </a:effectLst>
              </a:rPr>
              <a:t>How  is  love expressed  in everyday  living?</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C3680AF-0A90-4FED-BDD0-1B2909503BED}"/>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9668735-F3EC-4CC2-993E-06D4FA0A0B3E}"/>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 Love Demands Involvement</a:t>
            </a:r>
            <a:br>
              <a:rPr lang="en-US" sz="4400" b="1" dirty="0">
                <a:solidFill>
                  <a:srgbClr val="002060"/>
                </a:solidFill>
                <a:effectLst>
                  <a:outerShdw blurRad="38100" dist="38100" dir="2700000" algn="tl">
                    <a:srgbClr val="000000">
                      <a:alpha val="43137"/>
                    </a:srgbClr>
                  </a:outerShdw>
                </a:effectLst>
                <a:latin typeface="Arial Narrow" pitchFamily="34" charset="0"/>
              </a:rPr>
            </a:b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v29-32 &amp; 37</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7CB69CA-E87E-4FEB-844A-E3D010458F4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886FAA6-D4A4-4E4A-9499-C1CF2E93C3C5}"/>
              </a:ext>
            </a:extLst>
          </p:cNvPr>
          <p:cNvSpPr>
            <a:spLocks noGrp="1" noChangeArrowheads="1"/>
          </p:cNvSpPr>
          <p:nvPr>
            <p:ph idx="1"/>
          </p:nvPr>
        </p:nvSpPr>
        <p:spPr>
          <a:xfrm>
            <a:off x="457200" y="1066800"/>
            <a:ext cx="8229600" cy="52578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a:t>
            </a:r>
            <a:r>
              <a:rPr lang="en-US" sz="4400" b="1">
                <a:solidFill>
                  <a:srgbClr val="006600"/>
                </a:solidFill>
                <a:effectLst>
                  <a:outerShdw blurRad="38100" dist="38100" dir="2700000" algn="tl">
                    <a:srgbClr val="000000">
                      <a:alpha val="43137"/>
                    </a:srgbClr>
                  </a:outerShdw>
                </a:effectLst>
                <a:latin typeface="Arial Narrow" pitchFamily="34" charset="0"/>
              </a:rPr>
              <a:t>Love</a:t>
            </a:r>
            <a:r>
              <a:rPr lang="en-US" sz="4400" b="1">
                <a:solidFill>
                  <a:srgbClr val="990033"/>
                </a:solidFill>
                <a:effectLst>
                  <a:outerShdw blurRad="38100" dist="38100" dir="2700000" algn="tl">
                    <a:srgbClr val="000000">
                      <a:alpha val="43137"/>
                    </a:srgbClr>
                  </a:outerShdw>
                </a:effectLst>
                <a:latin typeface="Arial Narrow" pitchFamily="34" charset="0"/>
              </a:rPr>
              <a:t> </a:t>
            </a:r>
            <a:r>
              <a:rPr lang="en-US" sz="4400" b="1">
                <a:solidFill>
                  <a:schemeClr val="tx1"/>
                </a:solidFill>
                <a:effectLst>
                  <a:outerShdw blurRad="38100" dist="38100" dir="2700000" algn="tl">
                    <a:srgbClr val="000000">
                      <a:alpha val="43137"/>
                    </a:srgbClr>
                  </a:outerShdw>
                </a:effectLst>
                <a:latin typeface="Arial Narrow" pitchFamily="34" charset="0"/>
              </a:rPr>
              <a:t>*</a:t>
            </a:r>
            <a:r>
              <a:rPr lang="en-US" sz="4400" b="1">
                <a:solidFill>
                  <a:srgbClr val="990033"/>
                </a:solidFill>
                <a:effectLst>
                  <a:outerShdw blurRad="38100" dist="38100" dir="2700000" algn="tl">
                    <a:srgbClr val="000000">
                      <a:alpha val="43137"/>
                    </a:srgbClr>
                  </a:outerShdw>
                </a:effectLst>
                <a:latin typeface="Arial Narrow" pitchFamily="34" charset="0"/>
              </a:rPr>
              <a:t> = </a:t>
            </a:r>
            <a:r>
              <a:rPr lang="en-US" sz="4400" b="1" dirty="0">
                <a:solidFill>
                  <a:srgbClr val="990033"/>
                </a:solidFill>
                <a:effectLst>
                  <a:outerShdw blurRad="38100" dist="38100" dir="2700000" algn="tl">
                    <a:srgbClr val="000000">
                      <a:alpha val="43137"/>
                    </a:srgbClr>
                  </a:outerShdw>
                </a:effectLst>
                <a:latin typeface="Arial Narrow" pitchFamily="34" charset="0"/>
              </a:rPr>
              <a:t>a willingness to give of yourself to satisfy someone else’s </a:t>
            </a:r>
            <a:r>
              <a:rPr lang="en-US" sz="4400" b="1">
                <a:solidFill>
                  <a:srgbClr val="990033"/>
                </a:solidFill>
                <a:effectLst>
                  <a:outerShdw blurRad="38100" dist="38100" dir="2700000" algn="tl">
                    <a:srgbClr val="000000">
                      <a:alpha val="43137"/>
                    </a:srgbClr>
                  </a:outerShdw>
                </a:effectLst>
                <a:latin typeface="Arial Narrow" pitchFamily="34" charset="0"/>
              </a:rPr>
              <a:t>need.</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rPr>
              <a:t>* </a:t>
            </a:r>
            <a:r>
              <a:rPr lang="el-GR"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rPr>
              <a:t>ἀγαπάω</a:t>
            </a:r>
            <a:endParaRPr lang="en-US" sz="2800" b="1" dirty="0">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endParaRPr>
          </a:p>
        </p:txBody>
      </p:sp>
      <p:sp>
        <p:nvSpPr>
          <p:cNvPr id="4" name="Rectangle 3">
            <a:extLst>
              <a:ext uri="{FF2B5EF4-FFF2-40B4-BE49-F238E27FC236}">
                <a16:creationId xmlns:a16="http://schemas.microsoft.com/office/drawing/2014/main" id="{A2C84ED7-C74B-4751-B12E-40CF64009C1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31196F5-7415-49F7-8A9C-BFB94445674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1E7E1E8-4D0A-4EDE-BCD7-23D10DC6B490}"/>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a:t>
            </a:r>
            <a:r>
              <a:rPr lang="en-US" sz="4400" b="1">
                <a:solidFill>
                  <a:srgbClr val="006600"/>
                </a:solidFill>
                <a:effectLst>
                  <a:outerShdw blurRad="38100" dist="38100" dir="2700000" algn="tl">
                    <a:srgbClr val="000000">
                      <a:alpha val="43137"/>
                    </a:srgbClr>
                  </a:outerShdw>
                </a:effectLst>
                <a:latin typeface="Arial Narrow" pitchFamily="34" charset="0"/>
              </a:rPr>
              <a:t>Love</a:t>
            </a:r>
            <a:r>
              <a:rPr lang="en-US" sz="4400" b="1">
                <a:solidFill>
                  <a:srgbClr val="990033"/>
                </a:solidFill>
                <a:effectLst>
                  <a:outerShdw blurRad="38100" dist="38100" dir="2700000" algn="tl">
                    <a:srgbClr val="000000">
                      <a:alpha val="43137"/>
                    </a:srgbClr>
                  </a:outerShdw>
                </a:effectLst>
                <a:latin typeface="Arial Narrow" pitchFamily="34" charset="0"/>
              </a:rPr>
              <a:t> </a:t>
            </a:r>
            <a:r>
              <a:rPr lang="en-US" sz="4400" b="1">
                <a:solidFill>
                  <a:schemeClr val="tx1"/>
                </a:solidFill>
                <a:effectLst>
                  <a:outerShdw blurRad="38100" dist="38100" dir="2700000" algn="tl">
                    <a:srgbClr val="000000">
                      <a:alpha val="43137"/>
                    </a:srgbClr>
                  </a:outerShdw>
                </a:effectLst>
                <a:latin typeface="Arial Narrow" pitchFamily="34" charset="0"/>
              </a:rPr>
              <a:t>*</a:t>
            </a:r>
            <a:r>
              <a:rPr lang="en-US" sz="4400" b="1">
                <a:solidFill>
                  <a:srgbClr val="990033"/>
                </a:solidFill>
                <a:effectLst>
                  <a:outerShdw blurRad="38100" dist="38100" dir="2700000" algn="tl">
                    <a:srgbClr val="000000">
                      <a:alpha val="43137"/>
                    </a:srgbClr>
                  </a:outerShdw>
                </a:effectLst>
                <a:latin typeface="Arial Narrow" pitchFamily="34" charset="0"/>
              </a:rPr>
              <a:t> = </a:t>
            </a:r>
            <a:r>
              <a:rPr lang="en-US" sz="4400" b="1" dirty="0">
                <a:solidFill>
                  <a:srgbClr val="990033"/>
                </a:solidFill>
                <a:effectLst>
                  <a:outerShdw blurRad="38100" dist="38100" dir="2700000" algn="tl">
                    <a:srgbClr val="000000">
                      <a:alpha val="43137"/>
                    </a:srgbClr>
                  </a:outerShdw>
                </a:effectLst>
                <a:latin typeface="Arial Narrow" pitchFamily="34" charset="0"/>
              </a:rPr>
              <a:t>a willingness to give of yourself to satisfy someone else’s need.</a:t>
            </a:r>
          </a:p>
          <a:p>
            <a:pPr marL="742950" indent="-74295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But someone will say, “You have faith; I have deeds.” Show me your faith without deeds, and I will show you my faith by what I do. - </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James 2:18</a:t>
            </a:r>
          </a:p>
          <a:p>
            <a:pPr algn="jus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a:p>
            <a:pPr algn="jus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rPr>
              <a:t>* </a:t>
            </a:r>
            <a:r>
              <a:rPr lang="el-GR"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rPr>
              <a:t>ἀγαπάω</a:t>
            </a:r>
            <a:endParaRPr lang="en-US" sz="2800" dirty="0">
              <a:solidFill>
                <a:schemeClr val="tx1"/>
              </a:solidFill>
              <a:latin typeface="Segoe UI Symbol" panose="020B0502040204020203" pitchFamily="34" charset="0"/>
              <a:ea typeface="Segoe UI Symbol" panose="020B0502040204020203" pitchFamily="34" charset="0"/>
            </a:endParaRPr>
          </a:p>
          <a:p>
            <a:pPr marL="742950" indent="-74295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3F0AE683-7E44-4807-8F49-AF5AF5D4769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0A333D0-C846-4968-848A-FE2105B716F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5756D3D-C297-4EA6-AE0C-D1BEECBA4B60}"/>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p:txBody>
      </p:sp>
      <p:sp>
        <p:nvSpPr>
          <p:cNvPr id="4" name="Rectangle 3">
            <a:extLst>
              <a:ext uri="{FF2B5EF4-FFF2-40B4-BE49-F238E27FC236}">
                <a16:creationId xmlns:a16="http://schemas.microsoft.com/office/drawing/2014/main" id="{9749EEB7-642A-49FD-8F2D-5005E011916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6E95512-AE26-452D-A32D-759D662C943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01087B7-560C-4CD5-8E01-3FC855A847D3}"/>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a:p>
            <a:pPr marL="742950" indent="-74295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742950" indent="-74295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Love is an act of your will!</a:t>
            </a:r>
          </a:p>
        </p:txBody>
      </p:sp>
      <p:sp>
        <p:nvSpPr>
          <p:cNvPr id="4" name="Rectangle 3">
            <a:extLst>
              <a:ext uri="{FF2B5EF4-FFF2-40B4-BE49-F238E27FC236}">
                <a16:creationId xmlns:a16="http://schemas.microsoft.com/office/drawing/2014/main" id="{E9DE582B-1014-4321-8B89-517AFE8F4AC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DD854D4-8E18-4AE0-B43E-DB88918091A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2094914-F15A-407C-84D2-0A5BC3D3B8CF}"/>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The location.</a:t>
            </a:r>
          </a:p>
        </p:txBody>
      </p:sp>
      <p:sp>
        <p:nvSpPr>
          <p:cNvPr id="4" name="Rectangle 3">
            <a:extLst>
              <a:ext uri="{FF2B5EF4-FFF2-40B4-BE49-F238E27FC236}">
                <a16:creationId xmlns:a16="http://schemas.microsoft.com/office/drawing/2014/main" id="{F29C32DE-F431-4C55-8BD5-EDAC0991E37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5948AC4-CD31-45C1-9665-B9F984D8149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791D1E2-006F-4D26-8EEC-E7F8CCDDB128}"/>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The location.</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Mountainous.</a:t>
            </a:r>
          </a:p>
        </p:txBody>
      </p:sp>
      <p:sp>
        <p:nvSpPr>
          <p:cNvPr id="4" name="Rectangle 3">
            <a:extLst>
              <a:ext uri="{FF2B5EF4-FFF2-40B4-BE49-F238E27FC236}">
                <a16:creationId xmlns:a16="http://schemas.microsoft.com/office/drawing/2014/main" id="{F37C91CC-AD59-4526-8B5C-DA67641E895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3CA2015-D191-4447-A9AF-2037F44503B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A7D1C8B-EB45-49E1-A98B-52D2536AFBEB}"/>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The location.</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Mountainous.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2500’ above sea level to 			700’ below sea level.</a:t>
            </a:r>
          </a:p>
        </p:txBody>
      </p:sp>
      <p:sp>
        <p:nvSpPr>
          <p:cNvPr id="4" name="Rectangle 3">
            <a:extLst>
              <a:ext uri="{FF2B5EF4-FFF2-40B4-BE49-F238E27FC236}">
                <a16:creationId xmlns:a16="http://schemas.microsoft.com/office/drawing/2014/main" id="{C0F0601B-6222-4CAA-A053-4ED53536121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21ADF53-0994-49F5-AA52-3382A52E985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938D6D8-A537-4B96-8E2B-8F8CC11C694F}"/>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The location.</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Mountainous.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2500’ above sea level to 			700’ below sea level.</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c. </a:t>
            </a:r>
            <a:r>
              <a:rPr lang="en-US" sz="4400" b="1" dirty="0">
                <a:solidFill>
                  <a:srgbClr val="006600"/>
                </a:solidFill>
                <a:effectLst>
                  <a:outerShdw blurRad="38100" dist="38100" dir="2700000" algn="tl">
                    <a:srgbClr val="000000">
                      <a:alpha val="43137"/>
                    </a:srgbClr>
                  </a:outerShdw>
                </a:effectLst>
                <a:latin typeface="Arial Narrow" pitchFamily="34" charset="0"/>
              </a:rPr>
              <a:t>Civilization</a:t>
            </a:r>
            <a:r>
              <a:rPr lang="en-US" sz="4400" b="1" dirty="0">
                <a:solidFill>
                  <a:srgbClr val="990033"/>
                </a:solidFill>
                <a:effectLst>
                  <a:outerShdw blurRad="38100" dist="38100" dir="2700000" algn="tl">
                    <a:srgbClr val="000000">
                      <a:alpha val="43137"/>
                    </a:srgbClr>
                  </a:outerShdw>
                </a:effectLst>
                <a:latin typeface="Arial Narrow" pitchFamily="34" charset="0"/>
              </a:rPr>
              <a:t>: Bethany &amp; 			the Inn.</a:t>
            </a:r>
          </a:p>
        </p:txBody>
      </p:sp>
      <p:sp>
        <p:nvSpPr>
          <p:cNvPr id="4" name="Rectangle 3">
            <a:extLst>
              <a:ext uri="{FF2B5EF4-FFF2-40B4-BE49-F238E27FC236}">
                <a16:creationId xmlns:a16="http://schemas.microsoft.com/office/drawing/2014/main" id="{46596BCC-B843-4181-8CE5-31F54F4FAEB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7DFD6E0-5FDB-4E5C-A332-3A965710E60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41C8EFA0-2D67-4899-9F9A-44D1347ABEE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pic>
        <p:nvPicPr>
          <p:cNvPr id="49156" name="Content Placeholder 8" descr="Scan0002.jpg">
            <a:extLst>
              <a:ext uri="{FF2B5EF4-FFF2-40B4-BE49-F238E27FC236}">
                <a16:creationId xmlns:a16="http://schemas.microsoft.com/office/drawing/2014/main" id="{C92D419A-2751-4277-B26B-D9F1F2284B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066800"/>
            <a:ext cx="7543800" cy="5834063"/>
          </a:xfr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E341FEA-4139-443A-8933-670B6C1AD93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FA14632-3C2A-40A1-B37B-21AC68C47EC2}"/>
              </a:ext>
            </a:extLst>
          </p:cNvPr>
          <p:cNvSpPr>
            <a:spLocks noGrp="1" noChangeArrowheads="1"/>
          </p:cNvSpPr>
          <p:nvPr>
            <p:ph idx="1"/>
          </p:nvPr>
        </p:nvSpPr>
        <p:spPr>
          <a:xfrm>
            <a:off x="457200" y="12192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10:27</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Love the Lord your God with all your heart and with all your soul and with all your strength and with all your mind; and, Love your neighbor as yourself.</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8AD9A39-C417-4B0C-8DB6-59A748DB4E7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3AB7BF12-BF7C-49A2-B9DB-98F57468D11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pic>
        <p:nvPicPr>
          <p:cNvPr id="51204" name="Content Placeholder 12" descr="Scan0003 - Copy.jpg">
            <a:extLst>
              <a:ext uri="{FF2B5EF4-FFF2-40B4-BE49-F238E27FC236}">
                <a16:creationId xmlns:a16="http://schemas.microsoft.com/office/drawing/2014/main" id="{7125878B-E367-4C8C-83EC-9783BA62DD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066800"/>
            <a:ext cx="7467600" cy="5794375"/>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D11FDAD-F719-4CAA-9450-23B4778EA4E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79DE2B42-0118-4BD5-B6EF-9901FF086B9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pic>
        <p:nvPicPr>
          <p:cNvPr id="53252" name="Content Placeholder 5" descr="Scan0004 - Copy.jpg">
            <a:extLst>
              <a:ext uri="{FF2B5EF4-FFF2-40B4-BE49-F238E27FC236}">
                <a16:creationId xmlns:a16="http://schemas.microsoft.com/office/drawing/2014/main" id="{F1AB66D4-6B2B-4632-A8DF-52854597EB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066800"/>
            <a:ext cx="7620000" cy="5902325"/>
          </a:xfrm>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8BF7E4E-23CB-46B6-A19C-E26BB901B59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7A7714DF-AC8A-4109-971C-A7CA952BB7F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pic>
        <p:nvPicPr>
          <p:cNvPr id="55300" name="Content Placeholder 6" descr="Scan0005 - Copy.jpg">
            <a:extLst>
              <a:ext uri="{FF2B5EF4-FFF2-40B4-BE49-F238E27FC236}">
                <a16:creationId xmlns:a16="http://schemas.microsoft.com/office/drawing/2014/main" id="{96096CAA-7900-411A-86FE-C908C154BA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066800"/>
            <a:ext cx="7470775" cy="5791200"/>
          </a:xfrm>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0130B10-1E77-4C65-BF46-BBEA43AA73E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AE1E7C1-9B31-421E-946E-E79410BACF10}"/>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Neither Chose to Get Involved.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p:txBody>
      </p:sp>
      <p:sp>
        <p:nvSpPr>
          <p:cNvPr id="4" name="Rectangle 3">
            <a:extLst>
              <a:ext uri="{FF2B5EF4-FFF2-40B4-BE49-F238E27FC236}">
                <a16:creationId xmlns:a16="http://schemas.microsoft.com/office/drawing/2014/main" id="{97E09DE3-C438-44BF-A48D-E3BC94CE5EF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94E2CB6-2F06-4D83-9BD1-78B6A5164D0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82BA5C1-F2CF-41D1-8D1E-F13799B2458E}"/>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Neither Chose to Get Involved.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Excuses for not helping.</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It’s too dangerous.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p:txBody>
      </p:sp>
      <p:sp>
        <p:nvSpPr>
          <p:cNvPr id="4" name="Rectangle 3">
            <a:extLst>
              <a:ext uri="{FF2B5EF4-FFF2-40B4-BE49-F238E27FC236}">
                <a16:creationId xmlns:a16="http://schemas.microsoft.com/office/drawing/2014/main" id="{15C9EAF0-2448-42F7-A2DA-968FC588994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AB97814-F80C-44C1-AE0B-492494A612A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2A4D463-FCF5-4B07-BE44-52EC29D9889E}"/>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Neither Chose to Get Involved.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Excuses for not helping.</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It’s too dangerous.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It might cost me money.</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p:txBody>
      </p:sp>
      <p:sp>
        <p:nvSpPr>
          <p:cNvPr id="4" name="Rectangle 3">
            <a:extLst>
              <a:ext uri="{FF2B5EF4-FFF2-40B4-BE49-F238E27FC236}">
                <a16:creationId xmlns:a16="http://schemas.microsoft.com/office/drawing/2014/main" id="{16F9E0E7-3193-4F33-A168-C679FF3B1EA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DF1BF67-6787-4764-9F9A-F4C37077466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9F002F5-E6FA-4E47-B319-4ECFAAC082CA}"/>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Neither Chose to Get Involved.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Excuses for not helping.</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It’s too dangerous.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It might cost me money.</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c. Might take too much time.</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p:txBody>
      </p:sp>
      <p:sp>
        <p:nvSpPr>
          <p:cNvPr id="4" name="Rectangle 3">
            <a:extLst>
              <a:ext uri="{FF2B5EF4-FFF2-40B4-BE49-F238E27FC236}">
                <a16:creationId xmlns:a16="http://schemas.microsoft.com/office/drawing/2014/main" id="{DFD4E18E-140A-4D97-A4CF-B79DBD74DFD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32AADF-2606-4082-A36E-05BE957E35B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D774153-31D5-4FCF-8556-B08F83D22C8B}"/>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Neither Chose to Get Involved.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Excuses for not helping.</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It’s too dangerous.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It might cost me money.</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c. Might take too much time.</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d. I would become unclean.</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p:txBody>
      </p:sp>
      <p:sp>
        <p:nvSpPr>
          <p:cNvPr id="4" name="Rectangle 3">
            <a:extLst>
              <a:ext uri="{FF2B5EF4-FFF2-40B4-BE49-F238E27FC236}">
                <a16:creationId xmlns:a16="http://schemas.microsoft.com/office/drawing/2014/main" id="{79022625-27EF-4A99-96E6-8381AB8B16F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37A2AF2-75AA-4E27-A3F0-356F347C3A81}"/>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5A5D774-EE12-40E9-A87D-69A19D220AC7}"/>
              </a:ext>
            </a:extLst>
          </p:cNvPr>
          <p:cNvSpPr>
            <a:spLocks noGrp="1" noChangeArrowheads="1"/>
          </p:cNvSpPr>
          <p:nvPr>
            <p:ph idx="1"/>
          </p:nvPr>
        </p:nvSpPr>
        <p:spPr>
          <a:xfrm>
            <a:off x="457200" y="1066800"/>
            <a:ext cx="8229600" cy="4648200"/>
          </a:xfrm>
        </p:spPr>
        <p:txBody>
          <a:bodyPr>
            <a:normAutofit/>
          </a:bodyPr>
          <a:lstStyle/>
          <a:p>
            <a:pPr marL="857250" indent="-85725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Love Demands Involvement</a:t>
            </a:r>
            <a:b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b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 v29-32 &amp; 37</a:t>
            </a: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 Love is Not Selective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v33 &amp; 36-37</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FD79601-359C-4833-80CD-99CFC3BFB3A6}"/>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3D9C143-A8B1-4A50-ADC2-42B285DE3CC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Question: “Which of these three do you think was a neighbor to the man who fell into the hands of </a:t>
            </a:r>
            <a:r>
              <a:rPr lang="en-US" sz="4400" b="1">
                <a:solidFill>
                  <a:srgbClr val="990033"/>
                </a:solidFill>
                <a:effectLst>
                  <a:outerShdw blurRad="38100" dist="38100" dir="2700000" algn="tl">
                    <a:srgbClr val="000000">
                      <a:alpha val="43137"/>
                    </a:srgbClr>
                  </a:outerShdw>
                </a:effectLst>
                <a:latin typeface="Arial Narrow" pitchFamily="34" charset="0"/>
              </a:rPr>
              <a:t>the robbers”?</a:t>
            </a: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22224442-220A-47BE-A3CA-629A8482F681}"/>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0889369-6BB9-4F48-B396-614F4D8CD95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A9BCEB6-78B2-4CEB-9CAA-1DBE38133E05}"/>
              </a:ext>
            </a:extLst>
          </p:cNvPr>
          <p:cNvSpPr>
            <a:spLocks noGrp="1" noChangeArrowheads="1"/>
          </p:cNvSpPr>
          <p:nvPr>
            <p:ph idx="1"/>
          </p:nvPr>
        </p:nvSpPr>
        <p:spPr>
          <a:xfrm>
            <a:off x="457200" y="12192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10:27</a:t>
            </a:r>
          </a:p>
          <a:p>
            <a:pPr algn="just">
              <a:buFont typeface="Wingdings 2" panose="05020102010507070707" pitchFamily="18" charset="2"/>
              <a:buNone/>
              <a:defRPr/>
            </a:pP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the Lord your God with all your heart and with all your soul and with all your strength and with all your mind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Love your neighbor as yourself.</a:t>
            </a:r>
          </a:p>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2" panose="05020102010507070707" pitchFamily="18" charset="2"/>
              <a:buNone/>
              <a:defRPr/>
            </a:pPr>
            <a:r>
              <a:rPr lang="en-US" sz="2800" b="1" dirty="0">
                <a:solidFill>
                  <a:srgbClr val="006600"/>
                </a:solidFill>
                <a:effectLst>
                  <a:outerShdw blurRad="38100" dist="38100" dir="2700000" algn="tl">
                    <a:srgbClr val="000000">
                      <a:alpha val="43137"/>
                    </a:srgbClr>
                  </a:outerShdw>
                </a:effectLst>
                <a:latin typeface="Arial" pitchFamily="34" charset="0"/>
                <a:cs typeface="Arial" pitchFamily="34" charset="0"/>
              </a:rPr>
              <a:t>Deuteronomy 6:4-5</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5ACF161-07D7-423B-A133-27A3AE90E09A}"/>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40AA261-C618-45F0-A4DE-4CA05B1C3D92}"/>
              </a:ext>
            </a:extLst>
          </p:cNvPr>
          <p:cNvSpPr>
            <a:spLocks noGrp="1" noChangeArrowheads="1"/>
          </p:cNvSpPr>
          <p:nvPr>
            <p:ph idx="1"/>
          </p:nvPr>
        </p:nvSpPr>
        <p:spPr>
          <a:xfrm>
            <a:off x="457200" y="1143000"/>
            <a:ext cx="8229600" cy="5410200"/>
          </a:xfrm>
        </p:spPr>
        <p:txBody>
          <a:bodyPr>
            <a:normAutofit/>
          </a:bodyPr>
          <a:lstStyle/>
          <a:p>
            <a:pPr marL="742950" indent="-74295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A. The Question: “Which of these three do you think was a neighbor to the man who fell into the hands of the robbers”?</a:t>
            </a:r>
          </a:p>
          <a:p>
            <a:pPr marL="742950" indent="-74295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1. </a:t>
            </a:r>
            <a:r>
              <a:rPr lang="en-US" altLang="en-US" sz="4400" b="1">
                <a:solidFill>
                  <a:srgbClr val="006600"/>
                </a:solidFill>
                <a:effectLst>
                  <a:outerShdw blurRad="38100" dist="38100" dir="2700000" algn="tl">
                    <a:srgbClr val="C0C0C0"/>
                  </a:outerShdw>
                </a:effectLst>
                <a:latin typeface="Arial Narrow" panose="020B0606020202030204" pitchFamily="34" charset="0"/>
              </a:rPr>
              <a:t>Neighbor</a:t>
            </a:r>
            <a:r>
              <a:rPr lang="en-US" altLang="en-US" sz="4400" b="1">
                <a:solidFill>
                  <a:srgbClr val="990033"/>
                </a:solidFill>
                <a:effectLst>
                  <a:outerShdw blurRad="38100" dist="38100" dir="2700000" algn="tl">
                    <a:srgbClr val="C0C0C0"/>
                  </a:outerShdw>
                </a:effectLst>
                <a:latin typeface="Arial Narrow" panose="020B0606020202030204" pitchFamily="34" charset="0"/>
              </a:rPr>
              <a:t>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990033"/>
                </a:solidFill>
                <a:effectLst>
                  <a:outerShdw blurRad="38100" dist="38100" dir="2700000" algn="tl">
                    <a:srgbClr val="C0C0C0"/>
                  </a:outerShdw>
                </a:effectLst>
                <a:latin typeface="Arial Narrow" panose="020B0606020202030204" pitchFamily="34" charset="0"/>
              </a:rPr>
              <a:t> = one who is near.</a:t>
            </a:r>
          </a:p>
          <a:p>
            <a:pPr marL="742950" indent="-742950" algn="just" eaLnBrk="1" hangingPunct="1">
              <a:buFont typeface="Wingdings 2" panose="05020102010507070707" pitchFamily="18" charset="2"/>
              <a:buNone/>
            </a:pPr>
            <a:endParaRPr lang="en-US" altLang="en-US" sz="2800" b="1">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742950" indent="-742950" algn="just" eaLnBrk="1" hangingPunct="1">
              <a:buFont typeface="Wingdings 2" panose="05020102010507070707" pitchFamily="18" charset="2"/>
              <a:buNone/>
            </a:pPr>
            <a:endParaRPr lang="en-US" altLang="en-US" sz="2800" b="1">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742950" indent="-742950" algn="just" eaLnBrk="1" hangingPunct="1">
              <a:buFont typeface="Wingdings 2" panose="05020102010507070707" pitchFamily="18" charset="2"/>
              <a:buNone/>
            </a:pPr>
            <a:endParaRPr lang="en-US" altLang="en-US" sz="2800" b="1">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742950" indent="-74295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πλησίον</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742950" indent="-742950" algn="just" eaLnBrk="1" hangingPunct="1">
              <a:buFont typeface="Wingdings 2" panose="05020102010507070707" pitchFamily="18" charset="2"/>
              <a:buNone/>
            </a:pPr>
            <a:endParaRPr lang="en-US" altLang="en-US" sz="4400" b="1">
              <a:solidFill>
                <a:srgbClr val="990033"/>
              </a:solidFill>
              <a:effectLst>
                <a:outerShdw blurRad="38100" dist="38100" dir="2700000" algn="tl">
                  <a:srgbClr val="C0C0C0"/>
                </a:outerShdw>
              </a:effectLst>
              <a:latin typeface="Arial Narrow" panose="020B0606020202030204" pitchFamily="34" charset="0"/>
            </a:endParaRPr>
          </a:p>
          <a:p>
            <a:pPr marL="742950" indent="-742950" algn="ctr" eaLnBrk="1" hangingPunct="1">
              <a:buFont typeface="Wingdings 2" panose="05020102010507070707" pitchFamily="18" charset="2"/>
              <a:buNone/>
            </a:pPr>
            <a:endParaRPr lang="en-US" altLang="en-US" sz="4400" b="1">
              <a:solidFill>
                <a:srgbClr val="990033"/>
              </a:solidFill>
              <a:effectLst>
                <a:outerShdw blurRad="38100" dist="38100" dir="2700000" algn="tl">
                  <a:srgbClr val="C0C0C0"/>
                </a:outerShdw>
              </a:effectLst>
              <a:latin typeface="Arial Narrow" panose="020B0606020202030204" pitchFamily="34" charset="0"/>
            </a:endParaRPr>
          </a:p>
        </p:txBody>
      </p:sp>
      <p:sp>
        <p:nvSpPr>
          <p:cNvPr id="4" name="Rectangle 3">
            <a:extLst>
              <a:ext uri="{FF2B5EF4-FFF2-40B4-BE49-F238E27FC236}">
                <a16:creationId xmlns:a16="http://schemas.microsoft.com/office/drawing/2014/main" id="{6E262B62-E08C-4537-8E2C-DEB8A93DF34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EB61AF0-AC8E-442C-AAE2-22355E331B2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BA33B15-C02C-41EB-91FE-5E1AD326368A}"/>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Question: “Which of these three do you think was a neighbor to the man who fell into the hands of the robbers?</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Proverbs 3:29 - Do not plot harm against your neighbor,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who lives trustfully</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near you.</a:t>
            </a:r>
          </a:p>
        </p:txBody>
      </p:sp>
      <p:sp>
        <p:nvSpPr>
          <p:cNvPr id="4" name="Rectangle 3">
            <a:extLst>
              <a:ext uri="{FF2B5EF4-FFF2-40B4-BE49-F238E27FC236}">
                <a16:creationId xmlns:a16="http://schemas.microsoft.com/office/drawing/2014/main" id="{A3444ACA-FFFA-45BC-80CB-731C8D494710}"/>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0410535-7EEA-4189-813B-CAE42826AC5F}"/>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38B534C-CB0B-4813-BAFF-CABA7508ED68}"/>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Question: “Which of these three do you think was a neighbor to the man who fell into the hands of the robbers?</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Proverbs 27:10 - Do not forsake your friend and the friend of your father, and do not go to your brother’s house when disaster strikes you — better a neighbor nearby than a brother far away.</a:t>
            </a:r>
          </a:p>
        </p:txBody>
      </p:sp>
      <p:sp>
        <p:nvSpPr>
          <p:cNvPr id="4" name="Rectangle 3">
            <a:extLst>
              <a:ext uri="{FF2B5EF4-FFF2-40B4-BE49-F238E27FC236}">
                <a16:creationId xmlns:a16="http://schemas.microsoft.com/office/drawing/2014/main" id="{BE601025-33F7-4DCD-8FDF-37A0CFA1944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B80A41A-3602-4E8C-979C-DFF18D6F5EFD}"/>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9D85CA0-E095-4691-A9DC-B1308E2E10E4}"/>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Question: “Which of these three do you think was a neighbor to the man who fell into the hands of the robbers?</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15:6 - Then he calls his friends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neighbors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together and says,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Rejoice with me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 have found my lost sheep.’</a:t>
            </a:r>
          </a:p>
        </p:txBody>
      </p:sp>
      <p:sp>
        <p:nvSpPr>
          <p:cNvPr id="4" name="Rectangle 3">
            <a:extLst>
              <a:ext uri="{FF2B5EF4-FFF2-40B4-BE49-F238E27FC236}">
                <a16:creationId xmlns:a16="http://schemas.microsoft.com/office/drawing/2014/main" id="{1F4F5FDA-B4CA-42DD-AE67-6AECB41FC8E7}"/>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20A1031-A723-4086-B43E-19A0FF5EAD67}"/>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EE8C39D-FCBB-44C2-A09E-38EB0E83A4B9}"/>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Question: “Which of these three do you think was a neighbor to the man who fell into the hands of the robbers?</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15:9 - She calls her friends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neighbors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together and says,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Rejoice with me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 have found my lost coin.’</a:t>
            </a:r>
            <a:endPar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1F0FE859-ED0B-4EF1-9285-F30F2DEB2C3A}"/>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452DA4D-8EB7-456C-B286-42287D309B6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81923" name="Content Placeholder 4" descr="Scan0006 - Copy.jpg">
            <a:extLst>
              <a:ext uri="{FF2B5EF4-FFF2-40B4-BE49-F238E27FC236}">
                <a16:creationId xmlns:a16="http://schemas.microsoft.com/office/drawing/2014/main" id="{10B2BE4E-743E-441C-841D-40014895BB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066800"/>
            <a:ext cx="7467600" cy="5799138"/>
          </a:xfrm>
        </p:spPr>
      </p:pic>
      <p:sp>
        <p:nvSpPr>
          <p:cNvPr id="4" name="Rectangle 3">
            <a:extLst>
              <a:ext uri="{FF2B5EF4-FFF2-40B4-BE49-F238E27FC236}">
                <a16:creationId xmlns:a16="http://schemas.microsoft.com/office/drawing/2014/main" id="{04D55897-90DA-4DAE-BFF7-BBFDB4CFAB77}"/>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is Not Selective.</a:t>
            </a: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92042D0-DB93-4F6E-8F09-68A310056668}"/>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BCFE4BF-46BF-4945-ACCE-BE56E865468D}"/>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Lord’s Application of Love</a:t>
            </a:r>
          </a:p>
          <a:p>
            <a:pPr marL="742950" indent="-74295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t>
            </a:r>
            <a:r>
              <a:rPr lang="en-US" sz="4400" b="1" dirty="0">
                <a:solidFill>
                  <a:srgbClr val="006600"/>
                </a:solidFill>
                <a:effectLst>
                  <a:outerShdw blurRad="38100" dist="38100" dir="2700000" algn="tl">
                    <a:srgbClr val="000000">
                      <a:alpha val="43137"/>
                    </a:srgbClr>
                  </a:outerShdw>
                </a:effectLst>
                <a:latin typeface="Arial Narrow" pitchFamily="34" charset="0"/>
              </a:rPr>
              <a:t>Sermon on the Mount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168E2E5-1FBD-4E2F-8163-1928EAB7EED2}"/>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CDE00F8-45C8-41DF-9E75-D69F8CF9F9A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EB672CE-4643-4B41-9A88-93072F2613BA}"/>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Lord’s Application of Love</a:t>
            </a:r>
          </a:p>
          <a:p>
            <a:pPr marL="742950" indent="-74295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t>
            </a:r>
            <a:r>
              <a:rPr lang="en-US" sz="4400" b="1" dirty="0">
                <a:solidFill>
                  <a:srgbClr val="006600"/>
                </a:solidFill>
                <a:effectLst>
                  <a:outerShdw blurRad="38100" dist="38100" dir="2700000" algn="tl">
                    <a:srgbClr val="000000">
                      <a:alpha val="43137"/>
                    </a:srgbClr>
                  </a:outerShdw>
                </a:effectLst>
                <a:latin typeface="Arial Narrow" pitchFamily="34" charset="0"/>
              </a:rPr>
              <a:t>Sermon on the Mount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Enemies.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Romans.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The wealthy.	</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7A90C2DB-56E3-4519-85D4-2E89799DAB7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348914C-58FB-406D-921A-4447DD23D84E}"/>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9397202-C642-4AA8-A372-815E471906BA}"/>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Worthiness is Not a Condition for Love!</a:t>
            </a:r>
          </a:p>
          <a:p>
            <a:pPr marL="742950" indent="-74295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742950" indent="-742950" algn="ctr"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15:11-32</a:t>
            </a:r>
          </a:p>
        </p:txBody>
      </p:sp>
      <p:sp>
        <p:nvSpPr>
          <p:cNvPr id="4" name="Rectangle 3">
            <a:extLst>
              <a:ext uri="{FF2B5EF4-FFF2-40B4-BE49-F238E27FC236}">
                <a16:creationId xmlns:a16="http://schemas.microsoft.com/office/drawing/2014/main" id="{D3D32F19-4A73-46B7-825B-00B1F1D05F8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442380A-0BDB-4E66-9A31-764CEDCB465B}"/>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95CFBF0-AADE-409A-A1A0-B4C72E45037D}"/>
              </a:ext>
            </a:extLst>
          </p:cNvPr>
          <p:cNvSpPr>
            <a:spLocks noGrp="1" noChangeArrowheads="1"/>
          </p:cNvSpPr>
          <p:nvPr>
            <p:ph idx="1"/>
          </p:nvPr>
        </p:nvSpPr>
        <p:spPr>
          <a:xfrm>
            <a:off x="457200" y="1066800"/>
            <a:ext cx="8229600" cy="4648200"/>
          </a:xfrm>
        </p:spPr>
        <p:txBody>
          <a:bodyPr>
            <a:normAutofit/>
          </a:bodyPr>
          <a:lstStyle/>
          <a:p>
            <a:pPr marL="857250" indent="-85725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Love Demands Involvement</a:t>
            </a:r>
            <a:b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b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 v29-32 &amp; 37</a:t>
            </a:r>
          </a:p>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II. Love is Not Selective </a:t>
            </a: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v33 &amp; 36-37</a:t>
            </a: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III. Love Does Not Count the Cost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v34-35</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AD0D21B-75CA-46DC-974F-016217F66E2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02569B6-7B8F-4C0D-BCA9-BE862D3B569C}"/>
              </a:ext>
            </a:extLst>
          </p:cNvPr>
          <p:cNvSpPr>
            <a:spLocks noGrp="1" noChangeArrowheads="1"/>
          </p:cNvSpPr>
          <p:nvPr>
            <p:ph idx="1"/>
          </p:nvPr>
        </p:nvSpPr>
        <p:spPr>
          <a:xfrm>
            <a:off x="457200" y="12192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10:27</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Love the Lord your God with all your heart and with all your soul and with all your strength and with all your mind;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your neighbor as yourself</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2" panose="05020102010507070707" pitchFamily="18" charset="2"/>
              <a:buNone/>
              <a:defRPr/>
            </a:pPr>
            <a:r>
              <a:rPr lang="en-US" sz="2800" b="1" dirty="0">
                <a:solidFill>
                  <a:srgbClr val="006600"/>
                </a:solidFill>
                <a:effectLst>
                  <a:outerShdw blurRad="38100" dist="38100" dir="2700000" algn="tl">
                    <a:srgbClr val="000000">
                      <a:alpha val="43137"/>
                    </a:srgbClr>
                  </a:outerShdw>
                </a:effectLst>
                <a:latin typeface="Arial" pitchFamily="34" charset="0"/>
                <a:cs typeface="Arial" pitchFamily="34" charset="0"/>
              </a:rPr>
              <a:t>Leviticus 19:18</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56A84D3-7E43-4EC7-893D-2C51A511504D}"/>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B91E43-90A5-43F7-8CF3-299DA0AA947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Rules Set Limits – Love Satisfies Needs!</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899894B2-13BF-405E-A858-20BD3317BE92}"/>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9A5A69A-C4C4-4F45-B389-F23AC6D21AF3}"/>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94211" name="Content Placeholder 4" descr="Scan0007 - Copy.jpg">
            <a:extLst>
              <a:ext uri="{FF2B5EF4-FFF2-40B4-BE49-F238E27FC236}">
                <a16:creationId xmlns:a16="http://schemas.microsoft.com/office/drawing/2014/main" id="{38458FD2-15BE-4DEA-8184-80F83D68A6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066800"/>
            <a:ext cx="7477125" cy="5791200"/>
          </a:xfrm>
        </p:spPr>
      </p:pic>
      <p:sp>
        <p:nvSpPr>
          <p:cNvPr id="4" name="Rectangle 3">
            <a:extLst>
              <a:ext uri="{FF2B5EF4-FFF2-40B4-BE49-F238E27FC236}">
                <a16:creationId xmlns:a16="http://schemas.microsoft.com/office/drawing/2014/main" id="{3B80F0A8-CFB9-4314-A739-FD6A09B6F00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5F09550-9D7E-4A69-9390-A191F910068B}"/>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B054A081-D3DC-4152-931A-273E21D1FDA3}"/>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pic>
        <p:nvPicPr>
          <p:cNvPr id="96260" name="Content Placeholder 6" descr="Scan0008 - Copy.jpg">
            <a:extLst>
              <a:ext uri="{FF2B5EF4-FFF2-40B4-BE49-F238E27FC236}">
                <a16:creationId xmlns:a16="http://schemas.microsoft.com/office/drawing/2014/main" id="{84E03488-E76D-4843-8396-7BDE78DC41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066800"/>
            <a:ext cx="7477125" cy="5791200"/>
          </a:xfrm>
        </p:spPr>
      </p:pic>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9CBED69-26D2-46DA-9394-14495E201CF1}"/>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8B249E7A-F23F-4FA7-AF34-8739368BB686}"/>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pic>
        <p:nvPicPr>
          <p:cNvPr id="98308" name="Content Placeholder 5" descr="Scan0009 - Copy.jpg">
            <a:extLst>
              <a:ext uri="{FF2B5EF4-FFF2-40B4-BE49-F238E27FC236}">
                <a16:creationId xmlns:a16="http://schemas.microsoft.com/office/drawing/2014/main" id="{895E0659-5FDE-4FDD-B993-22D4D3BC9A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066800"/>
            <a:ext cx="7488238" cy="5791200"/>
          </a:xfrm>
        </p:spPr>
      </p:pic>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C26BC94-9C8C-428D-BA60-BA19368B1B2B}"/>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B8302CAE-7A09-407A-ACC8-F5DA17A6791B}"/>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pic>
        <p:nvPicPr>
          <p:cNvPr id="100356" name="Content Placeholder 6" descr="Scan0010 - Copy.jpg">
            <a:extLst>
              <a:ext uri="{FF2B5EF4-FFF2-40B4-BE49-F238E27FC236}">
                <a16:creationId xmlns:a16="http://schemas.microsoft.com/office/drawing/2014/main" id="{DB182DF3-B92F-423E-97E0-4B0B7B69BF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066800"/>
            <a:ext cx="7494588" cy="5791200"/>
          </a:xfrm>
        </p:spPr>
      </p:pic>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D04ADB1-AA6E-4D9A-BA42-E9A700914718}"/>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6651AB1-830C-4499-AB00-3280D943CEF9}"/>
              </a:ext>
            </a:extLst>
          </p:cNvPr>
          <p:cNvSpPr>
            <a:spLocks noGrp="1" noChangeArrowheads="1"/>
          </p:cNvSpPr>
          <p:nvPr>
            <p:ph idx="1"/>
          </p:nvPr>
        </p:nvSpPr>
        <p:spPr>
          <a:xfrm>
            <a:off x="457200" y="11430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13:10 - Love does no harm to its neighbor. Therefore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is the fulfillment of the law</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AAF8CEDD-A390-4138-B01E-75DBF9B236F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92536AF-AAC6-4681-BBA0-44342DA5EC07}"/>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FC793B4-B8E4-4821-8E3B-1798265A80B2}"/>
              </a:ext>
            </a:extLst>
          </p:cNvPr>
          <p:cNvSpPr>
            <a:spLocks noGrp="1" noChangeArrowheads="1"/>
          </p:cNvSpPr>
          <p:nvPr>
            <p:ph idx="1"/>
          </p:nvPr>
        </p:nvSpPr>
        <p:spPr>
          <a:xfrm>
            <a:off x="457200" y="11430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13:10 - Love does no harm to its neighbor. Therefore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is the fulfillment of the law</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Love goes </a:t>
            </a:r>
            <a:r>
              <a:rPr lang="en-US" sz="4400" b="1" dirty="0">
                <a:solidFill>
                  <a:srgbClr val="006600"/>
                </a:solidFill>
                <a:effectLst>
                  <a:outerShdw blurRad="38100" dist="38100" dir="2700000" algn="tl">
                    <a:srgbClr val="000000">
                      <a:alpha val="43137"/>
                    </a:srgbClr>
                  </a:outerShdw>
                </a:effectLst>
                <a:latin typeface="Arial Narrow" pitchFamily="34" charset="0"/>
              </a:rPr>
              <a:t>beyond</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CC1AB9EF-B5E3-4D6C-A9F4-8EB1014718AF}"/>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FDCC056-F436-4617-A2F1-EA8B6DA20CF3}"/>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421EAF1-BC6D-471F-AEAD-40C93BF81954}"/>
              </a:ext>
            </a:extLst>
          </p:cNvPr>
          <p:cNvSpPr>
            <a:spLocks noGrp="1" noChangeArrowheads="1"/>
          </p:cNvSpPr>
          <p:nvPr>
            <p:ph idx="1"/>
          </p:nvPr>
        </p:nvSpPr>
        <p:spPr>
          <a:xfrm>
            <a:off x="457200" y="11430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13:10 - Love does no harm to its neighbor. Therefore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is the fulfillment of the law</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Love goes </a:t>
            </a:r>
            <a:r>
              <a:rPr lang="en-US" sz="4400" b="1" dirty="0">
                <a:solidFill>
                  <a:srgbClr val="006600"/>
                </a:solidFill>
                <a:effectLst>
                  <a:outerShdw blurRad="38100" dist="38100" dir="2700000" algn="tl">
                    <a:srgbClr val="000000">
                      <a:alpha val="43137"/>
                    </a:srgbClr>
                  </a:outerShdw>
                </a:effectLst>
                <a:latin typeface="Arial Narrow" pitchFamily="34" charset="0"/>
              </a:rPr>
              <a:t>beyond</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Love goes </a:t>
            </a:r>
            <a:r>
              <a:rPr lang="en-US" sz="4400" b="1" dirty="0">
                <a:solidFill>
                  <a:srgbClr val="006600"/>
                </a:solidFill>
                <a:effectLst>
                  <a:outerShdw blurRad="38100" dist="38100" dir="2700000" algn="tl">
                    <a:srgbClr val="000000">
                      <a:alpha val="43137"/>
                    </a:srgbClr>
                  </a:outerShdw>
                </a:effectLst>
                <a:latin typeface="Arial Narrow" pitchFamily="34" charset="0"/>
              </a:rPr>
              <a:t>between</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77C23F77-5AE4-492D-B5F1-4FD23D006BBE}"/>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EBF1429-7224-4EE3-96EC-01CE95399D43}"/>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9CD32FE-AD6F-4328-A7EF-6941F5D6C02D}"/>
              </a:ext>
            </a:extLst>
          </p:cNvPr>
          <p:cNvSpPr>
            <a:spLocks noGrp="1" noChangeArrowheads="1"/>
          </p:cNvSpPr>
          <p:nvPr>
            <p:ph idx="1"/>
          </p:nvPr>
        </p:nvSpPr>
        <p:spPr>
          <a:xfrm>
            <a:off x="457200" y="11430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13:10 - Love does no harm to its neighbor. Therefore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is the fulfillment of the law</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Love goes </a:t>
            </a:r>
            <a:r>
              <a:rPr lang="en-US" sz="4400" b="1" dirty="0">
                <a:solidFill>
                  <a:srgbClr val="006600"/>
                </a:solidFill>
                <a:effectLst>
                  <a:outerShdw blurRad="38100" dist="38100" dir="2700000" algn="tl">
                    <a:srgbClr val="000000">
                      <a:alpha val="43137"/>
                    </a:srgbClr>
                  </a:outerShdw>
                </a:effectLst>
                <a:latin typeface="Arial Narrow" pitchFamily="34" charset="0"/>
              </a:rPr>
              <a:t>beyond</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Love goes </a:t>
            </a:r>
            <a:r>
              <a:rPr lang="en-US" sz="4400" b="1" dirty="0">
                <a:solidFill>
                  <a:srgbClr val="006600"/>
                </a:solidFill>
                <a:effectLst>
                  <a:outerShdw blurRad="38100" dist="38100" dir="2700000" algn="tl">
                    <a:srgbClr val="000000">
                      <a:alpha val="43137"/>
                    </a:srgbClr>
                  </a:outerShdw>
                </a:effectLst>
                <a:latin typeface="Arial Narrow" pitchFamily="34" charset="0"/>
              </a:rPr>
              <a:t>between</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Love goes </a:t>
            </a:r>
            <a:r>
              <a:rPr lang="en-US" sz="4400" b="1" dirty="0">
                <a:solidFill>
                  <a:srgbClr val="006600"/>
                </a:solidFill>
                <a:effectLst>
                  <a:outerShdw blurRad="38100" dist="38100" dir="2700000" algn="tl">
                    <a:srgbClr val="000000">
                      <a:alpha val="43137"/>
                    </a:srgbClr>
                  </a:outerShdw>
                </a:effectLst>
                <a:latin typeface="Arial Narrow" pitchFamily="34" charset="0"/>
              </a:rPr>
              <a:t>unde</a:t>
            </a:r>
            <a:r>
              <a:rPr lang="en-US" sz="4400" b="1" dirty="0">
                <a:solidFill>
                  <a:srgbClr val="339966"/>
                </a:solidFill>
                <a:effectLst>
                  <a:outerShdw blurRad="38100" dist="38100" dir="2700000" algn="tl">
                    <a:srgbClr val="000000">
                      <a:alpha val="43137"/>
                    </a:srgbClr>
                  </a:outerShdw>
                </a:effectLst>
                <a:latin typeface="Arial Narrow" pitchFamily="34" charset="0"/>
              </a:rPr>
              <a:t>r</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6615B491-D67C-47E8-9749-E6B005A04ECE}"/>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A35ECCA-2327-4D70-93D8-C8358E0FF94C}"/>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217307E-118E-4882-8440-1221BD6B718E}"/>
              </a:ext>
            </a:extLst>
          </p:cNvPr>
          <p:cNvSpPr>
            <a:spLocks noGrp="1" noChangeArrowheads="1"/>
          </p:cNvSpPr>
          <p:nvPr>
            <p:ph idx="1"/>
          </p:nvPr>
        </p:nvSpPr>
        <p:spPr>
          <a:xfrm>
            <a:off x="457200" y="1066800"/>
            <a:ext cx="8229600" cy="53340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These Two </a:t>
            </a:r>
            <a:r>
              <a:rPr lang="en-US" sz="4400" b="1" dirty="0">
                <a:solidFill>
                  <a:srgbClr val="990033"/>
                </a:solidFill>
                <a:effectLst>
                  <a:outerShdw blurRad="38100" dist="38100" dir="2700000" algn="tl">
                    <a:srgbClr val="000000">
                      <a:alpha val="43137"/>
                    </a:srgbClr>
                  </a:outerShdw>
                </a:effectLst>
                <a:latin typeface="Arial Narrow" pitchFamily="34" charset="0"/>
              </a:rPr>
              <a:t>Laws Sum </a:t>
            </a:r>
            <a:r>
              <a:rPr lang="en-US" sz="4400" b="1">
                <a:solidFill>
                  <a:srgbClr val="990033"/>
                </a:solidFill>
                <a:effectLst>
                  <a:outerShdw blurRad="38100" dist="38100" dir="2700000" algn="tl">
                    <a:srgbClr val="000000">
                      <a:alpha val="43137"/>
                    </a:srgbClr>
                  </a:outerShdw>
                </a:effectLst>
                <a:latin typeface="Arial Narrow" pitchFamily="34" charset="0"/>
              </a:rPr>
              <a:t>Up </a:t>
            </a:r>
            <a:br>
              <a:rPr lang="en-US" sz="4400" b="1">
                <a:solidFill>
                  <a:srgbClr val="990033"/>
                </a:solidFill>
                <a:effectLst>
                  <a:outerShdw blurRad="38100" dist="38100" dir="2700000" algn="tl">
                    <a:srgbClr val="000000">
                      <a:alpha val="43137"/>
                    </a:srgbClr>
                  </a:outerShdw>
                </a:effectLst>
                <a:latin typeface="Arial Narrow" pitchFamily="34" charset="0"/>
              </a:rPr>
            </a:br>
            <a:r>
              <a:rPr lang="en-US" sz="4400" b="1">
                <a:solidFill>
                  <a:srgbClr val="990033"/>
                </a:solidFill>
                <a:effectLst>
                  <a:outerShdw blurRad="38100" dist="38100" dir="2700000" algn="tl">
                    <a:srgbClr val="000000">
                      <a:alpha val="43137"/>
                    </a:srgbClr>
                  </a:outerShdw>
                </a:effectLst>
                <a:latin typeface="Arial Narrow" pitchFamily="34" charset="0"/>
              </a:rPr>
              <a:t>the </a:t>
            </a:r>
            <a:r>
              <a:rPr lang="en-US" sz="4400" b="1" dirty="0">
                <a:solidFill>
                  <a:srgbClr val="990033"/>
                </a:solidFill>
                <a:effectLst>
                  <a:outerShdw blurRad="38100" dist="38100" dir="2700000" algn="tl">
                    <a:srgbClr val="000000">
                      <a:alpha val="43137"/>
                    </a:srgbClr>
                  </a:outerShdw>
                </a:effectLst>
                <a:latin typeface="Arial Narrow" pitchFamily="34" charset="0"/>
              </a:rPr>
              <a:t>Will of God!</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The way you love God is by loving your neighbor!</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C720CCD-A773-4443-9CB9-EA563DC0F3D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AD310D2-8D61-4B79-A834-7F89B8C07E33}"/>
              </a:ext>
            </a:extLst>
          </p:cNvPr>
          <p:cNvSpPr>
            <a:spLocks noGrp="1" noChangeArrowheads="1"/>
          </p:cNvSpPr>
          <p:nvPr>
            <p:ph idx="1"/>
          </p:nvPr>
        </p:nvSpPr>
        <p:spPr>
          <a:xfrm>
            <a:off x="457200" y="1219200"/>
            <a:ext cx="8229600" cy="5410200"/>
          </a:xfrm>
        </p:spPr>
        <p:txBody>
          <a:bodyPr>
            <a:normAutofit/>
          </a:bodyPr>
          <a:lstStyle/>
          <a:p>
            <a:pPr algn="ctr">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How Can You Express Love in </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Everyday Living?</a:t>
            </a: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8BBDE20-760D-40B0-B3EC-F8C878A8E47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12643" name="Content Placeholder 4" descr="Scan0011 - Copy.jpg">
            <a:extLst>
              <a:ext uri="{FF2B5EF4-FFF2-40B4-BE49-F238E27FC236}">
                <a16:creationId xmlns:a16="http://schemas.microsoft.com/office/drawing/2014/main" id="{8341CD2E-7E27-4826-BC38-F0F5F4BFD0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063625"/>
            <a:ext cx="7467600" cy="5794375"/>
          </a:xfr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A028417-4626-4539-968B-E6523693ED8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8CABCD6-8C57-4B41-8AFD-B120B5E467BE}"/>
              </a:ext>
            </a:extLst>
          </p:cNvPr>
          <p:cNvSpPr>
            <a:spLocks noGrp="1" noChangeArrowheads="1"/>
          </p:cNvSpPr>
          <p:nvPr>
            <p:ph idx="1"/>
          </p:nvPr>
        </p:nvSpPr>
        <p:spPr>
          <a:xfrm>
            <a:off x="457200" y="12192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10:25-28</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Then On one occasion an expert in the law stood up to test Jesus. “Teacher,” he asked, “what must I do to inherit eternal life?” “What is written in the Law?” he replied. “How do you read it?” He answered: “ ‘Love the Lord your God with all your heart and with all your soul and with all your strength and with all your mind’; and, ‘Love your neighbor as yourself.’” “You have answered correctly,” Jesus replied. “Do this and you will live.”</a:t>
            </a:r>
            <a:endPar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92C11E4-9372-484D-B073-DA09CCFB0D8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B095325-A533-439A-BA71-F7E85B899FF4}"/>
              </a:ext>
            </a:extLst>
          </p:cNvPr>
          <p:cNvSpPr>
            <a:spLocks noGrp="1" noChangeArrowheads="1"/>
          </p:cNvSpPr>
          <p:nvPr>
            <p:ph idx="1"/>
          </p:nvPr>
        </p:nvSpPr>
        <p:spPr>
          <a:xfrm>
            <a:off x="457200" y="12192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10:29-32</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But he wanted to justify himself, so he asked Jesus, “And who is my neighbor?” In reply Jesus said: “A man was going down from Jerusalem to Jericho, when he fell into the hands of robbers. They stripped him of his clothes, beat him and went away, leaving him half dead. A priest happened to be going down the same road, and when he saw the man, he passed by on the other side. So too, a Levite, when he came to the place and saw him, passed by on the other side.</a:t>
            </a:r>
            <a:endPar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6CC72A2-5203-42F6-9EF5-69D42EC4E47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69BCEFA-B22E-421F-92CC-ACB2789A8DE0}"/>
              </a:ext>
            </a:extLst>
          </p:cNvPr>
          <p:cNvSpPr>
            <a:spLocks noGrp="1" noChangeArrowheads="1"/>
          </p:cNvSpPr>
          <p:nvPr>
            <p:ph idx="1"/>
          </p:nvPr>
        </p:nvSpPr>
        <p:spPr>
          <a:xfrm>
            <a:off x="457200" y="1219200"/>
            <a:ext cx="8229600" cy="5638800"/>
          </a:xfrm>
        </p:spPr>
        <p:txBody>
          <a:bodyPr>
            <a:no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10:33-35</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But a Samaritan, as he traveled, came where the man was; and when he saw him, he took pity on him. He went to him and bandaged his wounds, pouring on oil and wine. Then he put the man on his own donkey, took him to an inn and took care of him. The next day he took out two silver coins and gave them to the innkeeper. ‘Look after him,’ he said, ‘and when I return, I will reimburse you for any extra expense you may have.’</a:t>
            </a:r>
            <a:endPar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DB523CF-CE45-4F7A-B0F6-934E4EE84B1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0F5D466-5B1F-4A38-A405-3D5BA0F2F248}"/>
              </a:ext>
            </a:extLst>
          </p:cNvPr>
          <p:cNvSpPr>
            <a:spLocks noGrp="1" noChangeArrowheads="1"/>
          </p:cNvSpPr>
          <p:nvPr>
            <p:ph idx="1"/>
          </p:nvPr>
        </p:nvSpPr>
        <p:spPr>
          <a:xfrm>
            <a:off x="457200" y="1219200"/>
            <a:ext cx="8229600" cy="5638800"/>
          </a:xfrm>
        </p:spPr>
        <p:txBody>
          <a:bodyPr>
            <a:no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10:36-37</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“Which of these three do you think was a neighbor to the man who fell into the hands of robbers?” The expert in the law replied, “The one who had mercy on him.” Jesus told him, “Go and do likewise.” </a:t>
            </a:r>
            <a:endPar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29314</TotalTime>
  <Words>1860</Words>
  <Application>Microsoft Office PowerPoint</Application>
  <PresentationFormat>On-screen Show (4:3)</PresentationFormat>
  <Paragraphs>263</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Arial Narrow</vt:lpstr>
      <vt:lpstr>Calibri</vt:lpstr>
      <vt:lpstr>Franklin Gothic Medium</vt:lpstr>
      <vt:lpstr>Lucida Sans Unicode</vt:lpstr>
      <vt:lpstr>Segoe UI Symbol</vt:lpstr>
      <vt:lpstr>Times New Roman</vt:lpstr>
      <vt:lpstr>Wingdings 2</vt:lpstr>
      <vt:lpstr>Trek</vt:lpstr>
      <vt:lpstr>How  is  love expressed  in everyday  living?</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1472</cp:revision>
  <dcterms:created xsi:type="dcterms:W3CDTF">2005-04-23T22:37:40Z</dcterms:created>
  <dcterms:modified xsi:type="dcterms:W3CDTF">2024-06-17T20:47:35Z</dcterms:modified>
</cp:coreProperties>
</file>