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398" r:id="rId2"/>
    <p:sldId id="2616" r:id="rId3"/>
    <p:sldId id="2853" r:id="rId4"/>
    <p:sldId id="2854" r:id="rId5"/>
    <p:sldId id="2855" r:id="rId6"/>
    <p:sldId id="1362" r:id="rId7"/>
    <p:sldId id="2078" r:id="rId8"/>
    <p:sldId id="2856" r:id="rId9"/>
    <p:sldId id="2857" r:id="rId10"/>
    <p:sldId id="2858" r:id="rId11"/>
    <p:sldId id="2859" r:id="rId12"/>
    <p:sldId id="2860" r:id="rId13"/>
    <p:sldId id="2880" r:id="rId14"/>
    <p:sldId id="2870" r:id="rId15"/>
    <p:sldId id="2871" r:id="rId16"/>
    <p:sldId id="2872" r:id="rId17"/>
    <p:sldId id="2873" r:id="rId18"/>
    <p:sldId id="2875" r:id="rId19"/>
    <p:sldId id="2876" r:id="rId20"/>
    <p:sldId id="2877" r:id="rId21"/>
    <p:sldId id="2878" r:id="rId22"/>
    <p:sldId id="2874" r:id="rId23"/>
    <p:sldId id="2879" r:id="rId24"/>
    <p:sldId id="2863" r:id="rId25"/>
    <p:sldId id="2864" r:id="rId26"/>
    <p:sldId id="2865" r:id="rId27"/>
    <p:sldId id="2866" r:id="rId28"/>
    <p:sldId id="2868" r:id="rId29"/>
    <p:sldId id="2867" r:id="rId30"/>
    <p:sldId id="2869" r:id="rId31"/>
    <p:sldId id="2690" r:id="rId32"/>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33"/>
    <a:srgbClr val="006600"/>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401" autoAdjust="0"/>
  </p:normalViewPr>
  <p:slideViewPr>
    <p:cSldViewPr>
      <p:cViewPr varScale="1">
        <p:scale>
          <a:sx n="103" d="100"/>
          <a:sy n="103" d="100"/>
        </p:scale>
        <p:origin x="145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E81174C9-57EF-42BE-B6EA-6F2A9A43F068}"/>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23165100-658C-4567-8E14-4AEA49DD8AB6}"/>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392CC5E2-875E-4497-B81D-8AAEF7C353EF}"/>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5BFBE2CD-1872-4596-AE69-059916772884}"/>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86FB40A9-62A5-4FE8-99C7-DA24DD6714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4A47B3-166E-4DC5-B67F-8A4384063232}"/>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203D435B-3C1B-4629-B8C7-FFE745D7AD62}"/>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11F2D1B0-5EFB-44AC-94C2-ABB093E2EF15}" type="datetimeFigureOut">
              <a:rPr lang="en-US"/>
              <a:pPr>
                <a:defRPr/>
              </a:pPr>
              <a:t>2/2/2021</a:t>
            </a:fld>
            <a:endParaRPr lang="en-US" dirty="0"/>
          </a:p>
        </p:txBody>
      </p:sp>
      <p:sp>
        <p:nvSpPr>
          <p:cNvPr id="4" name="Slide Image Placeholder 3">
            <a:extLst>
              <a:ext uri="{FF2B5EF4-FFF2-40B4-BE49-F238E27FC236}">
                <a16:creationId xmlns:a16="http://schemas.microsoft.com/office/drawing/2014/main" id="{36C2E572-4BD6-4E92-A37A-8A4E11B8F736}"/>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D766F10-3F17-4D8B-AF14-A3DC9B26E39B}"/>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4D90ED5-1AF6-4B16-9EE8-34D3721D0384}"/>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0E32AEC6-3DD4-4AB0-8CF1-AD05DCB0D311}"/>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AFB0BBE-0C4D-4BE4-BD05-B349E5430D4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30A29425-D22D-44CB-8A2E-A113660EBB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592A6E47-E541-47DA-BC62-FFD95DF23B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80B24882-1DC2-48D9-B494-603C420829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4BB600-2117-4E22-8E0E-825000971713}"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696742C-C89F-4B30-9BFB-CF9AB4E567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7F94CF0-BD45-4A14-A307-1E4754DEF4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A13040D6-3D2D-40DA-9A58-E4020C53DD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92F5FD-4B4B-4DB2-98AF-FC567370F50D}"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548BF4A-21FB-4DDE-83EA-1D2355D453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D2BAA23-FDEE-4EF1-9D2A-26DE35A965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1E47D8E-DAF4-4895-98DA-FBA2705BAD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BD297E-5655-4CF7-B4F3-48C2F2E5326A}"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8340E76-3F48-44BF-8D1E-A45D8DAFDF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B92C457-28F7-4019-88B7-B31D55BDB1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9024934-19C2-4AE9-B16B-21E1556433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A5F396-0298-4DC1-8FD6-1FEF0471A629}"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586A49E-2657-4B17-8AD2-41A19CF5AB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33C4728-10E2-4573-80BD-1621F95F31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2D2A1AD4-ED86-4A63-8E2F-AFE4A4144D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9BE079-3314-4E1E-A3DB-5C46161567BA}"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91417D0-97A9-435A-8DED-8732DCF750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9E9C223E-EF75-4B66-87DB-051E919434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B6DFAFE8-CEB3-4B6E-9BD6-00689FF388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B63DCC-0E36-412A-9DBE-AB43C4785D7F}"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F467805F-995B-4B19-8327-21B2C78A0D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494ABCA2-0733-4B2F-9870-0D47C33E66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5B37756-74A4-4DEC-A13F-5370C18A00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E334F9-0E18-4A12-ABFD-00C03987DE37}"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B257D7AA-C247-4A1D-A46A-263901C0EB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A38C2765-E986-46FF-B13C-310FB6E11B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68BE2603-C708-4DC2-AE20-0191643127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694BF7-DD5E-4AFD-A6BB-6B2E5EB1EA2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3214E343-4E15-411A-BA04-265587CCAD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F005F875-EA84-4DB1-8E8C-3C2669BABC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38980EAF-0A9C-4661-B6A2-E011E9AA89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45E2AB-CE6C-4A58-AECE-29467A5CBDC9}"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F37D013-4A9D-4A33-8253-CD7C511075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6105F4B-0D69-48AE-8D85-953ADE41C9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728984BA-FC58-4985-92E0-900047E088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21A145-E8B6-46F7-A9FB-5E9B56575A3F}"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9F13C04-691A-4D09-9BC5-FF4343AE85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13584B06-6EB1-47BB-B2C0-661EEA9958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92B26899-2CE0-44AA-9DBF-CC82B4FD24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584987-EA81-45FF-AB13-B9819DB92453}"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2B43B20-E403-4FFC-B00C-3B9A5A7BE0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A24330DC-11DC-4A7B-AAD1-EECC9D2471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4926BF70-408B-4C39-824E-3FF35463F6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AFD22B0-A8CE-4EBA-B8AB-E57D7AD8C343}"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7091531-25D9-429A-9C46-A1ADC6B2F4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45CCEFBF-1BDC-402A-B90D-EFDDF429CA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2A4DFD10-E4F8-4F1F-AFC6-4842DDDFFF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069354-9E80-4F03-B030-D5144209214A}"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53EBFDB-60AA-479E-83EF-378D7A96A9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BE46077C-3E01-4636-B396-37503277F6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C0020F77-E51A-44E3-A0A5-151A68E645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3208BE-297E-47CF-836B-38A0524B228B}"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75DD7B17-ADAF-4101-A085-FF1A320FD8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1D3084E3-ED44-4706-A1A5-8E3F680E8C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E2683E99-8226-4C75-BA2C-9F5B1C390D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F8D6BF-9796-4AEF-B515-BE4D70FD3271}"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B8600B3-73FD-4044-BF93-E402AEF598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0D1489DA-BF38-4B87-8CD6-B7221EE260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E5C0EDB7-4E5F-4A44-88C8-D9994D2B4B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18EEFD-B3A7-4526-A542-270E6752CAD7}"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025C5505-ED2F-4096-A32C-810A6401B3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B7CA59D6-CF7B-40FF-BA44-14FD28C520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DA50B6E-5A68-4AB1-98F7-5D5BE9139B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1486E5-537C-4FAC-B4C2-E61BB0284AB1}"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BF740D8-FA3F-4B5D-8B19-ACDC7623CC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D28972E6-F10E-40D8-83DD-477EFE5E50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FEC7CE08-7BEF-4B32-8612-6A3BD396A0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8CA763-C15D-459F-A08C-29AEFB903ACA}"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FB6170F-6F63-4F4E-8846-BBC8BD1C0B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700E172-FE10-4B6C-899C-CDA074F812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2C4F98DC-7853-48C5-A306-C2E8197685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C5FA4B-DDC9-4A5F-A55E-0B3089A28E29}"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A2ECD0C4-1224-408F-A04C-739D072531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6FCA498-7A27-4810-82E1-801C2DEDFE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2913BD8-E274-480B-B7EA-A9C16184B0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465676-BF3F-445C-AAA5-C4031F213EA7}"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52286632-B72E-44B5-A365-BB1706DEBD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A9B7545F-9B1C-4610-94CC-5ED34F49C8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549CCEBE-7C40-4C15-9E50-E53C7C8DAE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6BDB10-9C4D-456B-891B-B9C43B7D195F}"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0BE51DA8-2F23-46CC-B138-D7CF693E3B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AC39A7E9-FBAD-4F47-BF7F-74B60C3BE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C605B587-6243-4142-B8FF-5B313BD408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370E4E-F052-4BBD-8EF0-A8ABB4072CBD}"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22B8247-3CA6-4A2C-B1D6-32B9ECE750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DE04778-44AA-43FB-88B7-E2AAA6D395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24F0CDA-04F5-40D0-929C-48C930CFC7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D65DA1-79EC-437B-9B48-FAFCCAB0AAAF}"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FF958785-34BD-4F92-8C9C-6A0D69DBDD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D2F8CC41-992D-4F66-B151-61ABDA5E14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22A962F0-D94D-402C-82F8-ED7A8ECB41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6169E4-0666-47C3-8017-733B50AF96CB}"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3F677C70-1102-4774-9610-5C40AF7081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5A25B8A-D106-4787-AB53-AEC5528007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913514C0-6F6F-49A3-B242-E7E0BD3737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1A0D87-EBFD-4AFC-89CF-40BC98FAE295}"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E10AF0C-FC61-4D84-93D9-808DBCDE41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A97033B-47B3-4A58-9E48-8A993091DF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03AED93A-FEE6-4F5C-BE12-6AA4AAA3B5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6D5140-10AF-4856-A65E-DB32E89F16B6}"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3AAA48C-321D-47E7-9C7A-0081A5EA17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E5148DF-FCB5-4BA5-BD01-2FC05D4392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F3FB9FD-BEBA-4A4C-A482-0B908070EF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FEA54E-D5DF-48C2-AC3A-738448BBDF4A}"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61C74E10-88E6-40FC-B64F-FB0A5AE6DB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3138247E-D01C-4F1C-B561-08CBD34623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50D236BB-5E45-4249-8FCE-BF78E1455B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6D276B-77DD-4453-A624-5E593CCE4EA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497713C-5351-4F2A-8BDB-CA39957D39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0544AA8-10AA-43DF-B743-85BEEF18BF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79119892-4F28-4D07-A67C-D619F3284A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8FBDA-B2B0-47D7-B410-1FDEDB673E2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7CE3826D-DF14-4284-B7D1-FAF7616246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514F9BB8-1FF2-4204-83A9-9E1B1AD44A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AEA81531-19E4-4CDE-B58C-3E0F971195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FDA7D8-97E6-4D16-A958-BFA67AC0B02A}"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3C1CA6EE-B06E-4789-879A-D25476CEB7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D1A583A-9A83-4EA1-9CA2-9AC0EE2DD3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48E1C0CA-3E13-4B77-9C7D-1CC4BFBA4D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6098A8-E495-4B9F-88C5-4307714C6B2D}"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F64766FC-25A1-44B0-927F-DF77060B9EFF}"/>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40A3AE73-6777-4DAD-BBB4-31DD88C98EE8}"/>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10E5B5AD-EABC-4CC0-A259-9E22FD21B88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7551CA71-DCA1-4F1E-BB5D-9F925497CDD8}"/>
              </a:ext>
            </a:extLst>
          </p:cNvPr>
          <p:cNvSpPr>
            <a:spLocks noGrp="1"/>
          </p:cNvSpPr>
          <p:nvPr>
            <p:ph type="sldNum" sz="quarter" idx="12"/>
          </p:nvPr>
        </p:nvSpPr>
        <p:spPr>
          <a:xfrm>
            <a:off x="8229600" y="6473825"/>
            <a:ext cx="758825" cy="247650"/>
          </a:xfrm>
        </p:spPr>
        <p:txBody>
          <a:bodyPr/>
          <a:lstStyle>
            <a:lvl1pPr>
              <a:defRPr smtClean="0"/>
            </a:lvl1pPr>
          </a:lstStyle>
          <a:p>
            <a:pPr>
              <a:defRPr/>
            </a:pPr>
            <a:fld id="{7C418E49-D0A7-43AE-AC87-B0D907534C1F}" type="slidenum">
              <a:rPr lang="en-US" altLang="en-US"/>
              <a:pPr>
                <a:defRPr/>
              </a:pPr>
              <a:t>‹#›</a:t>
            </a:fld>
            <a:endParaRPr lang="en-US" altLang="en-US"/>
          </a:p>
        </p:txBody>
      </p:sp>
    </p:spTree>
    <p:extLst>
      <p:ext uri="{BB962C8B-B14F-4D97-AF65-F5344CB8AC3E}">
        <p14:creationId xmlns:p14="http://schemas.microsoft.com/office/powerpoint/2010/main" val="689745879"/>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2C8F0C7D-C0DD-4E8D-80DE-03785DB9D3B1}"/>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3798FAE-EE09-4540-81DA-900AB8C2251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474A1C35-FED5-4C18-97CF-43CCC3011089}"/>
              </a:ext>
            </a:extLst>
          </p:cNvPr>
          <p:cNvSpPr>
            <a:spLocks noGrp="1"/>
          </p:cNvSpPr>
          <p:nvPr>
            <p:ph type="sldNum" sz="quarter" idx="12"/>
          </p:nvPr>
        </p:nvSpPr>
        <p:spPr/>
        <p:txBody>
          <a:bodyPr/>
          <a:lstStyle>
            <a:lvl1pPr>
              <a:defRPr/>
            </a:lvl1pPr>
          </a:lstStyle>
          <a:p>
            <a:pPr>
              <a:defRPr/>
            </a:pPr>
            <a:fld id="{65BFA6AF-55A2-40D7-9250-72C6775F746B}" type="slidenum">
              <a:rPr lang="en-US" altLang="en-US"/>
              <a:pPr>
                <a:defRPr/>
              </a:pPr>
              <a:t>‹#›</a:t>
            </a:fld>
            <a:endParaRPr lang="en-US" altLang="en-US"/>
          </a:p>
        </p:txBody>
      </p:sp>
    </p:spTree>
    <p:extLst>
      <p:ext uri="{BB962C8B-B14F-4D97-AF65-F5344CB8AC3E}">
        <p14:creationId xmlns:p14="http://schemas.microsoft.com/office/powerpoint/2010/main" val="102008149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AD6D0-5E79-47E3-A43C-EA62B20F8CF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BD81D9C-9E56-4EAF-99BF-33A165F11ED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4BCE03B-4510-407C-8743-C5E68C916B34}"/>
              </a:ext>
            </a:extLst>
          </p:cNvPr>
          <p:cNvSpPr>
            <a:spLocks noGrp="1"/>
          </p:cNvSpPr>
          <p:nvPr>
            <p:ph type="sldNum" sz="quarter" idx="12"/>
          </p:nvPr>
        </p:nvSpPr>
        <p:spPr/>
        <p:txBody>
          <a:bodyPr/>
          <a:lstStyle>
            <a:lvl1pPr>
              <a:defRPr smtClean="0"/>
            </a:lvl1pPr>
          </a:lstStyle>
          <a:p>
            <a:pPr>
              <a:defRPr/>
            </a:pPr>
            <a:fld id="{105477F5-62FA-4128-8D6D-F84C009E6D3D}" type="slidenum">
              <a:rPr lang="en-US" altLang="en-US"/>
              <a:pPr>
                <a:defRPr/>
              </a:pPr>
              <a:t>‹#›</a:t>
            </a:fld>
            <a:endParaRPr lang="en-US" altLang="en-US"/>
          </a:p>
        </p:txBody>
      </p:sp>
    </p:spTree>
    <p:extLst>
      <p:ext uri="{BB962C8B-B14F-4D97-AF65-F5344CB8AC3E}">
        <p14:creationId xmlns:p14="http://schemas.microsoft.com/office/powerpoint/2010/main" val="39623651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1AF95C1-B07D-497B-B5E5-3FF95C7A0C89}"/>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6804F58A-CDBB-4CAF-B867-83C898C6B4DF}"/>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BE6B480F-E149-4122-A86E-9D7E59BD3990}"/>
              </a:ext>
            </a:extLst>
          </p:cNvPr>
          <p:cNvSpPr>
            <a:spLocks noGrp="1"/>
          </p:cNvSpPr>
          <p:nvPr>
            <p:ph type="sldNum" sz="quarter" idx="12"/>
          </p:nvPr>
        </p:nvSpPr>
        <p:spPr>
          <a:xfrm>
            <a:off x="8229600" y="6473825"/>
            <a:ext cx="758825" cy="247650"/>
          </a:xfrm>
        </p:spPr>
        <p:txBody>
          <a:bodyPr/>
          <a:lstStyle>
            <a:lvl1pPr>
              <a:defRPr smtClean="0"/>
            </a:lvl1pPr>
          </a:lstStyle>
          <a:p>
            <a:pPr>
              <a:defRPr/>
            </a:pPr>
            <a:fld id="{3816E233-8D5B-4CA4-9A04-CA3D97196533}" type="slidenum">
              <a:rPr lang="en-US" altLang="en-US"/>
              <a:pPr>
                <a:defRPr/>
              </a:pPr>
              <a:t>‹#›</a:t>
            </a:fld>
            <a:endParaRPr lang="en-US" altLang="en-US"/>
          </a:p>
        </p:txBody>
      </p:sp>
    </p:spTree>
    <p:extLst>
      <p:ext uri="{BB962C8B-B14F-4D97-AF65-F5344CB8AC3E}">
        <p14:creationId xmlns:p14="http://schemas.microsoft.com/office/powerpoint/2010/main" val="2250847850"/>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797E320-6830-4D4D-B7E5-3C51919FD7F7}"/>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3FE9207-30E7-43FB-ADFF-5CCD5B2B68FA}"/>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09116732-9C53-4EB9-BE53-3F4C0D9129E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A198D22-BDB1-4EAA-B195-550910D4C832}"/>
              </a:ext>
            </a:extLst>
          </p:cNvPr>
          <p:cNvSpPr>
            <a:spLocks noGrp="1"/>
          </p:cNvSpPr>
          <p:nvPr>
            <p:ph type="sldNum" sz="quarter" idx="12"/>
          </p:nvPr>
        </p:nvSpPr>
        <p:spPr/>
        <p:txBody>
          <a:bodyPr/>
          <a:lstStyle>
            <a:lvl1pPr>
              <a:defRPr smtClean="0"/>
            </a:lvl1pPr>
          </a:lstStyle>
          <a:p>
            <a:pPr>
              <a:defRPr/>
            </a:pPr>
            <a:fld id="{BC778340-EBE1-48AB-B780-330213C987F4}" type="slidenum">
              <a:rPr lang="en-US" altLang="en-US"/>
              <a:pPr>
                <a:defRPr/>
              </a:pPr>
              <a:t>‹#›</a:t>
            </a:fld>
            <a:endParaRPr lang="en-US" altLang="en-US"/>
          </a:p>
        </p:txBody>
      </p:sp>
    </p:spTree>
    <p:extLst>
      <p:ext uri="{BB962C8B-B14F-4D97-AF65-F5344CB8AC3E}">
        <p14:creationId xmlns:p14="http://schemas.microsoft.com/office/powerpoint/2010/main" val="233124244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E269134-A560-4CBE-BA02-FDA8BFDB0965}"/>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66116ED5-960E-468D-A183-8EE634B502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E30B1E40-1B7D-402C-BECC-43672BE45806}"/>
              </a:ext>
            </a:extLst>
          </p:cNvPr>
          <p:cNvSpPr>
            <a:spLocks noGrp="1"/>
          </p:cNvSpPr>
          <p:nvPr>
            <p:ph type="sldNum" sz="quarter" idx="12"/>
          </p:nvPr>
        </p:nvSpPr>
        <p:spPr/>
        <p:txBody>
          <a:bodyPr/>
          <a:lstStyle>
            <a:lvl1pPr>
              <a:defRPr/>
            </a:lvl1pPr>
          </a:lstStyle>
          <a:p>
            <a:pPr>
              <a:defRPr/>
            </a:pPr>
            <a:fld id="{414DFD06-5177-40DA-8427-C205A5CF7B60}" type="slidenum">
              <a:rPr lang="en-US" altLang="en-US"/>
              <a:pPr>
                <a:defRPr/>
              </a:pPr>
              <a:t>‹#›</a:t>
            </a:fld>
            <a:endParaRPr lang="en-US" altLang="en-US"/>
          </a:p>
        </p:txBody>
      </p:sp>
    </p:spTree>
    <p:extLst>
      <p:ext uri="{BB962C8B-B14F-4D97-AF65-F5344CB8AC3E}">
        <p14:creationId xmlns:p14="http://schemas.microsoft.com/office/powerpoint/2010/main" val="162232523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63D68E28-8B5E-446B-A33B-58975B89D854}"/>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2C99D120-E9F9-49C3-AC7C-69DDAD088D4C}"/>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712A1390-905B-4EDE-BEEA-A17BD5F6EBD4}"/>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F1C617E-EFD2-4F5A-86F1-DC31B27E20FD}"/>
              </a:ext>
            </a:extLst>
          </p:cNvPr>
          <p:cNvSpPr>
            <a:spLocks noGrp="1"/>
          </p:cNvSpPr>
          <p:nvPr>
            <p:ph type="sldNum" sz="quarter" idx="12"/>
          </p:nvPr>
        </p:nvSpPr>
        <p:spPr>
          <a:xfrm>
            <a:off x="8229600" y="6477000"/>
            <a:ext cx="762000" cy="247650"/>
          </a:xfrm>
        </p:spPr>
        <p:txBody>
          <a:bodyPr/>
          <a:lstStyle>
            <a:lvl1pPr>
              <a:defRPr smtClean="0"/>
            </a:lvl1pPr>
          </a:lstStyle>
          <a:p>
            <a:pPr>
              <a:defRPr/>
            </a:pPr>
            <a:fld id="{5A3D44F9-8544-4B01-8C0C-876EA128EEFA}" type="slidenum">
              <a:rPr lang="en-US" altLang="en-US"/>
              <a:pPr>
                <a:defRPr/>
              </a:pPr>
              <a:t>‹#›</a:t>
            </a:fld>
            <a:endParaRPr lang="en-US" altLang="en-US"/>
          </a:p>
        </p:txBody>
      </p:sp>
    </p:spTree>
    <p:extLst>
      <p:ext uri="{BB962C8B-B14F-4D97-AF65-F5344CB8AC3E}">
        <p14:creationId xmlns:p14="http://schemas.microsoft.com/office/powerpoint/2010/main" val="293827147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655B81A0-5B12-4845-9B4F-169B39196D5C}"/>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BFC735A4-3764-4B25-B930-407FED713DF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ACD4B1C-F609-441F-9961-F357AE5DF85D}"/>
              </a:ext>
            </a:extLst>
          </p:cNvPr>
          <p:cNvSpPr>
            <a:spLocks noGrp="1"/>
          </p:cNvSpPr>
          <p:nvPr>
            <p:ph type="sldNum" sz="quarter" idx="12"/>
          </p:nvPr>
        </p:nvSpPr>
        <p:spPr/>
        <p:txBody>
          <a:bodyPr/>
          <a:lstStyle>
            <a:lvl1pPr>
              <a:defRPr/>
            </a:lvl1pPr>
          </a:lstStyle>
          <a:p>
            <a:pPr>
              <a:defRPr/>
            </a:pPr>
            <a:fld id="{A62771F1-ABA0-4868-8ED9-7DCCB31779A4}" type="slidenum">
              <a:rPr lang="en-US" altLang="en-US"/>
              <a:pPr>
                <a:defRPr/>
              </a:pPr>
              <a:t>‹#›</a:t>
            </a:fld>
            <a:endParaRPr lang="en-US" altLang="en-US"/>
          </a:p>
        </p:txBody>
      </p:sp>
    </p:spTree>
    <p:extLst>
      <p:ext uri="{BB962C8B-B14F-4D97-AF65-F5344CB8AC3E}">
        <p14:creationId xmlns:p14="http://schemas.microsoft.com/office/powerpoint/2010/main" val="786090324"/>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22D1C01F-2FEC-4EC1-AFB5-415D58F9F9A7}"/>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A442CA11-9DF8-480D-9E22-92A20C96BD4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06856D8-4AE9-42C9-8646-DD742845777F}"/>
              </a:ext>
            </a:extLst>
          </p:cNvPr>
          <p:cNvSpPr>
            <a:spLocks noGrp="1"/>
          </p:cNvSpPr>
          <p:nvPr>
            <p:ph type="sldNum" sz="quarter" idx="12"/>
          </p:nvPr>
        </p:nvSpPr>
        <p:spPr/>
        <p:txBody>
          <a:bodyPr/>
          <a:lstStyle>
            <a:lvl1pPr>
              <a:defRPr smtClean="0"/>
            </a:lvl1pPr>
          </a:lstStyle>
          <a:p>
            <a:pPr>
              <a:defRPr/>
            </a:pPr>
            <a:fld id="{4957A0D2-5297-4639-8972-637549969E2E}" type="slidenum">
              <a:rPr lang="en-US" altLang="en-US"/>
              <a:pPr>
                <a:defRPr/>
              </a:pPr>
              <a:t>‹#›</a:t>
            </a:fld>
            <a:endParaRPr lang="en-US" altLang="en-US"/>
          </a:p>
        </p:txBody>
      </p:sp>
    </p:spTree>
    <p:extLst>
      <p:ext uri="{BB962C8B-B14F-4D97-AF65-F5344CB8AC3E}">
        <p14:creationId xmlns:p14="http://schemas.microsoft.com/office/powerpoint/2010/main" val="72573612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7F4AC381-9FE0-4D81-8B72-8279C8443F00}"/>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215D751F-8662-43C2-8348-B7F5B651F86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11631BEE-AE6A-48F7-97C5-E757EF4B660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BF55D857-96AF-445E-9C11-15D912C43A5F}"/>
              </a:ext>
            </a:extLst>
          </p:cNvPr>
          <p:cNvSpPr>
            <a:spLocks noGrp="1"/>
          </p:cNvSpPr>
          <p:nvPr>
            <p:ph type="sldNum" sz="quarter" idx="12"/>
          </p:nvPr>
        </p:nvSpPr>
        <p:spPr/>
        <p:txBody>
          <a:bodyPr/>
          <a:lstStyle>
            <a:lvl1pPr>
              <a:defRPr smtClean="0"/>
            </a:lvl1pPr>
          </a:lstStyle>
          <a:p>
            <a:pPr>
              <a:defRPr/>
            </a:pPr>
            <a:fld id="{02D042C4-9B93-48EC-9CD4-DBEC46950C12}" type="slidenum">
              <a:rPr lang="en-US" altLang="en-US"/>
              <a:pPr>
                <a:defRPr/>
              </a:pPr>
              <a:t>‹#›</a:t>
            </a:fld>
            <a:endParaRPr lang="en-US" altLang="en-US"/>
          </a:p>
        </p:txBody>
      </p:sp>
    </p:spTree>
    <p:extLst>
      <p:ext uri="{BB962C8B-B14F-4D97-AF65-F5344CB8AC3E}">
        <p14:creationId xmlns:p14="http://schemas.microsoft.com/office/powerpoint/2010/main" val="2190508954"/>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71BA9B82-97A9-4F9D-91DC-068D3683665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3B5F104-77AC-4108-946B-A04DEF8001E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2ADF52E8-EF3C-4ECC-8A1F-3E946F4B8767}"/>
              </a:ext>
            </a:extLst>
          </p:cNvPr>
          <p:cNvSpPr>
            <a:spLocks noGrp="1"/>
          </p:cNvSpPr>
          <p:nvPr>
            <p:ph type="sldNum" sz="quarter" idx="12"/>
          </p:nvPr>
        </p:nvSpPr>
        <p:spPr/>
        <p:txBody>
          <a:bodyPr/>
          <a:lstStyle>
            <a:lvl1pPr>
              <a:defRPr smtClean="0"/>
            </a:lvl1pPr>
          </a:lstStyle>
          <a:p>
            <a:pPr>
              <a:defRPr/>
            </a:pPr>
            <a:fld id="{F47EA9AC-3AC6-48C5-8451-A50A1DC4E099}" type="slidenum">
              <a:rPr lang="en-US" altLang="en-US"/>
              <a:pPr>
                <a:defRPr/>
              </a:pPr>
              <a:t>‹#›</a:t>
            </a:fld>
            <a:endParaRPr lang="en-US" altLang="en-US"/>
          </a:p>
        </p:txBody>
      </p:sp>
    </p:spTree>
    <p:extLst>
      <p:ext uri="{BB962C8B-B14F-4D97-AF65-F5344CB8AC3E}">
        <p14:creationId xmlns:p14="http://schemas.microsoft.com/office/powerpoint/2010/main" val="185447817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27EF9231-4286-4893-BD08-93A1929440D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A6499EB7-E7E0-4030-812B-2BEA900AFC9A}"/>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0377D29-6C1F-4F06-8C18-875858D10EE7}"/>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1680ECFB-95B9-4B63-BD93-59BE9D4B7F9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B422C3FB-085E-46F1-BC50-9447152C6CE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CBFEFCD4-A92B-4622-81BD-BF22F4680667}"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8C2ED031-BF4D-49E5-9BFA-D1893079E508}"/>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CD1F6721-9617-4F3E-B7F1-6F781786F56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7CA3969B-9330-4AE2-AFB8-E54D86A9B3ED}"/>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621" r:id="rId1"/>
    <p:sldLayoutId id="2147486622" r:id="rId2"/>
    <p:sldLayoutId id="2147486623" r:id="rId3"/>
    <p:sldLayoutId id="2147486618" r:id="rId4"/>
    <p:sldLayoutId id="2147486624" r:id="rId5"/>
    <p:sldLayoutId id="2147486619" r:id="rId6"/>
    <p:sldLayoutId id="2147486625" r:id="rId7"/>
    <p:sldLayoutId id="2147486626" r:id="rId8"/>
    <p:sldLayoutId id="2147486627" r:id="rId9"/>
    <p:sldLayoutId id="2147486620" r:id="rId10"/>
    <p:sldLayoutId id="2147486628"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B1632464-3713-47FC-8CD7-CDBE09CE512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how  god produces children</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1C55F5-AF9F-421F-A004-92EC95391B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CAEEC3-59E7-49B6-B4C4-E5D009AD5F84}"/>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Holy Spirit is involved with the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3:3-5 - In reply Jesus declared, “I tell you the truth, no one can see the kingdom of God unless he is born again. “How can a man be born when he is old?” Nicodemus asked. “Surely he cannot enter a second time into his mother’s womb to be born!” Jesus answered, “I tell you the truth, no one can enter the kingdom of God unless he is born of water and the Spirit.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EFED802-25A1-4C56-A6D6-E3B121CE886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5CC6DF-4179-4AB2-B700-D82808CBF25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97A6F7A-46B2-4D47-B4C2-5491A140A580}"/>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Holy Spirit is involved with the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necessary!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3:3 - In reply Jesus declared, “I tell you the truth,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can see the kingdom of God unless he is born 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4EAA858-C2E1-4584-A317-550C60EA617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4EB342-4FF8-41CF-8238-7830407F416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30E214-0291-4A4B-B23A-993DBFEE9828}"/>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Holy Spirit is involved with the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 involves water, a Jewish 	emblem of purification.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3:5 - Jesus answered, “I tell you the truth, no one can enter the kingdom of God unless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is born of 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Spirit.</a:t>
            </a:r>
          </a:p>
        </p:txBody>
      </p:sp>
      <p:sp>
        <p:nvSpPr>
          <p:cNvPr id="4" name="Rectangle 3">
            <a:extLst>
              <a:ext uri="{FF2B5EF4-FFF2-40B4-BE49-F238E27FC236}">
                <a16:creationId xmlns:a16="http://schemas.microsoft.com/office/drawing/2014/main" id="{0AB57BDE-B6BC-4850-9528-D0F773F15B8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76DD68-53D3-4694-A15A-134B350C8E1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E7E49D-C971-4DFE-BC70-563359C50E4E}"/>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Holy Spirit is involved with the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It involves the </a:t>
            </a:r>
            <a:r>
              <a:rPr lang="en-US" sz="4400" b="1" u="sng" dirty="0">
                <a:solidFill>
                  <a:srgbClr val="990033"/>
                </a:solidFill>
                <a:effectLst>
                  <a:outerShdw blurRad="38100" dist="38100" dir="2700000" algn="tl">
                    <a:srgbClr val="000000">
                      <a:alpha val="43137"/>
                    </a:srgbClr>
                  </a:outerShdw>
                </a:effectLst>
                <a:latin typeface="Arial Narrow" pitchFamily="34" charset="0"/>
              </a:rPr>
              <a:t>Holy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36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3:5 - Jesus answered, “I tell you the truth, no one can enter the kingdom of God unless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is born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water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9E8F367-0FF8-4806-B281-815DAE92D1C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276A70-2404-49C2-A877-545DB16BB80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F64412-15A1-452D-947C-D9BD8CBA4451}"/>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Both are Conceived by the Holy Spirit.</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Both are Consummated through the Living Word.</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93566A-A2AD-47F3-A451-5BD93FF347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3C2E7F-FDF2-4570-A5E9-478D15F54B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Word of God was made </a:t>
            </a:r>
            <a:r>
              <a:rPr lang="en-US" sz="4400" b="1" u="sng" dirty="0">
                <a:solidFill>
                  <a:srgbClr val="990033"/>
                </a:solidFill>
                <a:effectLst>
                  <a:outerShdw blurRad="38100" dist="38100" dir="2700000" algn="tl">
                    <a:srgbClr val="000000">
                      <a:alpha val="43137"/>
                    </a:srgbClr>
                  </a:outerShdw>
                </a:effectLst>
                <a:latin typeface="Arial Narrow" pitchFamily="34" charset="0"/>
              </a:rPr>
              <a:t>flesh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 &amp; 14 - In the beginning was the Word, and the Word was with God, and the Word was God. He was with God in the beginning. Through him all things were made; without him nothing was made that has been made . . . The Word became flesh and made his dwelling among us.</a:t>
            </a:r>
          </a:p>
        </p:txBody>
      </p:sp>
      <p:sp>
        <p:nvSpPr>
          <p:cNvPr id="4" name="Rectangle 3">
            <a:extLst>
              <a:ext uri="{FF2B5EF4-FFF2-40B4-BE49-F238E27FC236}">
                <a16:creationId xmlns:a16="http://schemas.microsoft.com/office/drawing/2014/main" id="{78B35C6D-50DA-4BE1-911D-5F5A028DE84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243614-5AC3-416A-9702-882DD78374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E2C1E1-E4EE-4A25-B8AA-5EC7439111B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Word of God was made </a:t>
            </a:r>
            <a:r>
              <a:rPr lang="en-US" sz="4400" b="1" u="sng" dirty="0">
                <a:solidFill>
                  <a:srgbClr val="990033"/>
                </a:solidFill>
                <a:effectLst>
                  <a:outerShdw blurRad="38100" dist="38100" dir="2700000" algn="tl">
                    <a:srgbClr val="000000">
                      <a:alpha val="43137"/>
                    </a:srgbClr>
                  </a:outerShdw>
                </a:effectLst>
                <a:latin typeface="Arial Narrow" pitchFamily="34" charset="0"/>
              </a:rPr>
              <a:t>flesh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 &amp; 14 - In the beginning was the Word, and the Word was with God, and the Word was God. He was with God in the beginning.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him all things were made; without him nothing was made that has been made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The Word became flesh and made his dwelling among 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Word was God’s agent 	for 	creating everything.</a:t>
            </a:r>
          </a:p>
        </p:txBody>
      </p:sp>
      <p:sp>
        <p:nvSpPr>
          <p:cNvPr id="4" name="Rectangle 3">
            <a:extLst>
              <a:ext uri="{FF2B5EF4-FFF2-40B4-BE49-F238E27FC236}">
                <a16:creationId xmlns:a16="http://schemas.microsoft.com/office/drawing/2014/main" id="{D1017817-2D22-4996-B9D0-BB9509C85A9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E0A68E-0024-48F2-A10F-AC7BAF3F42F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83A000-9B76-43BB-B279-FA8B3EEFFD1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Word of God was made </a:t>
            </a:r>
            <a:r>
              <a:rPr lang="en-US" sz="4400" b="1" u="sng" dirty="0">
                <a:solidFill>
                  <a:srgbClr val="990033"/>
                </a:solidFill>
                <a:effectLst>
                  <a:outerShdw blurRad="38100" dist="38100" dir="2700000" algn="tl">
                    <a:srgbClr val="000000">
                      <a:alpha val="43137"/>
                    </a:srgbClr>
                  </a:outerShdw>
                </a:effectLst>
                <a:latin typeface="Arial Narrow" pitchFamily="34" charset="0"/>
              </a:rPr>
              <a:t>flesh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1:1-3 &amp; 14 - In the beginning was the Word, and the Word was with God, and the Word was God. He was with God in the beginning. Through him all things were made; without him nothing was made that has been made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became flesh and made his dwelling among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 Word became flesh.</a:t>
            </a:r>
          </a:p>
        </p:txBody>
      </p:sp>
      <p:sp>
        <p:nvSpPr>
          <p:cNvPr id="4" name="Rectangle 3">
            <a:extLst>
              <a:ext uri="{FF2B5EF4-FFF2-40B4-BE49-F238E27FC236}">
                <a16:creationId xmlns:a16="http://schemas.microsoft.com/office/drawing/2014/main" id="{815FE5AC-ADE3-4584-955A-3401EB236B3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A73510-DE2A-46CD-85CC-5EE0D60755A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59FA0D-16E8-464D-A317-CE8BEE442F1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Word of God has made flesh </a:t>
            </a:r>
            <a:r>
              <a:rPr lang="en-US" sz="4400" b="1" u="sng" dirty="0">
                <a:solidFill>
                  <a:srgbClr val="990033"/>
                </a:solidFill>
                <a:effectLst>
                  <a:outerShdw blurRad="38100" dist="38100" dir="2700000" algn="tl">
                    <a:srgbClr val="000000">
                      <a:alpha val="43137"/>
                    </a:srgbClr>
                  </a:outerShdw>
                </a:effectLst>
                <a:latin typeface="Arial Narrow" pitchFamily="34" charset="0"/>
              </a:rPr>
              <a:t>imperishable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1:22-25 - Now that you have purified yourselves by obeying the truth so that you have sincere love for your brothers, love one another deeply, from the heart. For you have been born again, not of perishable seed, but of imperishable, through the living and enduring word of God . . . And this is the word that was preached to you.</a:t>
            </a:r>
          </a:p>
        </p:txBody>
      </p:sp>
      <p:sp>
        <p:nvSpPr>
          <p:cNvPr id="4" name="Rectangle 3">
            <a:extLst>
              <a:ext uri="{FF2B5EF4-FFF2-40B4-BE49-F238E27FC236}">
                <a16:creationId xmlns:a16="http://schemas.microsoft.com/office/drawing/2014/main" id="{80767C6F-F00B-4F41-B71D-B86B61DE30A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627CFEE-0E84-40D1-958E-13B8ED5B17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82E28E-EE35-4FC2-8CA5-EF20C9CE50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This is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word, 	concerning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Living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1:22-25 - Now that you have purified yourselves by obeying the truth so that you have sincere love for your brothers, love one another deeply, from the heart. For you have been born again, not of perishable seed, but of imperishable, through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living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enduring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God . . .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is the word that was preached to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BB9B3FA-6A49-49F1-BFFF-DEFBDCECE4A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4BB17D-CF01-4FB7-815E-DE52E1B47D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F5AAAD-C338-40E5-893F-849B405CDD82}"/>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1:26-29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sixth month, God sent the angel Gabriel to Nazareth, a town in Galilee, to a virgin pledged to be married to a man named Joseph, a descendant of David. The virgin’s name was Mary. The angel went to her and said, “Greetings, you who are highly favored! The Lord is with you.” Mary was greatly troubled at his words and wondered what kind of greeting this might be.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4EE601-D9FE-49B2-9E8B-854D907DF98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1DDC1B3-CBFA-43B4-95E9-816E54FD33A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This word will purify us when 	we obey it.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1:22-25 - 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 by obeying the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that you have sincere love for your brothers, love one another deeply, from the heart. For you have been born again, not of perishable seed, but of imperishable, through the living and enduring word of God . . . And this is the word that was preached to you.</a:t>
            </a:r>
          </a:p>
        </p:txBody>
      </p:sp>
      <p:sp>
        <p:nvSpPr>
          <p:cNvPr id="4" name="Rectangle 3">
            <a:extLst>
              <a:ext uri="{FF2B5EF4-FFF2-40B4-BE49-F238E27FC236}">
                <a16:creationId xmlns:a16="http://schemas.microsoft.com/office/drawing/2014/main" id="{D83ABF91-2953-4DB9-B9C0-71089ECE6BC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236637-52AA-4705-8949-C62F6A37A0F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920769-ECCD-4688-87D9-23A9B250355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This word will bear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fruit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in our 	lives.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1:22-25 - Now that you have purified yourselves by obeying the truth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you have sincere love for your brothers, love one another deeply, from the heart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you have been born again, not of perishable seed, but of imperishable, through the living and enduring word of God . . . And this is the word that was preached to you.</a:t>
            </a:r>
          </a:p>
        </p:txBody>
      </p:sp>
      <p:sp>
        <p:nvSpPr>
          <p:cNvPr id="4" name="Rectangle 3">
            <a:extLst>
              <a:ext uri="{FF2B5EF4-FFF2-40B4-BE49-F238E27FC236}">
                <a16:creationId xmlns:a16="http://schemas.microsoft.com/office/drawing/2014/main" id="{85485C9E-903B-464B-A89A-1C79C235701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Both are Consummated through the Living Word.</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89BA688-D163-4D61-9B84-63CCC733372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B707DA-F091-42DC-929C-3855B5070D93}"/>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Both are Conceived by the Holy Spirit.</a:t>
            </a:r>
          </a:p>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Both are Consummated through the Living Word.</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Both have a Confession of Commitment.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60B09D-6C2A-4FEE-98BA-260CAD1B526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D61661-BC6F-460B-B09A-83E6BD3771D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was Mary’s commitment?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1:38 - “I am the Lord’s servant,” Mary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May it be to me as you have said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AC515E3-4D8A-474A-9F9A-C4C01C5D312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986DB6-DCD3-436F-866C-72855F13EB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E23D7C-3612-4335-8D9B-EB5BF559DBD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kind of commitment must you make?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1:12-13 - Yet to all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received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those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believed in his name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gave the right to become children of God — children born not of natural descent, nor of human decision or a husband’s will, but born of God.</a:t>
            </a:r>
          </a:p>
        </p:txBody>
      </p:sp>
      <p:sp>
        <p:nvSpPr>
          <p:cNvPr id="4" name="Rectangle 3">
            <a:extLst>
              <a:ext uri="{FF2B5EF4-FFF2-40B4-BE49-F238E27FC236}">
                <a16:creationId xmlns:a16="http://schemas.microsoft.com/office/drawing/2014/main" id="{CF5B557C-076F-4B94-8FC1-D3628B24265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DC3B21-57AD-4929-B90F-8E115A4727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BD398A9-57E0-4464-8195-5B9823054AD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kind of commitment must you make?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should you express your 	trust?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10:9-10 - That if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confess with your mouth, “Jesus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believe in your heart that God raised him from the dead,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will be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it is with your heart that you believe and are justified,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with your mouth that you confess and are saved</a:t>
            </a:r>
            <a:r>
              <a:rPr lang="en-US" sz="2800" b="1" dirty="0"/>
              <a:t>.</a:t>
            </a:r>
            <a:endParaRPr lang="en-US" sz="2800" dirty="0"/>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4DC99E3-EFD6-417E-A128-99E95EB235E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18936D0-112C-4D8A-B22C-3D5DC728ED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F867E4-DBD8-45D9-B21F-D302DCDB956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kind of commitment must you make?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your statement of 	faith?</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It’s the Good Confession you make before you are baptized!</a:t>
            </a:r>
          </a:p>
        </p:txBody>
      </p:sp>
      <p:sp>
        <p:nvSpPr>
          <p:cNvPr id="4" name="Rectangle 3">
            <a:extLst>
              <a:ext uri="{FF2B5EF4-FFF2-40B4-BE49-F238E27FC236}">
                <a16:creationId xmlns:a16="http://schemas.microsoft.com/office/drawing/2014/main" id="{9D33EC3D-97DC-4B3E-839E-3B3C7153B1D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B73BCA-0FD5-4366-B892-24F4232B2B9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7F90DA8-42CE-4B4F-9DDB-4AEE798300E1}"/>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There are two Good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Confes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sions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16:15-16 - “Who do you say I am?” Simon Peter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Christ, the Son of the living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8:37 -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believe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is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4B0C0956-50AE-4D79-8353-136EA164E91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E3882E4-3E88-49D5-92C5-F9F7C57D213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72A630-66A0-453C-BB50-9B8AEFC21775}"/>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There are two Good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Confes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err="1">
                <a:solidFill>
                  <a:srgbClr val="990033"/>
                </a:solidFill>
                <a:effectLst>
                  <a:outerShdw blurRad="38100" dist="38100" dir="2700000" algn="tl">
                    <a:srgbClr val="000000">
                      <a:alpha val="43137"/>
                    </a:srgbClr>
                  </a:outerShdw>
                </a:effectLst>
                <a:latin typeface="Arial Narrow" pitchFamily="34" charset="0"/>
                <a:cs typeface="Arial" pitchFamily="34" charset="0"/>
              </a:rPr>
              <a:t>sions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16:15-16 - “Who do you say I am?” Simon Peter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Christ, the Son of the living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8:37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believe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is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 9 - That if you confess with your mouth,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you will be saved.</a:t>
            </a:r>
          </a:p>
        </p:txBody>
      </p:sp>
      <p:sp>
        <p:nvSpPr>
          <p:cNvPr id="4" name="Rectangle 3">
            <a:extLst>
              <a:ext uri="{FF2B5EF4-FFF2-40B4-BE49-F238E27FC236}">
                <a16:creationId xmlns:a16="http://schemas.microsoft.com/office/drawing/2014/main" id="{372E7ED4-8DC3-4698-B1C4-3AA1A0B4FC1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69BDEA-D923-445F-83F2-88E1AE9CAD4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0E119A-BC18-4681-B89E-02A907398C93}"/>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I combine them into “Jesus is 		the Lord, the Son of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16:15-16 - “Who do you say I am?” Simon Peter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Christ, the Son of the living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8:37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believe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Christ is the Son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 9 - That if you confess with your mouth,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Jesus is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you will be saved.</a:t>
            </a:r>
          </a:p>
        </p:txBody>
      </p:sp>
      <p:sp>
        <p:nvSpPr>
          <p:cNvPr id="4" name="Rectangle 3">
            <a:extLst>
              <a:ext uri="{FF2B5EF4-FFF2-40B4-BE49-F238E27FC236}">
                <a16:creationId xmlns:a16="http://schemas.microsoft.com/office/drawing/2014/main" id="{2173F702-B551-4B75-AA0D-EFFE5715F9E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483D5BF-4CC8-4DC2-B4E8-9C2C856E22B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C281E72-5F28-4BF4-BC91-03788843A6BE}"/>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1:30-34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her, “Do not be afraid, Mary, you have found favor with God. You will be with child and give birth to a son, and you are to give him the name Jesus. He will be great and will be called the Son of the Most High. The Lord God will give him the throne of his father David, and he will reign over the house of Jacob forever; his kingdom will never end.” “How will this be,” Mary asked the angel, “since I am a virgin?”</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607D73-3A14-4F63-87FF-913B3A060F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DA7503-424C-4B2E-BE9D-6FDC8D4647ED}"/>
              </a:ext>
            </a:extLst>
          </p:cNvPr>
          <p:cNvSpPr>
            <a:spLocks noGrp="1" noChangeArrowheads="1"/>
          </p:cNvSpPr>
          <p:nvPr>
            <p:ph idx="1"/>
          </p:nvPr>
        </p:nvSpPr>
        <p:spPr>
          <a:xfrm>
            <a:off x="457200" y="1143000"/>
            <a:ext cx="8229600" cy="5410200"/>
          </a:xfrm>
        </p:spPr>
        <p:txBody>
          <a:bodyPr>
            <a:normAutofit/>
          </a:bodyPr>
          <a:lstStyle/>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What is God’s promise when you 	commit yourself this way?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1:12 - Yet to all who received him, to those who believed in his name,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gave the right to become children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D06BFC3-82A2-43F5-B192-EF63439F1E5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Both have a Confession of Commitment.</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F8DB29-0085-4259-AAF4-33F831E5E5F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ACEABF-21D8-4848-83BB-3FD5396EE06A}"/>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is the best possible gift you can give this Christmas?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Yourself to the Lord</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as His living sacrifice!</a:t>
            </a:r>
          </a:p>
        </p:txBody>
      </p:sp>
      <p:sp>
        <p:nvSpPr>
          <p:cNvPr id="4" name="Rectangle 3">
            <a:extLst>
              <a:ext uri="{FF2B5EF4-FFF2-40B4-BE49-F238E27FC236}">
                <a16:creationId xmlns:a16="http://schemas.microsoft.com/office/drawing/2014/main" id="{07A89B74-A262-4CB8-9967-8341EAEAB97A}"/>
              </a:ext>
            </a:extLst>
          </p:cNvPr>
          <p:cNvSpPr/>
          <p:nvPr/>
        </p:nvSpPr>
        <p:spPr>
          <a:xfrm>
            <a:off x="762000" y="152400"/>
            <a:ext cx="7848600" cy="523875"/>
          </a:xfrm>
          <a:prstGeom prst="rect">
            <a:avLst/>
          </a:prstGeom>
        </p:spPr>
        <p:txBody>
          <a:bodyPr>
            <a:spAutoFit/>
          </a:bodyPr>
          <a:lstStyle/>
          <a:p>
            <a:pPr algn="ctr" eaLnBrk="1" hangingPunct="1">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56637A-A593-457C-A66A-6B5252FBF9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887722-40EC-462A-BAB0-2DE3209BD9A1}"/>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1:35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answered, “The Holy Spirit will come upon you, and the power of the Most High will overshadow you. So the holy one to be born will be called the Son of God. </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047678C-B34E-4772-9D3F-5B00A7A99E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023960-9A30-4645-B4C1-1F1B669D62D0}"/>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What the Bible says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about our Lord’s birth &amp;</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Christian New Birth</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are similar.</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34B927-4967-44E5-97DC-626204FCFC63}"/>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45DC0D-BC09-4C9A-9E1E-514CFD461952}"/>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Both are Conceived by the Holy Spirit.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0C6C9E-0BBC-4851-8735-650B73E8F4D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6B9074-4E0E-4791-9FFD-369CB2898087}"/>
              </a:ext>
            </a:extLst>
          </p:cNvPr>
          <p:cNvSpPr>
            <a:spLocks noGrp="1" noChangeArrowheads="1"/>
          </p:cNvSpPr>
          <p:nvPr>
            <p:ph idx="1"/>
          </p:nvPr>
        </p:nvSpPr>
        <p:spPr>
          <a:xfrm>
            <a:off x="457200" y="1143000"/>
            <a:ext cx="8229600" cy="51816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came upon </a:t>
            </a:r>
            <a:r>
              <a:rPr lang="en-US" sz="4400" b="1" u="sng" dirty="0">
                <a:solidFill>
                  <a:srgbClr val="990033"/>
                </a:solidFill>
                <a:effectLst>
                  <a:outerShdw blurRad="38100" dist="38100" dir="2700000" algn="tl">
                    <a:srgbClr val="000000">
                      <a:alpha val="43137"/>
                    </a:srgbClr>
                  </a:outerShdw>
                </a:effectLst>
                <a:latin typeface="Arial Narrow" pitchFamily="34" charset="0"/>
              </a:rPr>
              <a:t>Mary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went to her and said, “Greetings, you who are highly favored! The Lord is with you.” - v28</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her, “Do not be afraid, Mary, you have found favor with God. -v30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Holy Spirit will come upon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power of the Most High will overshadow you. So the holy one to be born will be called the Son of God. - v35</a:t>
            </a:r>
          </a:p>
        </p:txBody>
      </p:sp>
      <p:sp>
        <p:nvSpPr>
          <p:cNvPr id="4" name="Rectangle 3">
            <a:extLst>
              <a:ext uri="{FF2B5EF4-FFF2-40B4-BE49-F238E27FC236}">
                <a16:creationId xmlns:a16="http://schemas.microsoft.com/office/drawing/2014/main" id="{6158D472-129B-4BCA-B88E-9E8C1CB54FF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7454B6-254B-473F-92E7-C9DDEBDCC9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A0795C-E0B2-45B0-8DBA-DD8BABFE80C6}"/>
              </a:ext>
            </a:extLst>
          </p:cNvPr>
          <p:cNvSpPr>
            <a:spLocks noGrp="1" noChangeArrowheads="1"/>
          </p:cNvSpPr>
          <p:nvPr>
            <p:ph idx="1"/>
          </p:nvPr>
        </p:nvSpPr>
        <p:spPr>
          <a:xfrm>
            <a:off x="457200" y="1143000"/>
            <a:ext cx="8229600" cy="51816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came upon </a:t>
            </a:r>
            <a:r>
              <a:rPr lang="en-US" sz="4400" b="1" u="sng" dirty="0">
                <a:solidFill>
                  <a:srgbClr val="990033"/>
                </a:solidFill>
                <a:effectLst>
                  <a:outerShdw blurRad="38100" dist="38100" dir="2700000" algn="tl">
                    <a:srgbClr val="000000">
                      <a:alpha val="43137"/>
                    </a:srgbClr>
                  </a:outerShdw>
                </a:effectLst>
                <a:latin typeface="Arial Narrow" pitchFamily="34" charset="0"/>
              </a:rPr>
              <a:t>Mary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Described: the Lord with 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went to her and said, “Greetings, you who are highly favored!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Lord is with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v28</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her, “Do not be afraid, Mary, you have found favor with God. -v30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answered, “The Holy Spirit will come upon you, and the power of the Most High will overshadow you. So the holy one to be born will be called the Son of God. - v35</a:t>
            </a:r>
          </a:p>
        </p:txBody>
      </p:sp>
      <p:sp>
        <p:nvSpPr>
          <p:cNvPr id="4" name="Rectangle 3">
            <a:extLst>
              <a:ext uri="{FF2B5EF4-FFF2-40B4-BE49-F238E27FC236}">
                <a16:creationId xmlns:a16="http://schemas.microsoft.com/office/drawing/2014/main" id="{43CCEFF6-CE46-4B53-97B2-73BAF9FECD6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5F8DC47-2299-4F5C-AD7C-2FF2CE50BF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E92C727-DE2C-4D16-AA25-EC3B37DD5D4E}"/>
              </a:ext>
            </a:extLst>
          </p:cNvPr>
          <p:cNvSpPr>
            <a:spLocks noGrp="1" noChangeArrowheads="1"/>
          </p:cNvSpPr>
          <p:nvPr>
            <p:ph idx="1"/>
          </p:nvPr>
        </p:nvSpPr>
        <p:spPr>
          <a:xfrm>
            <a:off x="457200" y="1143000"/>
            <a:ext cx="8229600" cy="51816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Holy Spirit came upon </a:t>
            </a:r>
            <a:r>
              <a:rPr lang="en-US" sz="4400" b="1" u="sng" dirty="0">
                <a:solidFill>
                  <a:srgbClr val="990033"/>
                </a:solidFill>
                <a:effectLst>
                  <a:outerShdw blurRad="38100" dist="38100" dir="2700000" algn="tl">
                    <a:srgbClr val="000000">
                      <a:alpha val="43137"/>
                    </a:srgbClr>
                  </a:outerShdw>
                </a:effectLst>
                <a:latin typeface="Arial Narrow" pitchFamily="34" charset="0"/>
              </a:rPr>
              <a:t>Mary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With whom He finds favor.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went to her and said, “Greetings, you who are highly favored! The Lord is with you.” - v28</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the angel said to her, “Do not be afraid, Mary,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found favor with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-v30</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angel answered, “The Holy Spirit will come upon you, and the power of the Most High will overshadow you. So the holy one to be born will be called the Son of God. - v35</a:t>
            </a:r>
          </a:p>
        </p:txBody>
      </p:sp>
      <p:sp>
        <p:nvSpPr>
          <p:cNvPr id="4" name="Rectangle 3">
            <a:extLst>
              <a:ext uri="{FF2B5EF4-FFF2-40B4-BE49-F238E27FC236}">
                <a16:creationId xmlns:a16="http://schemas.microsoft.com/office/drawing/2014/main" id="{3DD40D8B-D76A-43A5-92FD-63F9A2C8763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Both are Conceived by the Holy Spirit.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32518</TotalTime>
  <Words>2232</Words>
  <Application>Microsoft Office PowerPoint</Application>
  <PresentationFormat>On-screen Show (4:3)</PresentationFormat>
  <Paragraphs>171</Paragraphs>
  <Slides>31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 Narrow</vt:lpstr>
      <vt:lpstr>Arial</vt:lpstr>
      <vt:lpstr>Lucida Sans Unicode</vt:lpstr>
      <vt:lpstr>Wingdings 2</vt:lpstr>
      <vt:lpstr>Calibri</vt:lpstr>
      <vt:lpstr>Times New Roman</vt:lpstr>
      <vt:lpstr>Trek</vt:lpstr>
      <vt:lpstr>how  god produces children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1734</cp:revision>
  <dcterms:created xsi:type="dcterms:W3CDTF">2005-04-23T22:37:40Z</dcterms:created>
  <dcterms:modified xsi:type="dcterms:W3CDTF">2021-02-03T01:26:23Z</dcterms:modified>
</cp:coreProperties>
</file>