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4"/>
  </p:notesMasterIdLst>
  <p:handoutMasterIdLst>
    <p:handoutMasterId r:id="rId35"/>
  </p:handoutMasterIdLst>
  <p:sldIdLst>
    <p:sldId id="398" r:id="rId2"/>
    <p:sldId id="1932" r:id="rId3"/>
    <p:sldId id="1362" r:id="rId4"/>
    <p:sldId id="1503" r:id="rId5"/>
    <p:sldId id="2086" r:id="rId6"/>
    <p:sldId id="2087" r:id="rId7"/>
    <p:sldId id="2088" r:id="rId8"/>
    <p:sldId id="2089" r:id="rId9"/>
    <p:sldId id="2090" r:id="rId10"/>
    <p:sldId id="2091" r:id="rId11"/>
    <p:sldId id="2092" r:id="rId12"/>
    <p:sldId id="2093" r:id="rId13"/>
    <p:sldId id="2094" r:id="rId14"/>
    <p:sldId id="2095" r:id="rId15"/>
    <p:sldId id="2096" r:id="rId16"/>
    <p:sldId id="2097" r:id="rId17"/>
    <p:sldId id="2098" r:id="rId18"/>
    <p:sldId id="2099" r:id="rId19"/>
    <p:sldId id="2100" r:id="rId20"/>
    <p:sldId id="1762" r:id="rId21"/>
    <p:sldId id="2101" r:id="rId22"/>
    <p:sldId id="2102" r:id="rId23"/>
    <p:sldId id="2103" r:id="rId24"/>
    <p:sldId id="2104" r:id="rId25"/>
    <p:sldId id="2105" r:id="rId26"/>
    <p:sldId id="2106" r:id="rId27"/>
    <p:sldId id="2107" r:id="rId28"/>
    <p:sldId id="2108" r:id="rId29"/>
    <p:sldId id="2109" r:id="rId30"/>
    <p:sldId id="2110" r:id="rId31"/>
    <p:sldId id="2111" r:id="rId32"/>
    <p:sldId id="1708" r:id="rId33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rgbClr val="990033"/>
        </a:solidFill>
        <a:latin typeface="Arial Narrow" panose="020B0606020202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9966"/>
    <a:srgbClr val="990033"/>
    <a:srgbClr val="FF00FF"/>
    <a:srgbClr val="CC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2645" autoAdjust="0"/>
    <p:restoredTop sz="90401" autoAdjust="0"/>
  </p:normalViewPr>
  <p:slideViewPr>
    <p:cSldViewPr>
      <p:cViewPr varScale="1">
        <p:scale>
          <a:sx n="112" d="100"/>
          <a:sy n="112" d="100"/>
        </p:scale>
        <p:origin x="11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76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A80EADD6-0DCA-4A48-A323-E66B143187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B16E9F22-E2DB-40CE-8016-3BF21F05534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DFA589C0-1651-492D-BC10-34B06C4D216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17" name="Rectangle 5">
            <a:extLst>
              <a:ext uri="{FF2B5EF4-FFF2-40B4-BE49-F238E27FC236}">
                <a16:creationId xmlns:a16="http://schemas.microsoft.com/office/drawing/2014/main" id="{3260D463-E0FC-42D9-9230-99B73CAEE9E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4AEC40F-A08E-4EC1-B4E8-6B25277B86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D151B4D-3B23-4A51-A0BB-97562BA5B4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936856-0A25-462D-B27A-24B94A6B117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5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A03377A-EE62-47E3-A1B6-E640C4E8A5FE}" type="datetimeFigureOut">
              <a:rPr lang="en-US"/>
              <a:pPr>
                <a:defRPr/>
              </a:pPr>
              <a:t>6/14/2024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E3100E2-9967-42B8-83A5-4904F8AAB3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84213"/>
            <a:ext cx="4556125" cy="3417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4768629-0799-4951-A450-B860489B1B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30700"/>
            <a:ext cx="5486400" cy="4102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D57EBD-2C7B-42A0-BDED-7D82195560C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59813"/>
            <a:ext cx="2971800" cy="4556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BD31E-15F5-41BA-87C4-58F5A2F1CF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59813"/>
            <a:ext cx="2971800" cy="4556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1CE6759-3CF3-4052-88A9-BF2DF29548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6046B190-4B90-464A-B8FA-D5D8EBBCDCE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FCD3F686-1EC4-4F5D-AD87-694EEA87BD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FD31F524-A01D-4CF2-A0C7-71DB0760D3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D82F1F3-DE9D-4CFC-BD6F-6E45E7473FAF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0020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8671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8919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19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6091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7942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0894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978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8350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884C433F-C223-4A61-94D0-0B779999C5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501BFE1F-B3B7-4767-B3E1-ECCD40A384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DFB3B7E8-CEE0-44D6-889A-9A9EBCA5C9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A7B3B3-67F4-4AB5-85E5-16CFDD9D2CE0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19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76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7C1E4385-54AE-448E-A15A-4EF8EDDC07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A9175938-7DDD-44D1-96C8-B9C17E27115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10D07185-A97E-4009-8AE5-809AF1EC0A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A03D91-393B-48A8-B7AB-6D31E100FCAC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014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00129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4596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564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675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7366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41726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8369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29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068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884C433F-C223-4A61-94D0-0B779999C5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501BFE1F-B3B7-4767-B3E1-ECCD40A384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DFB3B7E8-CEE0-44D6-889A-9A9EBCA5C9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A7B3B3-67F4-4AB5-85E5-16CFDD9D2CE0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30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56333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725D602-7431-432E-AA2C-912612850C0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0AD00618-6147-48C1-BAC2-6DD10112D22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99D54568-393D-4D42-BA78-09DE440F7D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6CD85C-6875-4917-BAFC-736D42CABB52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31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9513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8BEE4A8F-8622-47D0-A162-746F3BE592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66D46376-A53E-4975-AE7E-D5125DCDEA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02CA85E0-79D7-443B-A2B9-A9AE6C90A3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F0ADCC-5B69-446A-BAC8-B0E7899786FC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32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53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708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2441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397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79BA53EC-3FD7-43A1-B492-75BA08AE0D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945A6D99-5604-4D5F-B95D-3FC41793A2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2988E487-16CB-423F-B5E5-A1A5B7BF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DADE114-8D70-4CF4-835C-2B4380FC328D}" type="slidenum">
              <a:rPr lang="en-US" altLang="en-US">
                <a:solidFill>
                  <a:srgbClr val="990033"/>
                </a:solidFill>
                <a:latin typeface="Arial Narrow" panose="020B060602020203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solidFill>
                <a:srgbClr val="990033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050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2B8D6F28-6814-450F-9021-16354BDE07B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>
            <a:extLst>
              <a:ext uri="{FF2B5EF4-FFF2-40B4-BE49-F238E27FC236}">
                <a16:creationId xmlns:a16="http://schemas.microsoft.com/office/drawing/2014/main" id="{5661C0B9-35ED-46E9-9B1A-86BFCFB20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2791AB46-015E-4413-868C-506839424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>
            <a:extLst>
              <a:ext uri="{FF2B5EF4-FFF2-40B4-BE49-F238E27FC236}">
                <a16:creationId xmlns:a16="http://schemas.microsoft.com/office/drawing/2014/main" id="{77460E15-670C-4275-BC17-C1EE18316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105535-6656-46E6-8A50-ECEA10A4A7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7641276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>
            <a:extLst>
              <a:ext uri="{FF2B5EF4-FFF2-40B4-BE49-F238E27FC236}">
                <a16:creationId xmlns:a16="http://schemas.microsoft.com/office/drawing/2014/main" id="{1286DFC3-A236-462B-9864-F0A00343A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>
            <a:extLst>
              <a:ext uri="{FF2B5EF4-FFF2-40B4-BE49-F238E27FC236}">
                <a16:creationId xmlns:a16="http://schemas.microsoft.com/office/drawing/2014/main" id="{8E653D2C-61BA-49D1-9261-347C22753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8B59FEB-D7A6-4D9B-92CD-14B50467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04393-8CC4-4189-978C-4A4ABA6018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075915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1250-FF6B-492D-B869-87DE0E122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54522-C166-4C98-9EAC-A6EF26028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D5457-7F9E-4643-839C-E52D67669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E46F92-C4E3-4C88-96E9-CE73EABBB7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2119123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>
            <a:extLst>
              <a:ext uri="{FF2B5EF4-FFF2-40B4-BE49-F238E27FC236}">
                <a16:creationId xmlns:a16="http://schemas.microsoft.com/office/drawing/2014/main" id="{D75BA0C6-C0FE-4041-B081-A6AB20F99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920E10A9-65B8-4BA2-9473-51F91ADF4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>
            <a:extLst>
              <a:ext uri="{FF2B5EF4-FFF2-40B4-BE49-F238E27FC236}">
                <a16:creationId xmlns:a16="http://schemas.microsoft.com/office/drawing/2014/main" id="{FF8E9DD8-A34C-47F4-A346-4EDCFB1AE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76D955-32B3-42DB-A168-5DFE2D2F8B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770489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CE217F07-E4C8-44B3-9F4F-48B5A12E99A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>
            <a:extLst>
              <a:ext uri="{FF2B5EF4-FFF2-40B4-BE49-F238E27FC236}">
                <a16:creationId xmlns:a16="http://schemas.microsoft.com/office/drawing/2014/main" id="{1973978E-9A04-4639-8049-F8B1704E2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id="{55778569-929F-4A3C-93B8-733599D0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>
            <a:extLst>
              <a:ext uri="{FF2B5EF4-FFF2-40B4-BE49-F238E27FC236}">
                <a16:creationId xmlns:a16="http://schemas.microsoft.com/office/drawing/2014/main" id="{34D00F44-9BED-4BD6-9E9A-546D47A12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9355457-1309-4F3A-B43F-847D7E5377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4229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>
            <a:extLst>
              <a:ext uri="{FF2B5EF4-FFF2-40B4-BE49-F238E27FC236}">
                <a16:creationId xmlns:a16="http://schemas.microsoft.com/office/drawing/2014/main" id="{49B739BE-6326-44B8-B37A-B1E353A4E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7">
            <a:extLst>
              <a:ext uri="{FF2B5EF4-FFF2-40B4-BE49-F238E27FC236}">
                <a16:creationId xmlns:a16="http://schemas.microsoft.com/office/drawing/2014/main" id="{6A6C19AD-5910-422B-A2BF-8038AF1A6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10A9AF1F-DA21-43AA-9232-22677764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06F5A-69BF-4BD5-A467-DDDA4BAB75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325424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14BDF4A0-2E17-4673-A287-4346E9761E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>
            <a:extLst>
              <a:ext uri="{FF2B5EF4-FFF2-40B4-BE49-F238E27FC236}">
                <a16:creationId xmlns:a16="http://schemas.microsoft.com/office/drawing/2014/main" id="{740C93E8-DC6C-408C-9102-421B46E59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748FBCAA-8FA2-415B-B899-27D072705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7F1EF9F-A860-4E79-9E61-4C14690B0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7D6A9C-A5C9-4B76-ACF6-DE37AAC6E9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4056489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>
            <a:extLst>
              <a:ext uri="{FF2B5EF4-FFF2-40B4-BE49-F238E27FC236}">
                <a16:creationId xmlns:a16="http://schemas.microsoft.com/office/drawing/2014/main" id="{D65D4195-0FA5-4E6E-981C-937E1A027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>
            <a:extLst>
              <a:ext uri="{FF2B5EF4-FFF2-40B4-BE49-F238E27FC236}">
                <a16:creationId xmlns:a16="http://schemas.microsoft.com/office/drawing/2014/main" id="{E5968C99-ACA5-4484-A426-DE98E5E6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75EEFF-D75B-4CDC-955C-E21039DFE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B4DA0-AED9-4297-B4B4-6E514363BF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278356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>
            <a:extLst>
              <a:ext uri="{FF2B5EF4-FFF2-40B4-BE49-F238E27FC236}">
                <a16:creationId xmlns:a16="http://schemas.microsoft.com/office/drawing/2014/main" id="{E32D5D3E-4416-49AA-9647-8310CFA6A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>
            <a:extLst>
              <a:ext uri="{FF2B5EF4-FFF2-40B4-BE49-F238E27FC236}">
                <a16:creationId xmlns:a16="http://schemas.microsoft.com/office/drawing/2014/main" id="{7E80A939-8DFE-4AE7-8BF0-A974E879D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9D4FECC8-B8CE-4A15-83B8-7C57DF43A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B362D5C-DAE5-4881-B351-436B8D4BD8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817310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5B67CAA2-8EE0-480C-A482-2FA0121423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>
            <a:extLst>
              <a:ext uri="{FF2B5EF4-FFF2-40B4-BE49-F238E27FC236}">
                <a16:creationId xmlns:a16="http://schemas.microsoft.com/office/drawing/2014/main" id="{5EDCAF27-6371-4BD0-AF09-EA6C3C01A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>
            <a:extLst>
              <a:ext uri="{FF2B5EF4-FFF2-40B4-BE49-F238E27FC236}">
                <a16:creationId xmlns:a16="http://schemas.microsoft.com/office/drawing/2014/main" id="{82BD2E09-0634-442B-B960-0D60D5726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EE5A1C1C-F955-41D6-9337-D8A30DE9B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904CE8-7A7F-4CFF-8468-FE8A485847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615820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51566391-8258-42EC-9BFD-E1C8A2BB4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27C0C7C-74A7-43FD-9A3F-5AC3DEFA2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>
            <a:extLst>
              <a:ext uri="{FF2B5EF4-FFF2-40B4-BE49-F238E27FC236}">
                <a16:creationId xmlns:a16="http://schemas.microsoft.com/office/drawing/2014/main" id="{EDC67F8A-BA37-489B-8527-50569BC6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74E0B14-A131-4D6C-A592-9F08F7067C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403947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E3B226F9-F03B-4576-8C38-654ACD8BE02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029" name="Text Placeholder 7">
            <a:extLst>
              <a:ext uri="{FF2B5EF4-FFF2-40B4-BE49-F238E27FC236}">
                <a16:creationId xmlns:a16="http://schemas.microsoft.com/office/drawing/2014/main" id="{E558D7F6-6854-4CC0-B5B0-7E0FFD102F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64F81004-BF8C-441D-8723-E699D02575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ECC480B7-DDAC-4604-B635-21EDF70ABD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41874E-252B-4DA9-909C-3CBCDAEA8E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62C93B8F-28D1-4B7F-824B-F01A465006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127408CA-A364-4352-A363-63EE0BF5B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FE087AF8-D711-4395-8602-22584E16439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DB45F6A8-E45F-4830-B854-D96223E467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09" r:id="rId1"/>
    <p:sldLayoutId id="2147485710" r:id="rId2"/>
    <p:sldLayoutId id="2147485711" r:id="rId3"/>
    <p:sldLayoutId id="2147485706" r:id="rId4"/>
    <p:sldLayoutId id="2147485712" r:id="rId5"/>
    <p:sldLayoutId id="2147485707" r:id="rId6"/>
    <p:sldLayoutId id="2147485713" r:id="rId7"/>
    <p:sldLayoutId id="2147485714" r:id="rId8"/>
    <p:sldLayoutId id="2147485715" r:id="rId9"/>
    <p:sldLayoutId id="2147485708" r:id="rId10"/>
    <p:sldLayoutId id="2147485716" r:id="rId11"/>
  </p:sldLayoutIdLst>
  <p:transition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1026">
            <a:extLst>
              <a:ext uri="{FF2B5EF4-FFF2-40B4-BE49-F238E27FC236}">
                <a16:creationId xmlns:a16="http://schemas.microsoft.com/office/drawing/2014/main" id="{665E191C-6C68-40E8-9914-ABEFC8AF7B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7772400" cy="48006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6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 reconciling spirit</a:t>
            </a:r>
            <a:endParaRPr lang="en-US" sz="6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Those who establish good 	relationships between others.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Romans 14:19 - </a:t>
            </a:r>
            <a:r>
              <a:rPr lang="en-US" sz="2800" b="1" i="0" u="none" strike="noStrike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Let us therefore make every effort to do </a:t>
            </a:r>
            <a:r>
              <a:rPr lang="en-US" sz="2800" b="1" i="0" u="sng" strike="noStrike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what leads to peace</a:t>
            </a:r>
            <a:r>
              <a:rPr lang="en-US" sz="2800" b="1" i="0" u="none" strike="noStrike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and to mutual edification.</a:t>
            </a: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85068660"/>
      </p:ext>
    </p:extLst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Those who establish good 	relationships between others.</a:t>
            </a: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Thessalonians 5:13 - </a:t>
            </a:r>
            <a:r>
              <a:rPr lang="en-US" sz="2800" b="1" u="sng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Live in peace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with each other.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8262076"/>
      </p:ext>
    </p:extLst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Those who establish good 	relationships between others.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Ephesians 4:3 - </a:t>
            </a:r>
            <a:r>
              <a:rPr lang="en-US" sz="2800" b="1" i="0" u="none" strike="noStrike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Make every effort to keep the unity of the Spirit through </a:t>
            </a:r>
            <a:r>
              <a:rPr lang="en-US" sz="2800" b="1" i="0" u="sng" strike="noStrike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bond of peace</a:t>
            </a:r>
            <a:r>
              <a:rPr lang="en-US" sz="2800" b="1" i="0" u="none" strike="noStrike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357739"/>
      </p:ext>
    </p:extLst>
  </p:cSld>
  <p:clrMapOvr>
    <a:masterClrMapping/>
  </p:clrMapOvr>
  <p:transition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Those who establish good 	relationships between others.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Philippians 4:2 - </a:t>
            </a:r>
            <a:r>
              <a:rPr lang="en-US" sz="2800" b="1" i="0" u="none" strike="noStrike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plead with Euodia and I plead with Syntyche to agree with each other in the Lord.</a:t>
            </a:r>
            <a:endParaRPr lang="en-US" sz="2800" b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9928876"/>
      </p:ext>
    </p:extLst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Those who strive to make the 	world a better place to live.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“Die when I may, I would like it to be said of me that I always pulled up a weed &amp; planted a flower where I thought a flower should grow.” - Abraham Lincoln</a:t>
            </a:r>
            <a:endParaRPr lang="en-US" sz="2000" b="1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713220"/>
      </p:ext>
    </p:extLst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Those who strive to make the 	world a better place to live.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Hudson Taylor &amp;</a:t>
            </a:r>
            <a:b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</a:br>
            <a: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the China Inland Mission</a:t>
            </a:r>
            <a:endParaRPr lang="en-US" sz="2000" b="1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8517147"/>
      </p:ext>
    </p:extLst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Those who strive to make the 	world a better place to live.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Mother Theresa &amp;</a:t>
            </a:r>
            <a:b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</a:br>
            <a: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the Streets of Calcutta, India</a:t>
            </a:r>
            <a:endParaRPr lang="en-US" sz="2000" b="1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3487512"/>
      </p:ext>
    </p:extLst>
  </p:cSld>
  <p:clrMapOvr>
    <a:masterClrMapping/>
  </p:clrMapOvr>
  <p:transition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3. Those who strive to make the 	world a better place to live.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Billy Graham &amp;</a:t>
            </a:r>
            <a:b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</a:br>
            <a:r>
              <a:rPr lang="en-US" sz="36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Bill Bright</a:t>
            </a:r>
            <a:endParaRPr lang="en-US" sz="2000" b="1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2782512"/>
      </p:ext>
    </p:extLst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4. Those who have made peace 	with God.</a:t>
            </a:r>
            <a:endParaRPr lang="en-US" sz="2000" b="1">
              <a:solidFill>
                <a:srgbClr val="3399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6336242"/>
      </p:ext>
    </p:extLst>
  </p:cSld>
  <p:clrMapOvr>
    <a:masterClrMapping/>
  </p:clrMapOvr>
  <p:transition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3ED2478-E819-4B3F-BF62-656B32EC9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DA47B08-2372-4944-B4C6-1EBFA33C44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</a:t>
            </a:r>
            <a:r>
              <a:rPr lang="en-US" sz="4400" b="1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What Does It Mean to Be a Peacemaker?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II. What Does It Mean to be Called the Sons of God?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486150"/>
      </p:ext>
    </p:extLst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9857E94-7744-48D7-8414-E35F9CBE25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A911AFF-110F-4679-838E-F194A3E62B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382000" cy="56388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Matthew 5:9</a:t>
            </a:r>
            <a:endParaRPr lang="en-US" sz="2800" b="1" baseline="30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Blessed are the peacemakers, for they will be called sons of God.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What does the phrase “son of” mean?</a:t>
            </a:r>
            <a:endParaRPr lang="en-US" sz="4400" b="1" dirty="0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What does the phrase “son of” mean?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In Hebrew &amp; Aramaic = 	identification with your father &amp; 	family.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“Ben” or “Bar”</a:t>
            </a:r>
            <a:endParaRPr lang="en-US" sz="4400" b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329025"/>
      </p:ext>
    </p:extLst>
  </p:cSld>
  <p:clrMapOvr>
    <a:masterClrMapping/>
  </p:clrMapOvr>
  <p:transition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What does the phrase “son of” mean?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A man could also be called     	“a son of peace” instead of      	“a peaceful man”.</a:t>
            </a:r>
            <a:endParaRPr lang="en-US" sz="4400" b="1" dirty="0">
              <a:solidFill>
                <a:srgbClr val="3399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023156"/>
      </p:ext>
    </p:extLst>
  </p:cSld>
  <p:clrMapOvr>
    <a:masterClrMapping/>
  </p:clrMapOvr>
  <p:transition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What does the phrase “son of” mean?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A man could also be called     	“a son of peace” instead of      	“a peaceful man”.</a:t>
            </a: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Acts 4:36-37 - </a:t>
            </a: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Joseph, a Levite from Cyprus, whom the apostles called Barnabas (</a:t>
            </a:r>
            <a:r>
              <a:rPr lang="en-US" sz="2800" b="1" u="sng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which means Son of Encouragement</a:t>
            </a: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), sold a field he owned and brought the money and put it at the apostles' feet.</a:t>
            </a:r>
            <a:endParaRPr lang="en-US" sz="2800" kern="140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677964"/>
      </p:ext>
    </p:extLst>
  </p:cSld>
  <p:clrMapOvr>
    <a:masterClrMapping/>
  </p:clrMapOvr>
  <p:transition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God is known as a peacemaker.</a:t>
            </a:r>
            <a:endParaRPr lang="en-US" sz="2800" kern="140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181022"/>
      </p:ext>
    </p:extLst>
  </p:cSld>
  <p:clrMapOvr>
    <a:masterClrMapping/>
  </p:clrMapOvr>
  <p:transition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God is known as a peacemaker.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Corinthians 14:33 - </a:t>
            </a:r>
            <a:r>
              <a:rPr lang="en-US" sz="2800" b="1" kern="1400" spc="-5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God is not a God of disorder but of </a:t>
            </a:r>
            <a:r>
              <a:rPr lang="en-US" sz="2800" b="1" u="sng" kern="1400" spc="-5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peace</a:t>
            </a:r>
            <a:r>
              <a:rPr lang="en-US" sz="2800" b="1" kern="1400" spc="-5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kern="140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554254"/>
      </p:ext>
    </p:extLst>
  </p:cSld>
  <p:clrMapOvr>
    <a:masterClrMapping/>
  </p:clrMapOvr>
  <p:transition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God is known as a peacemaker.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1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Romans 15:33 - </a:t>
            </a:r>
            <a:r>
              <a:rPr lang="en-US" sz="2800" b="1" u="sng" kern="1400" spc="-6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God of peace</a:t>
            </a:r>
            <a:r>
              <a:rPr lang="en-US" sz="2800" b="1" kern="1400" spc="-6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be with you all.</a:t>
            </a:r>
            <a:endParaRPr lang="en-US" sz="2800" kern="140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655756"/>
      </p:ext>
    </p:extLst>
  </p:cSld>
  <p:clrMapOvr>
    <a:masterClrMapping/>
  </p:clrMapOvr>
  <p:transition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God is known as a peacemaker.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800" b="1" kern="1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Corinthians 13:11 - </a:t>
            </a: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Finally, brothers, good-by. Aim for perfection, listen to my appeal, be of one mind, </a:t>
            </a:r>
            <a:r>
              <a:rPr lang="en-US" sz="2800" b="1" u="sng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live in peace.</a:t>
            </a: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800" b="1" u="sng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God of</a:t>
            </a: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love and </a:t>
            </a:r>
            <a:r>
              <a:rPr lang="en-US" sz="2800" b="1" u="sng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peace</a:t>
            </a: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will be with you.</a:t>
            </a:r>
            <a:endParaRPr lang="en-US" sz="2800" kern="140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696154"/>
      </p:ext>
    </p:extLst>
  </p:cSld>
  <p:clrMapOvr>
    <a:masterClrMapping/>
  </p:clrMapOvr>
  <p:transition>
    <p:dissolv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God is known as a peacemaker.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2800" b="1" kern="1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Thessalonians 5:23 - </a:t>
            </a:r>
            <a:r>
              <a:rPr lang="en-US" sz="2800" b="1" kern="1400" spc="-5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May God himself, </a:t>
            </a:r>
            <a:r>
              <a:rPr lang="en-US" sz="2800" b="1" u="sng" kern="1400" spc="-5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God of peace,</a:t>
            </a:r>
            <a:r>
              <a:rPr lang="en-US" sz="2800" b="1" kern="1400" spc="-5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sanctify you through and through.</a:t>
            </a:r>
            <a:endParaRPr lang="en-US" sz="2800" kern="140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922240"/>
      </p:ext>
    </p:extLst>
  </p:cSld>
  <p:clrMapOvr>
    <a:masterClrMapping/>
  </p:clrMapOvr>
  <p:transition>
    <p:dissolv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God is known as a peacemaker.</a:t>
            </a:r>
          </a:p>
          <a:p>
            <a:pPr marL="609600" indent="-609600" algn="just" eaLnBrk="1" fontAlgn="auto" hangingPunct="1">
              <a:spcAft>
                <a:spcPts val="0"/>
              </a:spcAft>
              <a:buNone/>
              <a:defRPr/>
            </a:pPr>
            <a:r>
              <a:rPr lang="en-US" sz="2800" b="1" kern="1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Hebrews 13:20 - </a:t>
            </a: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2800" b="1" u="sng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God of peace,</a:t>
            </a:r>
            <a:r>
              <a:rPr lang="en-US" sz="2800" b="1" kern="140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who through the blood of the eternal covenant brought back from the dead our Lord Jesus, that great Shepherd of the sheep.</a:t>
            </a:r>
            <a:endParaRPr lang="en-US" sz="2800" kern="140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905753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13ED2478-E819-4B3F-BF62-656B32EC90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7DA47B08-2372-4944-B4C6-1EBFA33C44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648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</a:t>
            </a:r>
            <a:r>
              <a:rPr lang="en-US" sz="44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What Does It Mean to Be a Peacemaker?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So - “Sons of God” means that peacemakers are: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1. Doing the work of God or a 	god-like work.</a:t>
            </a:r>
            <a:endParaRPr lang="en-US" sz="2800" kern="140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4655"/>
      </p:ext>
    </p:extLst>
  </p:cSld>
  <p:clrMapOvr>
    <a:masterClrMapping/>
  </p:clrMapOvr>
  <p:transition>
    <p:dissolv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8D8B6DAA-402F-4A74-B811-43769B2AA7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01748503-6002-4A72-B328-9F6C09C94A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dirty="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So - “Sons of God” means that peacemakers are: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>
                <a:ln>
                  <a:noFill/>
                </a:ln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1. Doing the work of God or a 	god-like work.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 kern="1400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anose="020B0604020202020204" pitchFamily="34" charset="0"/>
              </a:rPr>
              <a:t>	2. They are so identified with 	spiritual maturity that they are 	completely identified with God.</a:t>
            </a:r>
            <a:endParaRPr lang="en-US" sz="2800" kern="140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4D684-FBD8-49C7-BF6A-AC7E0C9356A8}"/>
              </a:ext>
            </a:extLst>
          </p:cNvPr>
          <p:cNvSpPr/>
          <p:nvPr/>
        </p:nvSpPr>
        <p:spPr>
          <a:xfrm>
            <a:off x="762000" y="152400"/>
            <a:ext cx="7848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What Does It Mean to be Called the Sons of God?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502131"/>
      </p:ext>
    </p:extLst>
  </p:cSld>
  <p:clrMapOvr>
    <a:masterClrMapping/>
  </p:clrMapOvr>
  <p:transition>
    <p:dissolv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50403BAE-A080-4801-94DE-5E41A176AB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30748077-6D4B-4BE3-ADBF-1AB2EF93A3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When you become a peacemaker,</a:t>
            </a:r>
            <a:b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</a:b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You completely identify with God!</a:t>
            </a: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Isn’t that what you want?</a:t>
            </a: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Meaning of the word. 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Meaning of the word.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Peace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the absence of 	trouble, harmonious 	relation-	ships.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  <a:cs typeface="Arial" pitchFamily="34" charset="0"/>
              </a:rPr>
              <a:t>* </a:t>
            </a:r>
            <a:r>
              <a:rPr lang="el-GR" sz="2800" b="1" i="0" u="none" strike="noStrike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</a:rPr>
              <a:t>εἰρηνοποιός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ymbol" panose="020B0502040204020203" pitchFamily="34" charset="0"/>
              <a:ea typeface="Segoe UI Symbol" panose="020B0502040204020203" pitchFamily="34" charset="0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6515322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A. Meaning of the word.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</a:t>
            </a: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Peace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</a:t>
            </a:r>
            <a:r>
              <a:rPr lang="en-US" sz="44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*</a:t>
            </a: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= to be safe from 	physical harm, to be prosperous 	financially, to be complete.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pitchFamily="34" charset="0"/>
            </a:endParaRP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anose="020B0502040204020203" pitchFamily="34" charset="0"/>
                <a:ea typeface="Segoe UI Symbol" panose="020B0502040204020203" pitchFamily="34" charset="0"/>
                <a:cs typeface="Arial" pitchFamily="34" charset="0"/>
              </a:rPr>
              <a:t>* </a:t>
            </a:r>
            <a:r>
              <a:rPr lang="he-IL" sz="2800" b="1" i="0" u="none" strike="noStrike" baseline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שָׁלוֹם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avid" panose="020E0502060401010101" pitchFamily="34" charset="-79"/>
              <a:ea typeface="Segoe UI Symbol" panose="020B0502040204020203" pitchFamily="34" charset="0"/>
              <a:cs typeface="David" panose="020E0502060401010101" pitchFamily="34" charset="-79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010544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57327"/>
      </p:ext>
    </p:extLst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1. Those who are used to bring 	about a diplomatic solution to 	warring countries or regions.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en-US" sz="4400" b="1">
              <a:solidFill>
                <a:srgbClr val="99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609600" indent="-609600" algn="ctr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The Marines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67583"/>
      </p:ext>
    </p:extLst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1026">
            <a:extLst>
              <a:ext uri="{FF2B5EF4-FFF2-40B4-BE49-F238E27FC236}">
                <a16:creationId xmlns:a16="http://schemas.microsoft.com/office/drawing/2014/main" id="{6D2792AA-A454-4154-9A1A-270A5685FE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45719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3200" dirty="0">
                <a:solidFill>
                  <a:srgbClr val="0070C0"/>
                </a:solidFill>
              </a:rPr>
            </a:br>
            <a:endParaRPr lang="en-US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14339" name="Rectangle 1027">
            <a:extLst>
              <a:ext uri="{FF2B5EF4-FFF2-40B4-BE49-F238E27FC236}">
                <a16:creationId xmlns:a16="http://schemas.microsoft.com/office/drawing/2014/main" id="{55B9DCF8-4B63-4E5A-975A-4C316BD4A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B. What are peacemakers?</a:t>
            </a:r>
          </a:p>
          <a:p>
            <a:pPr marL="609600" indent="-609600" algn="just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sz="4400" b="1">
                <a:solidFill>
                  <a:srgbClr val="99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	2. Those who establish good 	relationships between others.</a:t>
            </a:r>
            <a:endParaRPr lang="en-US" sz="4400" b="1">
              <a:solidFill>
                <a:srgbClr val="3399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2319D8F-A790-4A60-9499-AB471D9F86E5}"/>
              </a:ext>
            </a:extLst>
          </p:cNvPr>
          <p:cNvSpPr/>
          <p:nvPr/>
        </p:nvSpPr>
        <p:spPr>
          <a:xfrm>
            <a:off x="762000" y="152400"/>
            <a:ext cx="7848600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en-US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What Does It Mean to Be a Peacemaker?</a:t>
            </a:r>
            <a:endParaRPr lang="en-US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8210870"/>
      </p:ext>
    </p:extLst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26676</TotalTime>
  <Words>1314</Words>
  <Application>Microsoft Office PowerPoint</Application>
  <PresentationFormat>On-screen Show (4:3)</PresentationFormat>
  <Paragraphs>174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Arial</vt:lpstr>
      <vt:lpstr>Arial Narrow</vt:lpstr>
      <vt:lpstr>Calibri</vt:lpstr>
      <vt:lpstr>David</vt:lpstr>
      <vt:lpstr>Franklin Gothic Medium</vt:lpstr>
      <vt:lpstr>Lucida Sans Unicode</vt:lpstr>
      <vt:lpstr>Segoe UI Symbol</vt:lpstr>
      <vt:lpstr>Times New Roman</vt:lpstr>
      <vt:lpstr>Wingdings 2</vt:lpstr>
      <vt:lpstr>Trek</vt:lpstr>
      <vt:lpstr>a  reconciling spirit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Thomason Internet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Homosexual Agenda  Romans 1:18-32</dc:title>
  <dc:creator>Stephen H. Thomason</dc:creator>
  <cp:lastModifiedBy>Stephen Thomason</cp:lastModifiedBy>
  <cp:revision>1541</cp:revision>
  <dcterms:created xsi:type="dcterms:W3CDTF">2005-04-23T22:37:40Z</dcterms:created>
  <dcterms:modified xsi:type="dcterms:W3CDTF">2024-06-14T20:20:22Z</dcterms:modified>
</cp:coreProperties>
</file>