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handoutMasterIdLst>
    <p:handoutMasterId r:id="rId36"/>
  </p:handoutMasterIdLst>
  <p:sldIdLst>
    <p:sldId id="398" r:id="rId2"/>
    <p:sldId id="781" r:id="rId3"/>
    <p:sldId id="1083" r:id="rId4"/>
    <p:sldId id="1084" r:id="rId5"/>
    <p:sldId id="1085" r:id="rId6"/>
    <p:sldId id="1086" r:id="rId7"/>
    <p:sldId id="1087" r:id="rId8"/>
    <p:sldId id="1088" r:id="rId9"/>
    <p:sldId id="1089" r:id="rId10"/>
    <p:sldId id="678" r:id="rId11"/>
    <p:sldId id="925" r:id="rId12"/>
    <p:sldId id="1090" r:id="rId13"/>
    <p:sldId id="1091" r:id="rId14"/>
    <p:sldId id="1109" r:id="rId15"/>
    <p:sldId id="1092" r:id="rId16"/>
    <p:sldId id="1093" r:id="rId17"/>
    <p:sldId id="1094" r:id="rId18"/>
    <p:sldId id="1107" r:id="rId19"/>
    <p:sldId id="1108" r:id="rId20"/>
    <p:sldId id="880" r:id="rId21"/>
    <p:sldId id="651" r:id="rId22"/>
    <p:sldId id="1097" r:id="rId23"/>
    <p:sldId id="1104" r:id="rId24"/>
    <p:sldId id="1105" r:id="rId25"/>
    <p:sldId id="1106" r:id="rId26"/>
    <p:sldId id="1098" r:id="rId27"/>
    <p:sldId id="1099" r:id="rId28"/>
    <p:sldId id="1102" r:id="rId29"/>
    <p:sldId id="1100" r:id="rId30"/>
    <p:sldId id="1103" r:id="rId31"/>
    <p:sldId id="1101" r:id="rId32"/>
    <p:sldId id="1110" r:id="rId33"/>
    <p:sldId id="1025" r:id="rId34"/>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332BFFEA-52C7-40D9-8DCC-22232457B15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0E72FB67-4ACA-443C-854E-1AEE799360A0}"/>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461CDB58-9835-4B7C-915E-B307CDA90683}"/>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B23DF83D-ABF6-4C31-A525-C4F584B159C7}"/>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B1F67347-5D52-4E0B-A4E5-22A3A87ABC4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D360960-3D6C-4994-802E-D9DEA8291FF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01EFF6F3-D25D-44BA-973F-2ABCCC28F24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AFC2C2B1-FCFE-447E-AC14-E845C0701292}" type="datetimeFigureOut">
              <a:rPr lang="en-US"/>
              <a:pPr>
                <a:defRPr/>
              </a:pPr>
              <a:t>6/15/2024</a:t>
            </a:fld>
            <a:endParaRPr lang="en-US" dirty="0"/>
          </a:p>
        </p:txBody>
      </p:sp>
      <p:sp>
        <p:nvSpPr>
          <p:cNvPr id="4" name="Slide Image Placeholder 3">
            <a:extLst>
              <a:ext uri="{FF2B5EF4-FFF2-40B4-BE49-F238E27FC236}">
                <a16:creationId xmlns:a16="http://schemas.microsoft.com/office/drawing/2014/main" id="{40D0DDA2-5F87-4DFC-B5A3-111D452A74F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42D0E019-3ADB-418A-BB53-3EEB96250D8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81366C5-9C0B-4EAC-9714-3718B6E0C5C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54403999-DDEC-45EB-8714-66B21CB0885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4F8A44B-E193-4697-B48D-1EA79BB171D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36D8363-C6C7-4A1E-9A21-F943921BFA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E5E29CEC-ECBA-4321-AD31-9311639FFA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BBF72A00-06CE-4128-BFA4-D0BF0AF72E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EC6609-317D-42B7-92BC-E510CAD6533E}" type="slidenum">
              <a:rPr lang="en-US" altLang="en-US" smtClean="0">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6BDC43BE-F0D0-4BC9-A098-08FC54C918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A369029F-6FFF-4EA5-85F6-755ECE4637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3E021D2F-A960-48DF-BD51-B0EE032BDB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114E3F-EC41-441C-90C5-011F965D3ECD}" type="slidenum">
              <a:rPr lang="en-US" altLang="en-US" smtClean="0">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F066DD9-53B7-4092-BE2E-8FDA0876E1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B764218C-310F-43D6-B4A5-9B70C051EE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C19BCB3D-D68E-4924-9E40-543F09A3C4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E38C3-22DC-45F9-AFBF-3538C89EE139}" type="slidenum">
              <a:rPr lang="en-US" altLang="en-US" smtClean="0">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7250DAC0-642B-4033-A00C-C9C2C00212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3D81581C-6D53-4FD1-8BD1-8C56185892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7338C6A-9F29-4444-B061-97B89240FC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BB3C30E-8F71-427F-BCB8-E2491B37E6E5}" type="slidenum">
              <a:rPr lang="en-US" altLang="en-US" smtClean="0">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46E7B514-1C5D-4FCA-8A4B-BA76DBBCB1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895C2BDA-492E-414E-83DB-CA7858B864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56E1012E-BEE0-467C-82DB-1993E00D46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45D7D3-3330-46EC-9759-EBF3587DF348}" type="slidenum">
              <a:rPr lang="en-US" altLang="en-US" smtClean="0">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C777C33-D9A0-48C3-880D-05549B79AB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21F927D8-2BF9-452B-8FE1-4338681F3B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16CC91BE-4E14-4F72-889C-4B006A0436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998948-C69F-4F73-B488-91FC79732555}" type="slidenum">
              <a:rPr lang="en-US" altLang="en-US" smtClean="0">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112CEFD-D1E3-4C1E-AE65-F8B2787089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B05F8D6A-C6B2-4BC5-87A1-F173A10331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D0E08091-A72E-40A3-A5A4-2DB8C1334B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31277F-4546-4C2B-8A1C-8FF374685EB3}" type="slidenum">
              <a:rPr lang="en-US" altLang="en-US" smtClean="0">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7AE6DF5B-3FCD-45F8-B991-775148B0A8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133B324-D6CD-4479-9F96-043A5DD7EE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5838163A-DD98-45F5-867F-833DBFA536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5ED5E5-3FB2-4F49-8AE7-37752B2194BB}" type="slidenum">
              <a:rPr lang="en-US" altLang="en-US" smtClean="0">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E1F48DFF-7987-4DB9-B555-30EEF331C4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23C80DCB-34FE-48A8-8219-047B0AED70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F89F63E1-91C3-4FE1-A6E4-B3565549A5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BB5B5A-9252-4E62-9700-4D8924256193}" type="slidenum">
              <a:rPr lang="en-US" altLang="en-US" smtClean="0">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83ECC5D3-25A2-429C-81B4-9B956EA735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68C71E52-2A92-4646-83C5-DEE812E33A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36693D5B-63CB-4BEF-B2D1-39AFE4BA49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7E6275-1144-489F-AAC2-7101CDD65214}" type="slidenum">
              <a:rPr lang="en-US" altLang="en-US" smtClean="0">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B262E17-CA81-43EE-BA49-0BAB9C97B6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C1ACC7FD-C14A-46BC-97E9-93ADC935C6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CEFBE65-944E-4FB9-9CC1-3282510907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BBD0F1-1CE4-4C19-AD08-0329CEF74634}" type="slidenum">
              <a:rPr lang="en-US" altLang="en-US" smtClean="0">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09AA384-D3FA-4DDF-B31B-49E51541AA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4ABB2FCD-2A95-4FF8-97F7-41426F71BE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82374134-ED5D-4014-BA20-06A361ECCB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6FC1D6-2C86-4FE0-9D26-9C9755B1373C}" type="slidenum">
              <a:rPr lang="en-US" altLang="en-US" smtClean="0">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BCEE9361-BBCB-4466-9F1B-FBD41F10A8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B8D3C660-81B6-4893-AE36-DC9127509D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BACCE9F9-F37C-44DC-8D52-B61ECF1600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C1CB47-D327-456B-B054-725FCC12425F}" type="slidenum">
              <a:rPr lang="en-US" altLang="en-US" smtClean="0">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F8E7AEE1-ABBF-4C1A-9A4A-39B31F0A17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A9755AF-75CA-4574-95C2-747EEA2311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42960A15-5E11-44EA-9BAB-099031ED09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AEAFAF-CD91-4ACD-AF94-F9CFEF2F1A81}" type="slidenum">
              <a:rPr lang="en-US" altLang="en-US" smtClean="0">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51D44197-81C5-457B-93AB-07A5841BAE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00A2186D-C8FB-47BD-89EB-5DEC05FD30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473A3602-6E27-4957-8216-45CD7D84E8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977006-DA33-4D77-8B41-5343A67246D1}" type="slidenum">
              <a:rPr lang="en-US" altLang="en-US" smtClean="0">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1CA53B15-0485-4E4D-B2EA-FCD986F4E4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99888FE2-77D7-4ADA-B136-B80D6A863A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4ACEF2A4-ED39-40F3-A6E7-1592D32346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5A91C5-11AE-4F72-A881-DCA2943AFE7D}" type="slidenum">
              <a:rPr lang="en-US" altLang="en-US" smtClean="0">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8E72E956-2360-4612-AF9C-A7479DC27C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14735176-B6CB-4509-AECC-70E4A721C8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85079D3C-3795-42EF-B0AD-F5DA8532BE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B8F030-AF5F-46CE-A447-7336CF9DAC18}" type="slidenum">
              <a:rPr lang="en-US" altLang="en-US" smtClean="0">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652176DB-210B-4D58-B111-3F7C572EF0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FE0B86FB-B65B-4082-AB2A-0581426495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2B9D9816-B357-41F6-ABBE-D15D8DF525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809A06-20C0-4796-A941-152AF00C75DB}" type="slidenum">
              <a:rPr lang="en-US" altLang="en-US" smtClean="0">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AE8ED6D-D4C8-48B3-9379-809969F299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60A9AAFE-CA87-409C-8503-4D3078B452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D3A56468-6196-4DAD-8B0D-3EF93CD68C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87C6DA-9095-4AE3-850A-EBA8EC8522BD}" type="slidenum">
              <a:rPr lang="en-US" altLang="en-US" smtClean="0">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C8E483E5-8CCC-44E4-A670-5C39EB2F33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847DA5EE-CAB0-452D-A1F4-C86D173D6D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6549D0B0-2E14-437F-93EB-4B27F2D173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3D655E-7079-4D83-AD6F-78DE4B0DFDB1}" type="slidenum">
              <a:rPr lang="en-US" altLang="en-US" smtClean="0">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A52FE54E-394E-49A8-AF10-2E631561A4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8A62F462-5A86-4FDE-A08F-0EC62E42C9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740A358C-11B0-4ED6-9934-7B2AC44501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EABBEF-347B-4D6D-99DA-A327DEDC4B28}" type="slidenum">
              <a:rPr lang="en-US" altLang="en-US" smtClean="0">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8892E5B0-75BB-44D7-BB41-657B0A559B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163FD8DF-7864-4427-A0BA-E8D060D14D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B5913824-6AAE-4AB7-84E3-CFF51BC3D5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3CC040-0B89-4D9D-84B0-69D382528215}" type="slidenum">
              <a:rPr lang="en-US" altLang="en-US" smtClean="0">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17C06733-9954-437B-834A-067532E415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60DF3738-B651-41B6-92FB-4CD5E07EBE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3F2B8742-5362-4492-88D8-9364D3C230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36E730-D8BC-4DFF-9C7D-72B21CAAFB33}" type="slidenum">
              <a:rPr lang="en-US" altLang="en-US" smtClean="0">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9FBB79E8-0CAE-4C58-A602-23AEF5F155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CB9F029D-3D3E-4636-8413-E41707A2A2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48182B8D-DB76-4B68-947A-899257ED22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D41884-FF63-41C8-8670-3A3E833D085E}" type="slidenum">
              <a:rPr lang="en-US" altLang="en-US" smtClean="0">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A6AC0811-CF6D-48BC-BCC8-8922C3CEE2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8F9B6C9F-6852-4728-97C2-DC6757F98D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E640F4B-4F2D-4A52-A77A-54A5937FAD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8B14A1-03B7-40F4-938F-2CD88FE6EB08}" type="slidenum">
              <a:rPr lang="en-US" altLang="en-US" smtClean="0">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5D037B0C-21C4-495F-8453-A922FB5FC0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150FC08E-D7D8-439A-A016-AC4C3C7338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2C8DD8DB-646B-491A-A7B7-C185D885E1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0D2E9E-5536-46BA-854C-B6056C7E7F31}" type="slidenum">
              <a:rPr lang="en-US" altLang="en-US" smtClean="0">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B6452C30-FD46-413C-91C2-2205804DAE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31592073-96D8-47CD-9D9B-24C6EE4860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AA5EE942-388A-4D4F-AC79-2CEDC75D42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00BDD1-0641-4446-9680-353E1D9E50E0}" type="slidenum">
              <a:rPr lang="en-US" altLang="en-US" smtClean="0">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93BCBDB-8FFA-40CE-B566-19A86E8FAD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107179BB-AC5C-4F89-84B0-3A2D36E86A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4F83E6E1-E1E1-4456-A08B-22AE90B4CC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20E231-884E-4C13-B663-72ADADBF8EA2}" type="slidenum">
              <a:rPr lang="en-US" altLang="en-US" smtClean="0">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968E31F7-5E09-4307-A787-3EC0325288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BF80DC6F-C453-45FC-BDF9-6089C02923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58C2612E-864A-4253-8F45-D04BC44F65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DE07391-1476-4975-88F0-24E1DEB4D9CD}" type="slidenum">
              <a:rPr lang="en-US" altLang="en-US" smtClean="0">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9C5B663-5AAD-486B-AAAB-77AA405C08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180E5365-4728-4AA3-A90F-DAE93F90CD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0FFF6CC9-D4F8-4F44-964C-F98A8A8242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629542-5740-4236-AC3C-615B76CD18A6}" type="slidenum">
              <a:rPr lang="en-US" altLang="en-US" smtClean="0">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7F72714-D1C1-48B8-B8B4-0D16B49BCC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DC265E6D-D91C-4AF9-8003-6EC2A4F360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E5D6B266-646D-4655-B1DD-D55E931A1E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B5A6AF-ACD3-4D74-8126-630AF91D1219}" type="slidenum">
              <a:rPr lang="en-US" altLang="en-US" smtClean="0">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9C98C725-F835-48C4-B073-492B9189B5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868F171-CA15-4C20-97F8-A5319BDF3F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851408C0-99CE-421C-BA5C-71223C7391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EA8167-6A9F-4663-BDD5-80B0141CA9A3}" type="slidenum">
              <a:rPr lang="en-US" altLang="en-US" smtClean="0">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CDB2328B-131C-47FF-8D93-86D939B482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73CAC0B9-39F6-4B31-8450-1323B44A25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0776608B-A6E6-40E7-9402-75B3BE7269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49889E5-99EB-409F-A0CA-96BD8CBAEC42}" type="slidenum">
              <a:rPr lang="en-US" altLang="en-US" smtClean="0">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711875CA-C193-4A6A-9FC5-0B1C7E60F732}"/>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DC0FBA07-A4A0-42BE-9035-49817EEEF204}"/>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F10DADC1-DA97-46EC-ABC9-2A0CDEDFFAD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0A71B762-F257-403C-9DFB-0C1E95ECB7CB}"/>
              </a:ext>
            </a:extLst>
          </p:cNvPr>
          <p:cNvSpPr>
            <a:spLocks noGrp="1"/>
          </p:cNvSpPr>
          <p:nvPr>
            <p:ph type="sldNum" sz="quarter" idx="12"/>
          </p:nvPr>
        </p:nvSpPr>
        <p:spPr>
          <a:xfrm>
            <a:off x="8229600" y="6473825"/>
            <a:ext cx="758825" cy="247650"/>
          </a:xfrm>
        </p:spPr>
        <p:txBody>
          <a:bodyPr/>
          <a:lstStyle>
            <a:lvl1pPr>
              <a:defRPr/>
            </a:lvl1pPr>
          </a:lstStyle>
          <a:p>
            <a:pPr>
              <a:defRPr/>
            </a:pPr>
            <a:fld id="{0647733F-697F-4C13-A464-A63F0A714869}" type="slidenum">
              <a:rPr lang="en-US" altLang="en-US"/>
              <a:pPr>
                <a:defRPr/>
              </a:pPr>
              <a:t>‹#›</a:t>
            </a:fld>
            <a:endParaRPr lang="en-US" altLang="en-US"/>
          </a:p>
        </p:txBody>
      </p:sp>
    </p:spTree>
    <p:extLst>
      <p:ext uri="{BB962C8B-B14F-4D97-AF65-F5344CB8AC3E}">
        <p14:creationId xmlns:p14="http://schemas.microsoft.com/office/powerpoint/2010/main" val="326207248"/>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DAC50737-828B-4B5A-A134-CC31DF4AF2F6}"/>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831CDE14-4951-4504-890F-EC2E0864CFC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9B9237AD-BAE6-4745-962C-FC83A52856F7}"/>
              </a:ext>
            </a:extLst>
          </p:cNvPr>
          <p:cNvSpPr>
            <a:spLocks noGrp="1"/>
          </p:cNvSpPr>
          <p:nvPr>
            <p:ph type="sldNum" sz="quarter" idx="12"/>
          </p:nvPr>
        </p:nvSpPr>
        <p:spPr/>
        <p:txBody>
          <a:bodyPr/>
          <a:lstStyle>
            <a:lvl1pPr>
              <a:defRPr/>
            </a:lvl1pPr>
          </a:lstStyle>
          <a:p>
            <a:pPr>
              <a:defRPr/>
            </a:pPr>
            <a:fld id="{4954CC42-7237-4C07-AEF2-40131CC78114}" type="slidenum">
              <a:rPr lang="en-US" altLang="en-US"/>
              <a:pPr>
                <a:defRPr/>
              </a:pPr>
              <a:t>‹#›</a:t>
            </a:fld>
            <a:endParaRPr lang="en-US" altLang="en-US"/>
          </a:p>
        </p:txBody>
      </p:sp>
    </p:spTree>
    <p:extLst>
      <p:ext uri="{BB962C8B-B14F-4D97-AF65-F5344CB8AC3E}">
        <p14:creationId xmlns:p14="http://schemas.microsoft.com/office/powerpoint/2010/main" val="2949650287"/>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98D93D-0ED8-4FA3-BD2E-92E105B0749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C784727-2498-4B32-852C-680FC8E6406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D318AEF-6AD5-4EBB-83A8-0BE1C9944617}"/>
              </a:ext>
            </a:extLst>
          </p:cNvPr>
          <p:cNvSpPr>
            <a:spLocks noGrp="1"/>
          </p:cNvSpPr>
          <p:nvPr>
            <p:ph type="sldNum" sz="quarter" idx="12"/>
          </p:nvPr>
        </p:nvSpPr>
        <p:spPr/>
        <p:txBody>
          <a:bodyPr/>
          <a:lstStyle>
            <a:lvl1pPr>
              <a:defRPr/>
            </a:lvl1pPr>
          </a:lstStyle>
          <a:p>
            <a:pPr>
              <a:defRPr/>
            </a:pPr>
            <a:fld id="{1E5200AD-19A6-4F1E-BCE1-3FD01D141620}" type="slidenum">
              <a:rPr lang="en-US" altLang="en-US"/>
              <a:pPr>
                <a:defRPr/>
              </a:pPr>
              <a:t>‹#›</a:t>
            </a:fld>
            <a:endParaRPr lang="en-US" altLang="en-US"/>
          </a:p>
        </p:txBody>
      </p:sp>
    </p:spTree>
    <p:extLst>
      <p:ext uri="{BB962C8B-B14F-4D97-AF65-F5344CB8AC3E}">
        <p14:creationId xmlns:p14="http://schemas.microsoft.com/office/powerpoint/2010/main" val="3427060315"/>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4AF728DA-8DD9-4A3A-9612-2F3897C657E9}"/>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6D5E7250-0764-4AAE-A59E-D20C7AB512A9}"/>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DFCEB4AC-1C80-4076-9C37-337AAF29B28F}"/>
              </a:ext>
            </a:extLst>
          </p:cNvPr>
          <p:cNvSpPr>
            <a:spLocks noGrp="1"/>
          </p:cNvSpPr>
          <p:nvPr>
            <p:ph type="sldNum" sz="quarter" idx="12"/>
          </p:nvPr>
        </p:nvSpPr>
        <p:spPr>
          <a:xfrm>
            <a:off x="8229600" y="6473825"/>
            <a:ext cx="758825" cy="247650"/>
          </a:xfrm>
        </p:spPr>
        <p:txBody>
          <a:bodyPr/>
          <a:lstStyle>
            <a:lvl1pPr>
              <a:defRPr/>
            </a:lvl1pPr>
          </a:lstStyle>
          <a:p>
            <a:pPr>
              <a:defRPr/>
            </a:pPr>
            <a:fld id="{26315FB7-3322-430A-BC6E-8769038CFF22}" type="slidenum">
              <a:rPr lang="en-US" altLang="en-US"/>
              <a:pPr>
                <a:defRPr/>
              </a:pPr>
              <a:t>‹#›</a:t>
            </a:fld>
            <a:endParaRPr lang="en-US" altLang="en-US"/>
          </a:p>
        </p:txBody>
      </p:sp>
    </p:spTree>
    <p:extLst>
      <p:ext uri="{BB962C8B-B14F-4D97-AF65-F5344CB8AC3E}">
        <p14:creationId xmlns:p14="http://schemas.microsoft.com/office/powerpoint/2010/main" val="284286832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C5D8C2F-46B9-49AF-BDE6-FF1DA09CA507}"/>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BF42814C-7913-44D4-954F-3C9226F20E8A}"/>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66BD7974-6BE2-44C4-80A2-7AAD5952555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98CDFCD7-A3ED-444A-B9A8-4AD7D7F81621}"/>
              </a:ext>
            </a:extLst>
          </p:cNvPr>
          <p:cNvSpPr>
            <a:spLocks noGrp="1"/>
          </p:cNvSpPr>
          <p:nvPr>
            <p:ph type="sldNum" sz="quarter" idx="12"/>
          </p:nvPr>
        </p:nvSpPr>
        <p:spPr/>
        <p:txBody>
          <a:bodyPr/>
          <a:lstStyle>
            <a:lvl1pPr>
              <a:defRPr/>
            </a:lvl1pPr>
          </a:lstStyle>
          <a:p>
            <a:pPr>
              <a:defRPr/>
            </a:pPr>
            <a:fld id="{A2AA1E84-A52B-4AFE-ADD1-E664B9402B6C}" type="slidenum">
              <a:rPr lang="en-US" altLang="en-US"/>
              <a:pPr>
                <a:defRPr/>
              </a:pPr>
              <a:t>‹#›</a:t>
            </a:fld>
            <a:endParaRPr lang="en-US" altLang="en-US"/>
          </a:p>
        </p:txBody>
      </p:sp>
    </p:spTree>
    <p:extLst>
      <p:ext uri="{BB962C8B-B14F-4D97-AF65-F5344CB8AC3E}">
        <p14:creationId xmlns:p14="http://schemas.microsoft.com/office/powerpoint/2010/main" val="480763648"/>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A0F64E4F-BD65-499E-89BC-CF02CDEA653E}"/>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E890839A-497F-47A5-80CC-4BA36AED8F7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8D92BD26-3DE4-420B-9317-C5285636651E}"/>
              </a:ext>
            </a:extLst>
          </p:cNvPr>
          <p:cNvSpPr>
            <a:spLocks noGrp="1"/>
          </p:cNvSpPr>
          <p:nvPr>
            <p:ph type="sldNum" sz="quarter" idx="12"/>
          </p:nvPr>
        </p:nvSpPr>
        <p:spPr/>
        <p:txBody>
          <a:bodyPr/>
          <a:lstStyle>
            <a:lvl1pPr>
              <a:defRPr/>
            </a:lvl1pPr>
          </a:lstStyle>
          <a:p>
            <a:pPr>
              <a:defRPr/>
            </a:pPr>
            <a:fld id="{91D60F61-9D06-4E3E-BD76-25DB1C412204}" type="slidenum">
              <a:rPr lang="en-US" altLang="en-US"/>
              <a:pPr>
                <a:defRPr/>
              </a:pPr>
              <a:t>‹#›</a:t>
            </a:fld>
            <a:endParaRPr lang="en-US" altLang="en-US"/>
          </a:p>
        </p:txBody>
      </p:sp>
    </p:spTree>
    <p:extLst>
      <p:ext uri="{BB962C8B-B14F-4D97-AF65-F5344CB8AC3E}">
        <p14:creationId xmlns:p14="http://schemas.microsoft.com/office/powerpoint/2010/main" val="3463790570"/>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7A4157D-DCFE-4CA6-81C4-D4539582345C}"/>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9B0A43D6-291F-466A-AA21-ACC7A84094D5}"/>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AB47D024-68DE-4CE8-A71A-540FED88DA5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7B2530A6-3EB0-4FB3-9D4E-7F4A0381363F}"/>
              </a:ext>
            </a:extLst>
          </p:cNvPr>
          <p:cNvSpPr>
            <a:spLocks noGrp="1"/>
          </p:cNvSpPr>
          <p:nvPr>
            <p:ph type="sldNum" sz="quarter" idx="12"/>
          </p:nvPr>
        </p:nvSpPr>
        <p:spPr>
          <a:xfrm>
            <a:off x="8229600" y="6477000"/>
            <a:ext cx="762000" cy="247650"/>
          </a:xfrm>
        </p:spPr>
        <p:txBody>
          <a:bodyPr/>
          <a:lstStyle>
            <a:lvl1pPr>
              <a:defRPr/>
            </a:lvl1pPr>
          </a:lstStyle>
          <a:p>
            <a:pPr>
              <a:defRPr/>
            </a:pPr>
            <a:fld id="{C2CA9D07-06ED-4279-A6E7-77C549A18049}" type="slidenum">
              <a:rPr lang="en-US" altLang="en-US"/>
              <a:pPr>
                <a:defRPr/>
              </a:pPr>
              <a:t>‹#›</a:t>
            </a:fld>
            <a:endParaRPr lang="en-US" altLang="en-US"/>
          </a:p>
        </p:txBody>
      </p:sp>
    </p:spTree>
    <p:extLst>
      <p:ext uri="{BB962C8B-B14F-4D97-AF65-F5344CB8AC3E}">
        <p14:creationId xmlns:p14="http://schemas.microsoft.com/office/powerpoint/2010/main" val="230060065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4F4A3BA3-E05D-4C86-80C7-7FBBDDAF0D74}"/>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70AE778A-871C-4CDB-BC18-1B2A038135B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F8F53C3C-A428-4C5C-9EF7-FE4FEA116085}"/>
              </a:ext>
            </a:extLst>
          </p:cNvPr>
          <p:cNvSpPr>
            <a:spLocks noGrp="1"/>
          </p:cNvSpPr>
          <p:nvPr>
            <p:ph type="sldNum" sz="quarter" idx="12"/>
          </p:nvPr>
        </p:nvSpPr>
        <p:spPr/>
        <p:txBody>
          <a:bodyPr/>
          <a:lstStyle>
            <a:lvl1pPr>
              <a:defRPr/>
            </a:lvl1pPr>
          </a:lstStyle>
          <a:p>
            <a:pPr>
              <a:defRPr/>
            </a:pPr>
            <a:fld id="{3567D87F-905E-4EC5-B332-D92A4B5C0D82}" type="slidenum">
              <a:rPr lang="en-US" altLang="en-US"/>
              <a:pPr>
                <a:defRPr/>
              </a:pPr>
              <a:t>‹#›</a:t>
            </a:fld>
            <a:endParaRPr lang="en-US" altLang="en-US"/>
          </a:p>
        </p:txBody>
      </p:sp>
    </p:spTree>
    <p:extLst>
      <p:ext uri="{BB962C8B-B14F-4D97-AF65-F5344CB8AC3E}">
        <p14:creationId xmlns:p14="http://schemas.microsoft.com/office/powerpoint/2010/main" val="112562341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6E646E9E-4876-41DB-BDA5-C40B9814D501}"/>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8B20BED8-CE53-4F1C-980D-EA583B0BDC7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CB4A94D1-4176-4E51-B6F7-AE1D72A07683}"/>
              </a:ext>
            </a:extLst>
          </p:cNvPr>
          <p:cNvSpPr>
            <a:spLocks noGrp="1"/>
          </p:cNvSpPr>
          <p:nvPr>
            <p:ph type="sldNum" sz="quarter" idx="12"/>
          </p:nvPr>
        </p:nvSpPr>
        <p:spPr/>
        <p:txBody>
          <a:bodyPr/>
          <a:lstStyle>
            <a:lvl1pPr>
              <a:defRPr/>
            </a:lvl1pPr>
          </a:lstStyle>
          <a:p>
            <a:pPr>
              <a:defRPr/>
            </a:pPr>
            <a:fld id="{57EDB59F-EF12-43D3-B758-16DABDD2C20C}" type="slidenum">
              <a:rPr lang="en-US" altLang="en-US"/>
              <a:pPr>
                <a:defRPr/>
              </a:pPr>
              <a:t>‹#›</a:t>
            </a:fld>
            <a:endParaRPr lang="en-US" altLang="en-US"/>
          </a:p>
        </p:txBody>
      </p:sp>
    </p:spTree>
    <p:extLst>
      <p:ext uri="{BB962C8B-B14F-4D97-AF65-F5344CB8AC3E}">
        <p14:creationId xmlns:p14="http://schemas.microsoft.com/office/powerpoint/2010/main" val="1935751038"/>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3A3FEA5D-DA06-4685-A4D8-B34BB65365DF}"/>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8C2DF0BD-ECA0-4049-B522-E2E4D8B85EB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F784CA9D-560B-42BA-9CC7-1F1AE7D4216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41DD309-EE99-45C5-B101-9D2E02756283}"/>
              </a:ext>
            </a:extLst>
          </p:cNvPr>
          <p:cNvSpPr>
            <a:spLocks noGrp="1"/>
          </p:cNvSpPr>
          <p:nvPr>
            <p:ph type="sldNum" sz="quarter" idx="12"/>
          </p:nvPr>
        </p:nvSpPr>
        <p:spPr/>
        <p:txBody>
          <a:bodyPr/>
          <a:lstStyle>
            <a:lvl1pPr>
              <a:defRPr/>
            </a:lvl1pPr>
          </a:lstStyle>
          <a:p>
            <a:pPr>
              <a:defRPr/>
            </a:pPr>
            <a:fld id="{CC2B60C6-05A1-4FCA-AFD4-7A3B25C3475D}" type="slidenum">
              <a:rPr lang="en-US" altLang="en-US"/>
              <a:pPr>
                <a:defRPr/>
              </a:pPr>
              <a:t>‹#›</a:t>
            </a:fld>
            <a:endParaRPr lang="en-US" altLang="en-US"/>
          </a:p>
        </p:txBody>
      </p:sp>
    </p:spTree>
    <p:extLst>
      <p:ext uri="{BB962C8B-B14F-4D97-AF65-F5344CB8AC3E}">
        <p14:creationId xmlns:p14="http://schemas.microsoft.com/office/powerpoint/2010/main" val="3702314037"/>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106573D9-D64D-40F6-B468-F41DDBC6C49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CECF530-5D3A-47AE-8674-94C11E77D38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067D5278-91F0-4EB6-9E48-0C9758692AE0}"/>
              </a:ext>
            </a:extLst>
          </p:cNvPr>
          <p:cNvSpPr>
            <a:spLocks noGrp="1"/>
          </p:cNvSpPr>
          <p:nvPr>
            <p:ph type="sldNum" sz="quarter" idx="12"/>
          </p:nvPr>
        </p:nvSpPr>
        <p:spPr/>
        <p:txBody>
          <a:bodyPr/>
          <a:lstStyle>
            <a:lvl1pPr>
              <a:defRPr/>
            </a:lvl1pPr>
          </a:lstStyle>
          <a:p>
            <a:pPr>
              <a:defRPr/>
            </a:pPr>
            <a:fld id="{8E54EE24-0CB4-41C8-8AD1-3A706EF25B31}" type="slidenum">
              <a:rPr lang="en-US" altLang="en-US"/>
              <a:pPr>
                <a:defRPr/>
              </a:pPr>
              <a:t>‹#›</a:t>
            </a:fld>
            <a:endParaRPr lang="en-US" altLang="en-US"/>
          </a:p>
        </p:txBody>
      </p:sp>
    </p:spTree>
    <p:extLst>
      <p:ext uri="{BB962C8B-B14F-4D97-AF65-F5344CB8AC3E}">
        <p14:creationId xmlns:p14="http://schemas.microsoft.com/office/powerpoint/2010/main" val="115130162"/>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FA724C5-4C60-44CF-AF0F-FF2F03798EE4}"/>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938FFA6B-431D-4521-86FD-D32E6E52F55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87DB9922-55E9-4D97-9780-D98B889234B3}"/>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58CD27C5-1AAA-4DDE-9598-0272ADD3A0B8}"/>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87981246-4673-4D8C-87F1-2EA06D0B5832}"/>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solidFill>
                  <a:srgbClr val="D38E27"/>
                </a:solidFill>
              </a:defRPr>
            </a:lvl1pPr>
          </a:lstStyle>
          <a:p>
            <a:pPr>
              <a:defRPr/>
            </a:pPr>
            <a:fld id="{E98C2D91-14A7-45BA-A6DC-10D5128BDD42}"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B82036B3-903D-4601-A40B-2242D7F2FC89}"/>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E69558D5-2C0E-4683-B23A-08BF596BE5FC}"/>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B5407645-4CB4-4C05-87E3-FD17402F606A}"/>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4607" r:id="rId1"/>
    <p:sldLayoutId id="2147484608" r:id="rId2"/>
    <p:sldLayoutId id="2147484609" r:id="rId3"/>
    <p:sldLayoutId id="2147484604" r:id="rId4"/>
    <p:sldLayoutId id="2147484610" r:id="rId5"/>
    <p:sldLayoutId id="2147484605" r:id="rId6"/>
    <p:sldLayoutId id="2147484611" r:id="rId7"/>
    <p:sldLayoutId id="2147484612" r:id="rId8"/>
    <p:sldLayoutId id="2147484613" r:id="rId9"/>
    <p:sldLayoutId id="2147484606" r:id="rId10"/>
    <p:sldLayoutId id="214748461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84D695DD-5F91-4AA7-BAE0-AA8CDFE6355C}"/>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God’s   divine plan</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D25688C-6C9D-43AD-974B-C58DFDEBCDA3}"/>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837EF3-8093-49D4-B4EB-5C3758CC9422}"/>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Step 1: Begin Seeking the Lost!</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go and make disciples of all nations.</a:t>
            </a:r>
            <a:endPar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6F3BDC-73F7-4FAC-9398-66F2971CFF7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807476-F255-45F1-ADA0-53B08C6CD64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was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19:10 - For the Son of Man came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seek and to save what was lost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709FBBB8-C1EA-4EE0-9392-D279AFB6BFB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48F7CF-1B76-4B0C-B760-88EB1F64E8D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A63A40E-7E0F-42F2-980F-B9C3EDCE759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was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Why was the Lord given the 		name Jesus?</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1:21 - She will give birth to a son, and you are to give him the name Jesus, because he will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 his people from their sins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AED4EB6F-385F-4D99-8FA4-F6B903F634E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06663E2-17F1-4E88-B7C0-2763B9B1501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23E0B78-4C9B-4007-9DC5-E39C2669882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was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2. What was the Lord’s priority? </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15:24 - “I was sent only to the lost sheep of Israel.”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10:16 - I have other sheep that are not of this sheep pen.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must bring them also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DAC58D3-AF50-4EF8-96AD-FBAC7104E6F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915476F-F805-4183-9DD0-33E8E349DA8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BCA88E-5598-481F-9C16-0A21FA69431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was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2. What was the Lord’s priority? </a:t>
            </a:r>
          </a:p>
          <a:p>
            <a:pPr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ctr">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itchFamily="34" charset="0"/>
              </a:rPr>
              <a:t>The One Lost Sheep</a:t>
            </a:r>
          </a:p>
          <a:p>
            <a:pPr algn="ctr">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Luke 15:3-7</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4E9524F-A3C6-4FE4-927D-F96300454D4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8560870-AE6A-4FCE-838A-890C42CFD85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2A83D7-EA39-4B92-B7DD-7114D006FE4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was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is </a:t>
            </a:r>
            <a:r>
              <a:rPr lang="en-US" sz="4400" b="1" u="sng" dirty="0">
                <a:solidFill>
                  <a:srgbClr val="990033"/>
                </a:solidFill>
                <a:effectLst>
                  <a:outerShdw blurRad="38100" dist="38100" dir="2700000" algn="tl">
                    <a:srgbClr val="000000">
                      <a:alpha val="43137"/>
                    </a:srgbClr>
                  </a:outerShdw>
                </a:effectLst>
                <a:latin typeface="Arial Narrow" pitchFamily="34" charset="0"/>
              </a:rPr>
              <a:t>still</a:t>
            </a:r>
            <a:r>
              <a:rPr lang="en-US" sz="4400" b="1" dirty="0">
                <a:solidFill>
                  <a:srgbClr val="990033"/>
                </a:solidFill>
                <a:effectLst>
                  <a:outerShdw blurRad="38100" dist="38100" dir="2700000" algn="tl">
                    <a:srgbClr val="000000">
                      <a:alpha val="43137"/>
                    </a:srgbClr>
                  </a:outerShdw>
                </a:effectLst>
                <a:latin typeface="Arial Narrow" pitchFamily="34" charset="0"/>
              </a:rPr>
              <a:t>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p:txBody>
      </p:sp>
      <p:sp>
        <p:nvSpPr>
          <p:cNvPr id="4" name="Rectangle 3">
            <a:extLst>
              <a:ext uri="{FF2B5EF4-FFF2-40B4-BE49-F238E27FC236}">
                <a16:creationId xmlns:a16="http://schemas.microsoft.com/office/drawing/2014/main" id="{1A9E9459-EEC7-4A25-AFC1-197BD9BB985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8959E0-F54A-42DD-922F-CAF9F985641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2F101DA-F2B1-48DC-9A07-C12A5708437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is </a:t>
            </a:r>
            <a:r>
              <a:rPr lang="en-US" sz="4400" b="1" u="sng" dirty="0">
                <a:solidFill>
                  <a:srgbClr val="990033"/>
                </a:solidFill>
                <a:effectLst>
                  <a:outerShdw blurRad="38100" dist="38100" dir="2700000" algn="tl">
                    <a:srgbClr val="000000">
                      <a:alpha val="43137"/>
                    </a:srgbClr>
                  </a:outerShdw>
                </a:effectLst>
                <a:latin typeface="Arial Narrow" pitchFamily="34" charset="0"/>
              </a:rPr>
              <a:t>still</a:t>
            </a:r>
            <a:r>
              <a:rPr lang="en-US" sz="4400" b="1" dirty="0">
                <a:solidFill>
                  <a:srgbClr val="990033"/>
                </a:solidFill>
                <a:effectLst>
                  <a:outerShdw blurRad="38100" dist="38100" dir="2700000" algn="tl">
                    <a:srgbClr val="000000">
                      <a:alpha val="43137"/>
                    </a:srgbClr>
                  </a:outerShdw>
                </a:effectLst>
                <a:latin typeface="Arial Narrow" pitchFamily="34" charset="0"/>
              </a:rPr>
              <a:t>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16:15 - Go into all the world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preach the good news to all creation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7B556297-8F51-4EC8-8D5D-DAB3FAE9B81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DE3D65E-D02F-4653-83E1-B31EC03F968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9FC8649-6C22-43B3-99D2-69A17FE78BC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is </a:t>
            </a:r>
            <a:r>
              <a:rPr lang="en-US" sz="4400" b="1" u="sng" dirty="0">
                <a:solidFill>
                  <a:srgbClr val="990033"/>
                </a:solidFill>
                <a:effectLst>
                  <a:outerShdw blurRad="38100" dist="38100" dir="2700000" algn="tl">
                    <a:srgbClr val="000000">
                      <a:alpha val="43137"/>
                    </a:srgbClr>
                  </a:outerShdw>
                </a:effectLst>
                <a:latin typeface="Arial Narrow" pitchFamily="34" charset="0"/>
              </a:rPr>
              <a:t>still</a:t>
            </a:r>
            <a:r>
              <a:rPr lang="en-US" sz="4400" b="1" dirty="0">
                <a:solidFill>
                  <a:srgbClr val="990033"/>
                </a:solidFill>
                <a:effectLst>
                  <a:outerShdw blurRad="38100" dist="38100" dir="2700000" algn="tl">
                    <a:srgbClr val="000000">
                      <a:alpha val="43137"/>
                    </a:srgbClr>
                  </a:outerShdw>
                </a:effectLst>
                <a:latin typeface="Arial Narrow" pitchFamily="34" charset="0"/>
              </a:rPr>
              <a:t>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16:15 - Go into all the world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preach the good news to all creation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5:20 - We are therefore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Christ’s ambassadors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36B79FE4-3DEA-4DC2-B696-858EFC7DDB2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922B64-4BFA-4591-98D3-3C49BB9A9F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D6B64E-4B64-4C9F-9864-B3088ABFC84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is </a:t>
            </a:r>
            <a:r>
              <a:rPr lang="en-US" sz="4400" b="1" u="sng" dirty="0">
                <a:solidFill>
                  <a:srgbClr val="990033"/>
                </a:solidFill>
                <a:effectLst>
                  <a:outerShdw blurRad="38100" dist="38100" dir="2700000" algn="tl">
                    <a:srgbClr val="000000">
                      <a:alpha val="43137"/>
                    </a:srgbClr>
                  </a:outerShdw>
                </a:effectLst>
                <a:latin typeface="Arial Narrow" pitchFamily="34" charset="0"/>
              </a:rPr>
              <a:t>still</a:t>
            </a:r>
            <a:r>
              <a:rPr lang="en-US" sz="4400" b="1" dirty="0">
                <a:solidFill>
                  <a:srgbClr val="990033"/>
                </a:solidFill>
                <a:effectLst>
                  <a:outerShdw blurRad="38100" dist="38100" dir="2700000" algn="tl">
                    <a:srgbClr val="000000">
                      <a:alpha val="43137"/>
                    </a:srgbClr>
                  </a:outerShdw>
                </a:effectLst>
                <a:latin typeface="Arial Narrow" pitchFamily="34" charset="0"/>
              </a:rPr>
              <a:t>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marL="609600" indent="-609600"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What is the Lord’s strategy?</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10:14 - How, then, can they call on the one they have not believed in? And how can they believe in the one of whom they have not heard? And how can they hear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without someone preaching to them</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7BC2E91-FD06-4CD8-8797-BF68220DEC5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553B83-6E73-4B4B-B3EE-BAC74B618B1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7B91B73-D494-48FE-9461-CB116755D55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is </a:t>
            </a:r>
            <a:r>
              <a:rPr lang="en-US" sz="4400" b="1" u="sng" dirty="0">
                <a:solidFill>
                  <a:srgbClr val="990033"/>
                </a:solidFill>
                <a:effectLst>
                  <a:outerShdw blurRad="38100" dist="38100" dir="2700000" algn="tl">
                    <a:srgbClr val="000000">
                      <a:alpha val="43137"/>
                    </a:srgbClr>
                  </a:outerShdw>
                </a:effectLst>
                <a:latin typeface="Arial Narrow" pitchFamily="34" charset="0"/>
              </a:rPr>
              <a:t>still</a:t>
            </a:r>
            <a:r>
              <a:rPr lang="en-US" sz="4400" b="1" dirty="0">
                <a:solidFill>
                  <a:srgbClr val="990033"/>
                </a:solidFill>
                <a:effectLst>
                  <a:outerShdw blurRad="38100" dist="38100" dir="2700000" algn="tl">
                    <a:srgbClr val="000000">
                      <a:alpha val="43137"/>
                    </a:srgbClr>
                  </a:outerShdw>
                </a:effectLst>
                <a:latin typeface="Arial Narrow" pitchFamily="34" charset="0"/>
              </a:rPr>
              <a:t> our </a:t>
            </a:r>
            <a:r>
              <a:rPr lang="en-US" sz="4400" b="1" u="sng" dirty="0">
                <a:solidFill>
                  <a:srgbClr val="990033"/>
                </a:solidFill>
                <a:effectLst>
                  <a:outerShdw blurRad="38100" dist="38100" dir="2700000" algn="tl">
                    <a:srgbClr val="000000">
                      <a:alpha val="43137"/>
                    </a:srgbClr>
                  </a:outerShdw>
                </a:effectLst>
                <a:latin typeface="Arial Narrow" pitchFamily="34" charset="0"/>
              </a:rPr>
              <a:t>Lord’s</a:t>
            </a:r>
            <a:r>
              <a:rPr lang="en-US" sz="4400" b="1" dirty="0">
                <a:solidFill>
                  <a:srgbClr val="990033"/>
                </a:solidFill>
                <a:effectLst>
                  <a:outerShdw blurRad="38100" dist="38100" dir="2700000" algn="tl">
                    <a:srgbClr val="000000">
                      <a:alpha val="43137"/>
                    </a:srgbClr>
                  </a:outerShdw>
                </a:effectLst>
                <a:latin typeface="Arial Narrow" pitchFamily="34" charset="0"/>
              </a:rPr>
              <a:t> mission.</a:t>
            </a:r>
          </a:p>
          <a:p>
            <a:pPr marL="609600" indent="-609600"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What is the Lord’s strategy?</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10:14 - How, then, can they call on the one they have not believed in? And how can they believe in the one of whom they have not heard? And how can they hear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without someone preaching to them</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rPr>
              <a:t>	2. No one can come to the Lord 	unless he has first been taught!</a:t>
            </a:r>
            <a:endPar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04C8B27-7639-42C2-A2F2-45DDEEA0EBD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Begin Seeking the Lost!</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C7EDA3-422E-46F3-B0A5-FD995B401A3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D17245D-ABC4-400A-8154-7C902340210E}"/>
              </a:ext>
            </a:extLst>
          </p:cNvPr>
          <p:cNvSpPr>
            <a:spLocks noGrp="1" noChangeArrowheads="1"/>
          </p:cNvSpPr>
          <p:nvPr>
            <p:ph idx="1"/>
          </p:nvPr>
        </p:nvSpPr>
        <p:spPr>
          <a:xfrm>
            <a:off x="457200" y="11430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28:19-20</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go and make disciples of all nations, baptizing them in the name of the Father and of the Son and of the Holy Spirit, and teaching them to obey everything I have commanded you. And surely I am with you always, to the very end of the age.”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B07FFBA-59EA-400E-9095-837B74A2008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9354D80-C1F4-4D0E-8F05-F0C4719A41D7}"/>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 I.  Step 1: Begin Seeking the Lost!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Step 2: Continue Seeking the Lost!</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go and make disciples of all nations.</a:t>
            </a:r>
            <a:endPar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142379D-7F0C-44FC-8169-47C9C44FF6E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BF9A4B-C27C-43F6-8716-A9B39E3CD3D4}"/>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Finding</a:t>
            </a:r>
            <a:r>
              <a:rPr lang="en-US" sz="4400" b="1" dirty="0">
                <a:solidFill>
                  <a:srgbClr val="990033"/>
                </a:solidFill>
                <a:effectLst>
                  <a:outerShdw blurRad="38100" dist="38100" dir="2700000" algn="tl">
                    <a:srgbClr val="000000">
                      <a:alpha val="43137"/>
                    </a:srgbClr>
                  </a:outerShdw>
                </a:effectLst>
                <a:latin typeface="Arial Narrow" pitchFamily="34" charset="0"/>
              </a:rPr>
              <a:t> is the reason for seeking!</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334AA17-783F-4805-8AF7-70296301302F}"/>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E8EA32-4D03-488E-935C-FDFE42E3D50D}"/>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2948711-FEB4-4AC3-9327-A948121D9A09}"/>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opportunities you have:</a:t>
            </a:r>
          </a:p>
        </p:txBody>
      </p:sp>
      <p:sp>
        <p:nvSpPr>
          <p:cNvPr id="4" name="Rectangle 3">
            <a:extLst>
              <a:ext uri="{FF2B5EF4-FFF2-40B4-BE49-F238E27FC236}">
                <a16:creationId xmlns:a16="http://schemas.microsoft.com/office/drawing/2014/main" id="{CD945927-5857-4920-ACAE-9DA25C3C669A}"/>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607FD65-7783-4279-9E24-E8D77DF3C28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D83AD16-AA8D-4459-AA73-56FCDD9D545F}"/>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opportunities you have: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Your own family.</a:t>
            </a:r>
          </a:p>
        </p:txBody>
      </p:sp>
      <p:sp>
        <p:nvSpPr>
          <p:cNvPr id="4" name="Rectangle 3">
            <a:extLst>
              <a:ext uri="{FF2B5EF4-FFF2-40B4-BE49-F238E27FC236}">
                <a16:creationId xmlns:a16="http://schemas.microsoft.com/office/drawing/2014/main" id="{A3F175BF-7EBF-46B1-BB58-3FC45932207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2790039-81DC-462F-B8D6-6F4B15AE87C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6D1F440-79AC-4CD6-8067-C3ED7D1AA27D}"/>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opportunities you have: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Your own family.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Neighbors.</a:t>
            </a:r>
          </a:p>
        </p:txBody>
      </p:sp>
      <p:sp>
        <p:nvSpPr>
          <p:cNvPr id="4" name="Rectangle 3">
            <a:extLst>
              <a:ext uri="{FF2B5EF4-FFF2-40B4-BE49-F238E27FC236}">
                <a16:creationId xmlns:a16="http://schemas.microsoft.com/office/drawing/2014/main" id="{D4056725-DBEB-442B-BDF9-3E04C0E9CEC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9E661C4-2FDA-4D0B-BE03-AC60D02798A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1189B5-18E6-490C-B7AB-85C4903FCB2B}"/>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opportunities you have: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Your own family.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Neighbors.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People at work.</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4688752A-6E73-474D-AD9C-EB2FBDCA96D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2653F41-D993-4EC9-AD2E-BDD01856DEA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28B53BB-516A-4B56-9C50-EBA7E816C7AA}"/>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Finding</a:t>
            </a:r>
            <a:r>
              <a:rPr lang="en-US" sz="4400" b="1" dirty="0">
                <a:solidFill>
                  <a:srgbClr val="990033"/>
                </a:solidFill>
                <a:effectLst>
                  <a:outerShdw blurRad="38100" dist="38100" dir="2700000" algn="tl">
                    <a:srgbClr val="000000">
                      <a:alpha val="43137"/>
                    </a:srgbClr>
                  </a:outerShdw>
                </a:effectLst>
                <a:latin typeface="Arial Narrow" pitchFamily="34" charset="0"/>
              </a:rPr>
              <a:t> is the reason for seeking!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reward for finding is </a:t>
            </a:r>
            <a:r>
              <a:rPr lang="en-US" sz="4400" b="1" u="sng" dirty="0">
                <a:solidFill>
                  <a:srgbClr val="990033"/>
                </a:solidFill>
                <a:effectLst>
                  <a:outerShdw blurRad="38100" dist="38100" dir="2700000" algn="tl">
                    <a:srgbClr val="000000">
                      <a:alpha val="43137"/>
                    </a:srgbClr>
                  </a:outerShdw>
                </a:effectLst>
                <a:latin typeface="Arial Narrow" pitchFamily="34" charset="0"/>
              </a:rPr>
              <a:t>joy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15:1-32</a:t>
            </a:r>
          </a:p>
        </p:txBody>
      </p:sp>
      <p:sp>
        <p:nvSpPr>
          <p:cNvPr id="4" name="Rectangle 3">
            <a:extLst>
              <a:ext uri="{FF2B5EF4-FFF2-40B4-BE49-F238E27FC236}">
                <a16:creationId xmlns:a16="http://schemas.microsoft.com/office/drawing/2014/main" id="{68132BBF-DE14-4D23-84B9-7B23125F72A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3B31FDC-5F67-4C92-8754-FA46A0A6047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E21D22-9F6B-4A3A-A142-A565AB759FCE}"/>
              </a:ext>
            </a:extLst>
          </p:cNvPr>
          <p:cNvSpPr>
            <a:spLocks noGrp="1" noChangeArrowheads="1"/>
          </p:cNvSpPr>
          <p:nvPr>
            <p:ph idx="1"/>
          </p:nvPr>
        </p:nvSpPr>
        <p:spPr>
          <a:xfrm>
            <a:off x="533400" y="1219200"/>
            <a:ext cx="8229600" cy="51816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15:1-32</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Parable of the Lost </a:t>
            </a:r>
            <a:r>
              <a:rPr lang="en-US" sz="4400" b="1" u="sng" dirty="0">
                <a:solidFill>
                  <a:srgbClr val="990033"/>
                </a:solidFill>
                <a:effectLst>
                  <a:outerShdw blurRad="38100" dist="38100" dir="2700000" algn="tl">
                    <a:srgbClr val="000000">
                      <a:alpha val="43137"/>
                    </a:srgbClr>
                  </a:outerShdw>
                </a:effectLst>
                <a:latin typeface="Arial Narrow" pitchFamily="34" charset="0"/>
              </a:rPr>
              <a:t>Lamb</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15:5 - And when he finds it, 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joyfully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puts it on his shoulders.</a:t>
            </a:r>
          </a:p>
        </p:txBody>
      </p:sp>
      <p:sp>
        <p:nvSpPr>
          <p:cNvPr id="4" name="Rectangle 3">
            <a:extLst>
              <a:ext uri="{FF2B5EF4-FFF2-40B4-BE49-F238E27FC236}">
                <a16:creationId xmlns:a16="http://schemas.microsoft.com/office/drawing/2014/main" id="{C106CFC2-20E5-4A24-BBCD-17342E75891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0CAEDE-88E9-4621-8FA7-C1724B1E4C8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1F4206-5886-478A-82F9-41BDFCC85DDD}"/>
              </a:ext>
            </a:extLst>
          </p:cNvPr>
          <p:cNvSpPr>
            <a:spLocks noGrp="1" noChangeArrowheads="1"/>
          </p:cNvSpPr>
          <p:nvPr>
            <p:ph idx="1"/>
          </p:nvPr>
        </p:nvSpPr>
        <p:spPr>
          <a:xfrm>
            <a:off x="533400" y="1219200"/>
            <a:ext cx="8229600" cy="51816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15:1-32</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Parable of the Lost </a:t>
            </a:r>
            <a:r>
              <a:rPr lang="en-US" sz="4400" b="1" u="sng" dirty="0">
                <a:solidFill>
                  <a:srgbClr val="990033"/>
                </a:solidFill>
                <a:effectLst>
                  <a:outerShdw blurRad="38100" dist="38100" dir="2700000" algn="tl">
                    <a:srgbClr val="000000">
                      <a:alpha val="43137"/>
                    </a:srgbClr>
                  </a:outerShdw>
                </a:effectLst>
                <a:latin typeface="Arial Narrow" pitchFamily="34" charset="0"/>
              </a:rPr>
              <a:t>Lamb</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15:5 - And when he finds it, 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joyfully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puts it on his shoulders.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15:7 - I tell you that in the same way there will be more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rejoicing in heaven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over one sinner who repents than over ninety-nine righteous persons who do not need to repent.</a:t>
            </a:r>
          </a:p>
        </p:txBody>
      </p:sp>
      <p:sp>
        <p:nvSpPr>
          <p:cNvPr id="4" name="Rectangle 3">
            <a:extLst>
              <a:ext uri="{FF2B5EF4-FFF2-40B4-BE49-F238E27FC236}">
                <a16:creationId xmlns:a16="http://schemas.microsoft.com/office/drawing/2014/main" id="{43111B07-0C9B-49BA-9A65-99BF0B9F0A0A}"/>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CAE118-B9EB-4D5B-81B4-B94059D472A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087ABE-A75A-4126-9968-9C55370988A5}"/>
              </a:ext>
            </a:extLst>
          </p:cNvPr>
          <p:cNvSpPr>
            <a:spLocks noGrp="1" noChangeArrowheads="1"/>
          </p:cNvSpPr>
          <p:nvPr>
            <p:ph idx="1"/>
          </p:nvPr>
        </p:nvSpPr>
        <p:spPr>
          <a:xfrm>
            <a:off x="533400" y="1219200"/>
            <a:ext cx="8229600" cy="51816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15:1-32</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Parable of the Lost </a:t>
            </a:r>
            <a:r>
              <a:rPr lang="en-US" sz="4400" b="1" u="sng" dirty="0">
                <a:solidFill>
                  <a:srgbClr val="990033"/>
                </a:solidFill>
                <a:effectLst>
                  <a:outerShdw blurRad="38100" dist="38100" dir="2700000" algn="tl">
                    <a:srgbClr val="000000">
                      <a:alpha val="43137"/>
                    </a:srgbClr>
                  </a:outerShdw>
                </a:effectLst>
                <a:latin typeface="Arial Narrow" pitchFamily="34" charset="0"/>
              </a:rPr>
              <a:t>Coin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15:9 - And when she finds it, she calls her friends and neighbors together and says,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Rejoice with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 have found my lost coin.’</a:t>
            </a:r>
          </a:p>
        </p:txBody>
      </p:sp>
      <p:sp>
        <p:nvSpPr>
          <p:cNvPr id="4" name="Rectangle 3">
            <a:extLst>
              <a:ext uri="{FF2B5EF4-FFF2-40B4-BE49-F238E27FC236}">
                <a16:creationId xmlns:a16="http://schemas.microsoft.com/office/drawing/2014/main" id="{748ABCB6-B002-4555-8FA2-B1DB935AD83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EE7B44-99F9-4456-8869-CEA85476B33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ED71AA3-363B-4C39-B25F-5F9D3C20390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4:7 - So you are no longer a slave, but a son; and since you are a son, God has made you also an heir.</a:t>
            </a:r>
          </a:p>
        </p:txBody>
      </p:sp>
      <p:sp>
        <p:nvSpPr>
          <p:cNvPr id="4" name="Rectangle 3">
            <a:extLst>
              <a:ext uri="{FF2B5EF4-FFF2-40B4-BE49-F238E27FC236}">
                <a16:creationId xmlns:a16="http://schemas.microsoft.com/office/drawing/2014/main" id="{9CBEDCB7-7320-4805-A336-FB1648D5F23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Introduction</a:t>
            </a:r>
            <a:endParaRPr lang="en-US" dirty="0"/>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9A2EABC-8759-4B06-AB3C-6B90B529138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80B3C46-C75C-4B92-B0AD-59C5F99B776F}"/>
              </a:ext>
            </a:extLst>
          </p:cNvPr>
          <p:cNvSpPr>
            <a:spLocks noGrp="1" noChangeArrowheads="1"/>
          </p:cNvSpPr>
          <p:nvPr>
            <p:ph idx="1"/>
          </p:nvPr>
        </p:nvSpPr>
        <p:spPr>
          <a:xfrm>
            <a:off x="533400" y="1219200"/>
            <a:ext cx="8229600" cy="51816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15:1-32</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Parable of the Lost </a:t>
            </a:r>
            <a:r>
              <a:rPr lang="en-US" sz="4400" b="1" u="sng" dirty="0">
                <a:solidFill>
                  <a:srgbClr val="990033"/>
                </a:solidFill>
                <a:effectLst>
                  <a:outerShdw blurRad="38100" dist="38100" dir="2700000" algn="tl">
                    <a:srgbClr val="000000">
                      <a:alpha val="43137"/>
                    </a:srgbClr>
                  </a:outerShdw>
                </a:effectLst>
                <a:latin typeface="Arial Narrow" pitchFamily="34" charset="0"/>
              </a:rPr>
              <a:t>Coin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15:9 - And when she finds it, she calls her friends and neighbors together and says,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Rejoice with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 have found my lost coin.’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15:10 - In the same way, I tell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there is rejoicing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the presence of the angels of God over one sinner who repents.”</a:t>
            </a:r>
          </a:p>
        </p:txBody>
      </p:sp>
      <p:sp>
        <p:nvSpPr>
          <p:cNvPr id="4" name="Rectangle 3">
            <a:extLst>
              <a:ext uri="{FF2B5EF4-FFF2-40B4-BE49-F238E27FC236}">
                <a16:creationId xmlns:a16="http://schemas.microsoft.com/office/drawing/2014/main" id="{1FBE2D70-BB81-428E-84CE-580A3C7890A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7B19D67-B1BE-4FC7-A5E5-0D08A343D51D}"/>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F8C8C12-97EE-4A03-B0CC-C7737FE65320}"/>
              </a:ext>
            </a:extLst>
          </p:cNvPr>
          <p:cNvSpPr>
            <a:spLocks noGrp="1" noChangeArrowheads="1"/>
          </p:cNvSpPr>
          <p:nvPr>
            <p:ph idx="1"/>
          </p:nvPr>
        </p:nvSpPr>
        <p:spPr>
          <a:xfrm>
            <a:off x="533400" y="1219200"/>
            <a:ext cx="8229600" cy="51816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15:1-32</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a:t>
            </a:r>
            <a:r>
              <a:rPr lang="en-US" sz="4400" b="1" dirty="0">
                <a:solidFill>
                  <a:srgbClr val="990033"/>
                </a:solidFill>
                <a:effectLst>
                  <a:outerShdw blurRad="38100" dist="38100" dir="2700000" algn="tl">
                    <a:srgbClr val="000000">
                      <a:alpha val="43137"/>
                    </a:srgbClr>
                  </a:outerShdw>
                </a:effectLst>
                <a:latin typeface="Arial Narrow" pitchFamily="34" charset="0"/>
              </a:rPr>
              <a:t>.  Parable of the Lost </a:t>
            </a:r>
            <a:r>
              <a:rPr lang="en-US" sz="4400" b="1" u="sng" dirty="0">
                <a:solidFill>
                  <a:srgbClr val="990033"/>
                </a:solidFill>
                <a:effectLst>
                  <a:outerShdw blurRad="38100" dist="38100" dir="2700000" algn="tl">
                    <a:srgbClr val="000000">
                      <a:alpha val="43137"/>
                    </a:srgbClr>
                  </a:outerShdw>
                </a:effectLst>
                <a:latin typeface="Arial Narrow" pitchFamily="34" charset="0"/>
              </a:rPr>
              <a:t>Son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15:24 - For this son of mine was dead and is alive again; he was lost and is found.’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they began to celebrate</a:t>
            </a:r>
            <a:r>
              <a:rPr lang="en-US" sz="2800" dirty="0">
                <a:latin typeface="Arial" pitchFamily="34" charset="0"/>
                <a:cs typeface="Arial"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A1A1700-4D49-479A-AC44-8B4D9DE7527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C6F11B-1EAA-4F1A-A7A3-09FF6C06363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2B1E6F-A7FA-4AAD-843A-3393C822D48D}"/>
              </a:ext>
            </a:extLst>
          </p:cNvPr>
          <p:cNvSpPr>
            <a:spLocks noGrp="1" noChangeArrowheads="1"/>
          </p:cNvSpPr>
          <p:nvPr>
            <p:ph idx="1"/>
          </p:nvPr>
        </p:nvSpPr>
        <p:spPr>
          <a:xfrm>
            <a:off x="533400" y="1219200"/>
            <a:ext cx="8229600" cy="51816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Remember</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5:20 - Whoever turns a sinner from the error of his way will save him from death and cover over a multitude of sins. </a:t>
            </a:r>
          </a:p>
        </p:txBody>
      </p:sp>
      <p:sp>
        <p:nvSpPr>
          <p:cNvPr id="4" name="Rectangle 3">
            <a:extLst>
              <a:ext uri="{FF2B5EF4-FFF2-40B4-BE49-F238E27FC236}">
                <a16:creationId xmlns:a16="http://schemas.microsoft.com/office/drawing/2014/main" id="{19C461C4-5505-492E-86C9-D1AA9E3D7ADE}"/>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Continue Seeking the Lost!</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3544B23-BF34-4C85-84B1-8D20C83AA49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B6679BD-C767-4209-83EF-42E77AC28549}"/>
              </a:ext>
            </a:extLst>
          </p:cNvPr>
          <p:cNvSpPr>
            <a:spLocks noGrp="1" noChangeArrowheads="1"/>
          </p:cNvSpPr>
          <p:nvPr>
            <p:ph idx="1"/>
          </p:nvPr>
        </p:nvSpPr>
        <p:spPr>
          <a:xfrm>
            <a:off x="457200" y="1143000"/>
            <a:ext cx="8153400" cy="5257800"/>
          </a:xfrm>
        </p:spPr>
        <p:txBody>
          <a:bodyPr>
            <a:no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Make this your evening prayer: “Lord, use me to witness to someone this week</a:t>
            </a:r>
            <a:r>
              <a:rPr lang="en-US" sz="4400" b="1">
                <a:solidFill>
                  <a:srgbClr val="990033"/>
                </a:solidFill>
                <a:effectLst>
                  <a:outerShdw blurRad="38100" dist="38100" dir="2700000" algn="tl">
                    <a:srgbClr val="000000">
                      <a:alpha val="43137"/>
                    </a:srgbClr>
                  </a:outerShdw>
                </a:effectLst>
                <a:latin typeface="Arial Narrow" pitchFamily="34" charset="0"/>
              </a:rPr>
              <a:t>.  With </a:t>
            </a:r>
            <a:r>
              <a:rPr lang="en-US" sz="4400" b="1" dirty="0">
                <a:solidFill>
                  <a:srgbClr val="990033"/>
                </a:solidFill>
                <a:effectLst>
                  <a:outerShdw blurRad="38100" dist="38100" dir="2700000" algn="tl">
                    <a:srgbClr val="000000">
                      <a:alpha val="43137"/>
                    </a:srgbClr>
                  </a:outerShdw>
                </a:effectLst>
                <a:latin typeface="Arial Narrow" pitchFamily="34" charset="0"/>
              </a:rPr>
              <a:t>Your power, help me to introduce them to You”!</a:t>
            </a:r>
          </a:p>
        </p:txBody>
      </p:sp>
      <p:sp>
        <p:nvSpPr>
          <p:cNvPr id="77828" name="Rectangle 3">
            <a:extLst>
              <a:ext uri="{FF2B5EF4-FFF2-40B4-BE49-F238E27FC236}">
                <a16:creationId xmlns:a16="http://schemas.microsoft.com/office/drawing/2014/main" id="{6BF47DB2-E21E-4744-91F4-D5D31E8B4C75}"/>
              </a:ext>
            </a:extLst>
          </p:cNvPr>
          <p:cNvSpPr>
            <a:spLocks noChangeArrowheads="1"/>
          </p:cNvSpPr>
          <p:nvPr/>
        </p:nvSpPr>
        <p:spPr bwMode="auto">
          <a:xfrm>
            <a:off x="838200" y="15240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5A085F4-D5F2-4B74-BB59-BEC6B922036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E2B5033-F8DC-43F1-95EB-ADD348AA81DF}"/>
              </a:ext>
            </a:extLst>
          </p:cNvPr>
          <p:cNvSpPr>
            <a:spLocks noGrp="1" noChangeArrowheads="1"/>
          </p:cNvSpPr>
          <p:nvPr>
            <p:ph idx="1"/>
          </p:nvPr>
        </p:nvSpPr>
        <p:spPr>
          <a:xfrm>
            <a:off x="457200" y="1143000"/>
            <a:ext cx="8229600" cy="5410200"/>
          </a:xfrm>
        </p:spPr>
        <p:txBody>
          <a:bodyPr>
            <a:normAutofit/>
          </a:bodyPr>
          <a:lstStyle/>
          <a:p>
            <a:pP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3:16 - For God so loved the world that he gave his one and only Son, that whoever believes in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shall not perish but have eternal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CECC348-DF7C-4B24-8AA2-BE542B0D6A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Introduction</a:t>
            </a:r>
            <a:endParaRPr lang="en-US"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7FAD7F-7491-4516-A88D-2689BAECD9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D01B4DD-EC47-4C2B-9A92-4E88B802C91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So - Why isn’t everybody a Christian?</a:t>
            </a:r>
          </a:p>
        </p:txBody>
      </p:sp>
      <p:sp>
        <p:nvSpPr>
          <p:cNvPr id="4" name="Rectangle 3">
            <a:extLst>
              <a:ext uri="{FF2B5EF4-FFF2-40B4-BE49-F238E27FC236}">
                <a16:creationId xmlns:a16="http://schemas.microsoft.com/office/drawing/2014/main" id="{E667E2CE-D0EB-4A72-BF84-9EB64567514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Introduction</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555A6A-C041-4FA5-A16E-DFF3845E7A7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A6BC9F-1E4C-48A4-ADF1-713DA2546D3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Some will not accept the Lord no matter what you do.</a:t>
            </a:r>
          </a:p>
        </p:txBody>
      </p:sp>
      <p:sp>
        <p:nvSpPr>
          <p:cNvPr id="4" name="Rectangle 3">
            <a:extLst>
              <a:ext uri="{FF2B5EF4-FFF2-40B4-BE49-F238E27FC236}">
                <a16:creationId xmlns:a16="http://schemas.microsoft.com/office/drawing/2014/main" id="{2BA6216E-D23E-4BDF-8689-05C52C1C100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Introduction</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D07101-7CDD-4798-BC3E-5EE5F2AEED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AD0BB47-8717-4DED-BF9A-7508B6D56BA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Some will not accept the Lord no matter what you do.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Some know about Jesus but have never been introduced to Him.</a:t>
            </a:r>
          </a:p>
        </p:txBody>
      </p:sp>
      <p:sp>
        <p:nvSpPr>
          <p:cNvPr id="4" name="Rectangle 3">
            <a:extLst>
              <a:ext uri="{FF2B5EF4-FFF2-40B4-BE49-F238E27FC236}">
                <a16:creationId xmlns:a16="http://schemas.microsoft.com/office/drawing/2014/main" id="{D257FD3E-43BF-4DEF-9976-791976E93D8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Introduction</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D826DA-C4AC-40A2-9966-4B71F93E7DE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1B2A93-CFBA-4EDE-921C-EDE4EDC742C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Some will not accept the Lord no matter what you do.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Some know about Jesus but have never been introduced to Him.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Some have never been shown “the way, the truth &amp; the life”!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John 14:6.</a:t>
            </a:r>
          </a:p>
        </p:txBody>
      </p:sp>
      <p:sp>
        <p:nvSpPr>
          <p:cNvPr id="4" name="Rectangle 3">
            <a:extLst>
              <a:ext uri="{FF2B5EF4-FFF2-40B4-BE49-F238E27FC236}">
                <a16:creationId xmlns:a16="http://schemas.microsoft.com/office/drawing/2014/main" id="{C73F38E0-6EB1-41F8-A237-C011E487BA9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Introduction</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4FE85-DC4F-4EC0-989C-74DA2D206C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329AB0-758E-4594-9EE6-C5E7C66ED5A9}"/>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Here is God’s Divine Plan!</a:t>
            </a:r>
          </a:p>
        </p:txBody>
      </p:sp>
      <p:sp>
        <p:nvSpPr>
          <p:cNvPr id="4" name="Rectangle 3">
            <a:extLst>
              <a:ext uri="{FF2B5EF4-FFF2-40B4-BE49-F238E27FC236}">
                <a16:creationId xmlns:a16="http://schemas.microsoft.com/office/drawing/2014/main" id="{CA0878F4-1C3B-4798-8970-5157663E94E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Introduction</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18989</TotalTime>
  <Words>1253</Words>
  <Application>Microsoft Office PowerPoint</Application>
  <PresentationFormat>On-screen Show (4:3)</PresentationFormat>
  <Paragraphs>175</Paragraphs>
  <Slides>33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Arial Narrow</vt:lpstr>
      <vt:lpstr>Calibri</vt:lpstr>
      <vt:lpstr>Franklin Gothic Medium</vt:lpstr>
      <vt:lpstr>Lucida Sans Unicode</vt:lpstr>
      <vt:lpstr>Times New Roman</vt:lpstr>
      <vt:lpstr>Wingdings 2</vt:lpstr>
      <vt:lpstr>Trek</vt:lpstr>
      <vt:lpstr>God’s   divine plan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1186</cp:revision>
  <dcterms:created xsi:type="dcterms:W3CDTF">2005-04-23T22:37:40Z</dcterms:created>
  <dcterms:modified xsi:type="dcterms:W3CDTF">2024-06-16T01:39:43Z</dcterms:modified>
</cp:coreProperties>
</file>