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398" r:id="rId2"/>
    <p:sldId id="1051" r:id="rId3"/>
    <p:sldId id="1017" r:id="rId4"/>
    <p:sldId id="1179" r:id="rId5"/>
    <p:sldId id="1087" r:id="rId6"/>
    <p:sldId id="1180" r:id="rId7"/>
    <p:sldId id="1088" r:id="rId8"/>
    <p:sldId id="1142" r:id="rId9"/>
    <p:sldId id="937" r:id="rId10"/>
    <p:sldId id="700" r:id="rId11"/>
    <p:sldId id="1143" r:id="rId12"/>
    <p:sldId id="1144" r:id="rId13"/>
    <p:sldId id="1145" r:id="rId14"/>
    <p:sldId id="1146" r:id="rId15"/>
    <p:sldId id="1147" r:id="rId16"/>
    <p:sldId id="1148" r:id="rId17"/>
    <p:sldId id="1149" r:id="rId18"/>
    <p:sldId id="1150" r:id="rId19"/>
    <p:sldId id="1151" r:id="rId20"/>
    <p:sldId id="1110" r:id="rId21"/>
    <p:sldId id="1152" r:id="rId22"/>
    <p:sldId id="1153" r:id="rId23"/>
    <p:sldId id="1154" r:id="rId24"/>
    <p:sldId id="1155" r:id="rId25"/>
    <p:sldId id="1156" r:id="rId26"/>
    <p:sldId id="1158" r:id="rId27"/>
    <p:sldId id="1159" r:id="rId28"/>
    <p:sldId id="1160" r:id="rId29"/>
    <p:sldId id="1161" r:id="rId30"/>
    <p:sldId id="1162" r:id="rId31"/>
    <p:sldId id="1157" r:id="rId32"/>
    <p:sldId id="1163" r:id="rId33"/>
    <p:sldId id="1164" r:id="rId34"/>
    <p:sldId id="1165" r:id="rId35"/>
    <p:sldId id="1166" r:id="rId36"/>
    <p:sldId id="1167" r:id="rId37"/>
    <p:sldId id="1168" r:id="rId38"/>
    <p:sldId id="1169" r:id="rId39"/>
    <p:sldId id="1170" r:id="rId40"/>
    <p:sldId id="1171" r:id="rId41"/>
    <p:sldId id="1172" r:id="rId42"/>
    <p:sldId id="1135" r:id="rId43"/>
    <p:sldId id="1173" r:id="rId44"/>
    <p:sldId id="1174" r:id="rId45"/>
    <p:sldId id="1175" r:id="rId46"/>
    <p:sldId id="1176" r:id="rId47"/>
    <p:sldId id="1177" r:id="rId48"/>
    <p:sldId id="1178" r:id="rId49"/>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8858767B-A265-49AC-8CBA-A3940B6731C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C22017CA-5CA8-4BC6-ADA6-FE726630C7F5}"/>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456A26F9-CCB8-4417-8A9F-D8C24A0F4192}"/>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0684D07D-D119-4FA9-8B55-8D99C54725A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fld id="{67CC3AFF-7DAF-4720-8F29-87D0A6BC69A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142CEC-F926-4BA3-87EA-36E43D2524C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617A8066-ECFC-4DC4-93BE-5EE9AF9F56A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50D97964-F666-474E-AAE6-D15E439874C1}" type="datetimeFigureOut">
              <a:rPr lang="en-US"/>
              <a:pPr>
                <a:defRPr/>
              </a:pPr>
              <a:t>6/15/2024</a:t>
            </a:fld>
            <a:endParaRPr lang="en-US"/>
          </a:p>
        </p:txBody>
      </p:sp>
      <p:sp>
        <p:nvSpPr>
          <p:cNvPr id="4" name="Slide Image Placeholder 3">
            <a:extLst>
              <a:ext uri="{FF2B5EF4-FFF2-40B4-BE49-F238E27FC236}">
                <a16:creationId xmlns:a16="http://schemas.microsoft.com/office/drawing/2014/main" id="{2DD7DA0F-B796-4910-AED5-44643C3A6AE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61D7753-256C-4472-9A1C-54136162593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0C92A14-6750-4DD0-9859-3D1B5484D3F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7E6BB7C8-059B-4EF2-9CE0-9B76E88A264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33687FAD-7265-4601-809E-D07708721FF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075929F-D75D-41AC-BDC6-CA7885246D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90FE8739-FA35-43A9-9CD3-14DA3C637E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0E2DD709-E7C7-44E7-981C-F4EAC292B0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29E1C1-FF4F-43A7-9F57-129894E16EEA}"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65A4C92-7D92-4803-979C-D03B2C0A33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EF77C4FC-9DB9-4AC6-9F84-711CE34FDD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EF3F1C2F-2ECC-4E8B-BF32-1209B9D856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8E274B-4378-47A8-A335-0FD56E924D5F}"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E4BB3A3-030C-41E0-AE05-49C18A3ABF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30A0D96-AA96-4C0A-84EC-8E5772BC9C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5F0E57F9-BC68-44BA-AF8F-8F6058B79F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E16601-1774-4EB1-8348-20CA96DB9779}"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1582A19E-150D-473D-9852-826B826414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E64195EA-BAB2-4529-B87A-17AF54641B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F4C74EB2-C962-4B31-B314-8C16620402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241A90-4E42-4AA5-BB67-1B613731DF42}"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71E8325-1360-465F-8C9E-D175BDA8AC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C67BA968-35B1-4B5C-96BD-3240E90155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76E2B405-43C0-457D-A54B-158F9FB0DB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EC4424-6544-4A85-B76B-DC77E7801030}"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69A290F9-1CE2-4DB4-939F-DBD92575F6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F50EF2B6-51C3-49B7-91D9-4A911561AC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39B1D742-FBC8-49C7-B884-AD6BA1CDD9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EFDF3E-8C7D-4731-85F3-B7402C4FBEF1}"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E03439C0-BCE4-483F-8D88-6B85C70E7E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837A74FE-AA37-40A5-A597-CF6B13755D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4D02CBD0-31CB-4FE6-8EF2-A87FB87057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E52762-A8A1-46A3-B269-DFD1217DFFAF}"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8BD3841C-F39C-43DE-B8BD-42BE0A6094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E1F7AF85-B948-486E-A301-555326F3BF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81899910-6938-46DA-B412-B79EF4F385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DAC507-4F03-4C6B-BA0B-93CF45001AEA}"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42715F8A-03B5-46F1-9B3A-D90F077C5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5CA01F03-47C2-462D-A265-FE774B4367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F5954046-1DB5-465E-837F-806D0FE17C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A76DA3-7848-42E1-8AE2-8201C34B4EE9}"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90A2FD2C-6723-4C11-8AF3-A53AB98CFD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238366D8-23ED-4FA7-891F-2B3B8530AF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A94F9341-7E00-428A-9AC0-7BC4EB3252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B6AE6C-41AC-4F2F-ADC1-C80594614894}"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A903CAB3-DCC0-47DD-A1C9-AF0D7FD469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D9002D85-2867-474C-9474-3435AA6177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D665A8EE-2AF8-45E2-99C8-22184BCA18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D1C495-AF5D-40DE-BAB4-67E8977EC705}"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515FBC6-F87B-4B06-99C2-0240817BF6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5BE14EAE-6ED4-4D8D-8790-967E4B56AB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5F164DF3-E225-4C30-AEDF-5E5C478361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D602D5-5BF8-4DB2-B95C-F664BDA5C53D}"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E916E6F0-A62D-4470-B22F-4AF41F2DF6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E318DEB5-18AD-4E52-B0AB-C8EB5A3237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46268EC3-EF67-42A0-95D2-B6740D68B9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B70D4A-1353-46D7-8D1D-F88236385EFA}"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E0BB5D0C-3930-4831-A56C-59470F6C41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669CD03D-F1DB-46DF-B4EC-C322B1D2A4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9243AC2D-AD95-443E-A67E-72AC4A2BCD2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662E1A0-1A3A-4D50-B5F2-466EC6E0C883}"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F115C32F-58D2-445E-971F-A417331F7B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1D578A7F-01BC-4167-9BA8-38054A8680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8BFCA4CB-5606-4420-A902-93A1C4B5AB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50219F-B2C0-4BA3-9122-239256F466E6}"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64890B1-0529-4F28-8959-46FD27347F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B9451F62-E7B7-4BF7-909B-18FF457CFA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A5C0C5AE-75B0-4C98-BBA8-126460B0F0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B833CE-B196-490B-B422-D71A2657356C}"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AA299105-9F2A-4A87-A434-F2AB61C1AC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7BC7B31F-20CF-4DBF-9023-6125D3BD63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F156FE75-9607-4705-905F-94546B8FC3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A06653C-F788-4C4A-9E26-4D762881D3B4}"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934F0DAF-AC41-4EA9-B87B-9DD0E52E83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425DB55D-DFC3-4E0F-AE70-1859770FA4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1318C007-FBFC-41F0-806E-B3ABB5B1D2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4EE5AA-DDB8-4833-91EA-E77112C239D9}"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8594E759-DA55-4E08-B5D3-3BFCC9F41C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E1194589-FD12-46C9-B566-BE6626EE80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002C95B6-2B89-4B88-97A4-585FE33DBE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CF268B4-B657-41C0-A479-C8E32EC157BA}"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705FDBAE-BE77-48B3-9055-2168662D54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0C9D6BD3-DD91-4804-AD95-332E13934B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7526F939-A58A-4330-BCDE-2425DABB1D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C887F8-6573-4161-ABD5-B69FF1F818F2}"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2FEFC6BC-C8F5-4C65-A8F5-4D437B4043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69383A4A-6206-468C-B4DB-918AFEB63D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125C26FC-C085-48E7-B6F1-BAF1FE088B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720BB4E-37E0-498C-88F7-11A54933A9B3}"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A184AF57-226C-4CCA-909B-5C4C775C4C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34753C2C-AA7A-433E-8213-4E2D589D46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9D3C0F78-3410-4277-8C8A-49EAA06B2C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2CE0F9-A786-46E9-B0D1-3170812AFADF}"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EEDD8616-3C26-4872-B255-C49982F9B6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1D2472F7-B9C4-4235-9282-C6C03F1D99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E6A9967C-6A48-4E55-9742-61EB0E9B21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D3C569-5338-4462-9F48-F0A73A64D449}"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E0F11721-F30C-4167-AE3F-5E823C7C67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1A0FDB0B-4366-408A-AA37-BED392302D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469F72F6-68F0-4FBC-9A00-CE0EF33F93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0FCCC1-B0C7-4810-97CF-B405518BE803}"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1DB42864-1CF7-40C3-9473-8E189E5CF4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8197FB7D-B249-4DA2-82FE-904B5740D0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03204ECC-FAFC-4943-A042-B681CA9C51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F3C493-C6E3-48B7-B9E5-A6EBF304866D}"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D9F2A390-C6A7-434F-993D-A2EA9C272F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947C2805-A3B1-4B83-B74A-C8C33480D7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C4D3E680-E201-47BC-A289-14BABFBAB3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CB329E-8A30-430B-8A38-AB9FEFFB5F36}"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979978AE-9EA0-4FB4-A124-2227B94F50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17221867-B776-4ED7-8711-14C8188F9A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C37E7543-8F10-4D8E-8A4C-B52C7CE9F2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2A7E3D-278F-4E07-88A7-BD15BC262AD0}"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D3E3431B-6E72-47E9-B23E-1A9592B933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6FC1C93E-ED3E-4F78-B50F-1800BA5A6F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E8771737-4CB6-4947-8FAC-D636B0E3F8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5E805B-B2FF-4698-986D-A41256749C19}"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58219FF1-D457-46CF-94BB-F323F2392C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289E5E79-AD0A-4CEB-B806-6BAE49B31E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955BFA38-7F41-4D8D-8463-50FBCB7169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D8ADDA-B08B-48F1-A6B2-D49A9E6B5E44}"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6762EDD6-DF30-418F-9ED7-F8DBEE8097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B34F29C4-4653-4588-83DD-025BBE8F1B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F579440F-3E36-4F62-BEC5-AE4C51A335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6DF37A-2C1B-464F-9D5A-0E845DDACE4B}"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310BC840-4BB6-4424-A96C-8537B3F35F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0ABDFCD8-756E-4B0F-A055-1AA61FABEF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9FDF3DEF-84FE-472C-8230-9B6476D19B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5325D2-D21D-468E-BFBC-840B1A3501DB}"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89A13211-49EA-4260-8FA4-FE7E2874C0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466F0016-3728-4218-A10C-A3F64A240B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E701D595-3788-4AB3-9BC2-DC7063C568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03B66F-3246-480B-A6DA-A4E06A50AD2B}"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678AD0F2-1531-40B6-8C9E-69AAAE62A7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C5E6CE67-A151-451D-8E9E-934037876B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857771C0-400D-4888-A701-3C9306BA84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328860E-6535-4132-80C6-455CE36762F1}"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470B3DF1-6801-4B3C-9155-AC5C658CD9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F8A5826-FB77-483B-912F-3E07A13B08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C8A36AE8-27AC-46F7-9FA6-276D3A2891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8669B3-CE5F-49CB-BD4E-480E4F4141AB}"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D216FD6-497F-4D04-8445-F3CAF7F7C6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AABC72A8-7374-435A-A7C2-DADA7E4A75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55D272E9-4966-4916-A982-0A9C2CF6C1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A83F58-D652-4677-823D-10FAC48037BA}"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01383BC7-1B7F-4E3B-AF33-E68EBB5A66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F5BC19BC-1A06-4EF9-9589-C1232C9847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344A28E7-732C-4A9E-A9D0-3D28978345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55C27D-B5D6-40AD-B55E-2940D4D07CF8}"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02CE4675-30C0-433B-AAB7-28A9536E1D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22930C7D-4D2D-43DB-825A-743B7807C2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1C1EFD3D-00EF-4459-8978-C93054C6F0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8065D7D-790D-44C3-9673-7F471D99E77F}"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43447E0C-7F65-4002-863A-71484B9DA9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9353E5EA-21FC-4DC0-AD76-475DE52891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B2C389CB-B392-42D8-A369-41F323839F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8C9BD1-5593-4894-918B-C1F95EF959C1}"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B4A3BACE-CF40-4EE5-A539-233439CB59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2568751E-3653-4FF4-94A6-1C57CC7570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79695504-2019-4DE2-B21E-FBAF5F6478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891D72A-880E-4D83-AC56-459B1197A30E}"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46585735-DF85-460C-B701-BA819B49C8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FB417D36-45BE-49DC-A029-99343741E6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72A0892F-82E5-41A3-9888-B71FE5C30C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F9F08A-9632-4DCB-BCBD-F59AFDAAA95D}"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E0D93AB9-4F9D-4F36-9A1E-642C82A77A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126C3C68-6E86-4962-9F3F-94142CAC53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3573A907-BDFC-4E25-AF6B-F9B27A173A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B1385C-0888-434C-9837-B58D11EEE7D5}"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4D544121-4ACB-4546-9DF0-753256E773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4A2A7267-52BD-41F3-9A53-C926D501E6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7FF7D2A9-7021-4CBF-80D4-A460350B6B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AD57EE-89F0-49B7-BE0A-6DC753D72B41}"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3D6EF853-D9E5-4A9F-830F-98C1657CA1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51E9F704-814F-4B57-B44E-21992AFA20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0630558A-866B-4221-90B2-D50327B526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912F44-6814-4446-B36A-95AA0207E186}"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3253639D-8A57-4113-B60A-53B82CF919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FE4AF2BD-1E07-43F4-B8C8-F3CFDF0024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46B5B13-9C2B-4181-B8E4-0237A3AF9B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5871D7-C4AC-4C82-8EF2-1E84CDE5CCFC}"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2C52141-8E4D-4508-9A16-53AE4FE525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75F8050-6D48-42F6-A2AB-0F3592941D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08A6A67F-6DCC-4E47-8DDF-F2577158C7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5FFDE7-2AB4-400F-8550-2A7936419BE8}"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7A26952-12AC-41A7-AD8A-EBB2CBE4CD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50074D8B-C56D-43B5-89DA-E67D02132C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1AA84F27-11C8-41E1-8427-BA265DE050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3688E2-F9A8-42C0-9150-41C3EF5CC618}"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959444ED-0732-40ED-86DD-7593529D68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62D8FCB-9821-43E8-942D-BED593ED2F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C926E5C4-BABA-4C9B-B82D-FEF7EF6C1E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FB2985F-307C-4268-912C-5A51CD5508D5}"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D8201D4F-90D7-4649-A92E-25BFA41B49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3BD0972C-BE54-4F9F-BFFB-BBC907D221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F297B2E3-92B9-419E-9D4E-94D9727B11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075B0F-BD43-4F8D-8A8B-FA9BFA843F66}"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7243346C-5E24-40A3-9E61-C282882E6012}"/>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6E9B0F8F-9CAC-4B4E-B3E1-DE35B0B758CD}"/>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333EC354-15AC-412D-AF16-B7C9166722B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214712CC-8668-4339-9349-30E7DAA3242D}"/>
              </a:ext>
            </a:extLst>
          </p:cNvPr>
          <p:cNvSpPr>
            <a:spLocks noGrp="1"/>
          </p:cNvSpPr>
          <p:nvPr>
            <p:ph type="sldNum" sz="quarter" idx="12"/>
          </p:nvPr>
        </p:nvSpPr>
        <p:spPr>
          <a:xfrm>
            <a:off x="8229600" y="6473825"/>
            <a:ext cx="758825" cy="247650"/>
          </a:xfrm>
        </p:spPr>
        <p:txBody>
          <a:bodyPr/>
          <a:lstStyle>
            <a:lvl1pPr>
              <a:defRPr/>
            </a:lvl1pPr>
          </a:lstStyle>
          <a:p>
            <a:fld id="{6325F09F-05A1-4AE1-8A21-35D04678CD68}" type="slidenum">
              <a:rPr lang="en-US" altLang="en-US"/>
              <a:pPr/>
              <a:t>‹#›</a:t>
            </a:fld>
            <a:endParaRPr lang="en-US" altLang="en-US"/>
          </a:p>
        </p:txBody>
      </p:sp>
    </p:spTree>
    <p:extLst>
      <p:ext uri="{BB962C8B-B14F-4D97-AF65-F5344CB8AC3E}">
        <p14:creationId xmlns:p14="http://schemas.microsoft.com/office/powerpoint/2010/main" val="211199758"/>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7B7AF7C8-C359-4231-94F6-4BEA66B2191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4BC9D083-C8E2-4CA9-984E-4F0F1447CAC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8C260B3C-615F-4A8D-B503-5CED72AD888A}"/>
              </a:ext>
            </a:extLst>
          </p:cNvPr>
          <p:cNvSpPr>
            <a:spLocks noGrp="1"/>
          </p:cNvSpPr>
          <p:nvPr>
            <p:ph type="sldNum" sz="quarter" idx="12"/>
          </p:nvPr>
        </p:nvSpPr>
        <p:spPr/>
        <p:txBody>
          <a:bodyPr/>
          <a:lstStyle>
            <a:lvl1pPr>
              <a:defRPr/>
            </a:lvl1pPr>
          </a:lstStyle>
          <a:p>
            <a:fld id="{873621E3-2362-4069-B2CE-C860CE7E2254}" type="slidenum">
              <a:rPr lang="en-US" altLang="en-US"/>
              <a:pPr/>
              <a:t>‹#›</a:t>
            </a:fld>
            <a:endParaRPr lang="en-US" altLang="en-US"/>
          </a:p>
        </p:txBody>
      </p:sp>
    </p:spTree>
    <p:extLst>
      <p:ext uri="{BB962C8B-B14F-4D97-AF65-F5344CB8AC3E}">
        <p14:creationId xmlns:p14="http://schemas.microsoft.com/office/powerpoint/2010/main" val="654584464"/>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A8DB2-6E32-4323-B6FD-3396AF9CAC2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2291BFD-72DA-4EE6-A0B7-0A5A52418E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6023D00-1AC3-4890-9B64-2FC5B1C1E48C}"/>
              </a:ext>
            </a:extLst>
          </p:cNvPr>
          <p:cNvSpPr>
            <a:spLocks noGrp="1"/>
          </p:cNvSpPr>
          <p:nvPr>
            <p:ph type="sldNum" sz="quarter" idx="12"/>
          </p:nvPr>
        </p:nvSpPr>
        <p:spPr/>
        <p:txBody>
          <a:bodyPr/>
          <a:lstStyle>
            <a:lvl1pPr>
              <a:defRPr/>
            </a:lvl1pPr>
          </a:lstStyle>
          <a:p>
            <a:fld id="{09D8CD23-C484-4509-B8EC-ADAA0CE55B2B}" type="slidenum">
              <a:rPr lang="en-US" altLang="en-US"/>
              <a:pPr/>
              <a:t>‹#›</a:t>
            </a:fld>
            <a:endParaRPr lang="en-US" altLang="en-US"/>
          </a:p>
        </p:txBody>
      </p:sp>
    </p:spTree>
    <p:extLst>
      <p:ext uri="{BB962C8B-B14F-4D97-AF65-F5344CB8AC3E}">
        <p14:creationId xmlns:p14="http://schemas.microsoft.com/office/powerpoint/2010/main" val="1491961657"/>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D1919492-63CF-4C7E-A570-538F9B3F9AA2}"/>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587786F0-8817-4C58-B5B3-28CC10E56A4A}"/>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D0385932-16BF-4876-AA00-ADAEBFF659C2}"/>
              </a:ext>
            </a:extLst>
          </p:cNvPr>
          <p:cNvSpPr>
            <a:spLocks noGrp="1"/>
          </p:cNvSpPr>
          <p:nvPr>
            <p:ph type="sldNum" sz="quarter" idx="12"/>
          </p:nvPr>
        </p:nvSpPr>
        <p:spPr>
          <a:xfrm>
            <a:off x="8229600" y="6473825"/>
            <a:ext cx="758825" cy="247650"/>
          </a:xfrm>
        </p:spPr>
        <p:txBody>
          <a:bodyPr/>
          <a:lstStyle>
            <a:lvl1pPr>
              <a:defRPr/>
            </a:lvl1pPr>
          </a:lstStyle>
          <a:p>
            <a:fld id="{7429526F-12C7-4ACF-904D-149FC38C8136}" type="slidenum">
              <a:rPr lang="en-US" altLang="en-US"/>
              <a:pPr/>
              <a:t>‹#›</a:t>
            </a:fld>
            <a:endParaRPr lang="en-US" altLang="en-US"/>
          </a:p>
        </p:txBody>
      </p:sp>
    </p:spTree>
    <p:extLst>
      <p:ext uri="{BB962C8B-B14F-4D97-AF65-F5344CB8AC3E}">
        <p14:creationId xmlns:p14="http://schemas.microsoft.com/office/powerpoint/2010/main" val="2894753795"/>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7D87ECCD-1C8F-43F3-A6CB-6CE5FE48B44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790CAB6D-66A9-4E1B-8B3D-F811529545D9}"/>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F8094C17-78EA-4759-90EA-FE4D8728F27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3970198B-CC00-4572-BCC8-083F55FC1B54}"/>
              </a:ext>
            </a:extLst>
          </p:cNvPr>
          <p:cNvSpPr>
            <a:spLocks noGrp="1"/>
          </p:cNvSpPr>
          <p:nvPr>
            <p:ph type="sldNum" sz="quarter" idx="12"/>
          </p:nvPr>
        </p:nvSpPr>
        <p:spPr/>
        <p:txBody>
          <a:bodyPr/>
          <a:lstStyle>
            <a:lvl1pPr>
              <a:defRPr/>
            </a:lvl1pPr>
          </a:lstStyle>
          <a:p>
            <a:fld id="{CB8B50E8-02BB-4EEB-9420-E93BAAB42510}" type="slidenum">
              <a:rPr lang="en-US" altLang="en-US"/>
              <a:pPr/>
              <a:t>‹#›</a:t>
            </a:fld>
            <a:endParaRPr lang="en-US" altLang="en-US"/>
          </a:p>
        </p:txBody>
      </p:sp>
    </p:spTree>
    <p:extLst>
      <p:ext uri="{BB962C8B-B14F-4D97-AF65-F5344CB8AC3E}">
        <p14:creationId xmlns:p14="http://schemas.microsoft.com/office/powerpoint/2010/main" val="72030407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ABED800-DAC5-4EFA-8F7E-5B6CB2E9ECEB}"/>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41D1F8FA-A1A2-4290-A872-DE595B122A0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C319332D-A669-48B5-A182-4EA737C2EB83}"/>
              </a:ext>
            </a:extLst>
          </p:cNvPr>
          <p:cNvSpPr>
            <a:spLocks noGrp="1"/>
          </p:cNvSpPr>
          <p:nvPr>
            <p:ph type="sldNum" sz="quarter" idx="12"/>
          </p:nvPr>
        </p:nvSpPr>
        <p:spPr/>
        <p:txBody>
          <a:bodyPr/>
          <a:lstStyle>
            <a:lvl1pPr>
              <a:defRPr/>
            </a:lvl1pPr>
          </a:lstStyle>
          <a:p>
            <a:fld id="{947317C1-4850-4EBC-9046-AAB46ECC64E9}" type="slidenum">
              <a:rPr lang="en-US" altLang="en-US"/>
              <a:pPr/>
              <a:t>‹#›</a:t>
            </a:fld>
            <a:endParaRPr lang="en-US" altLang="en-US"/>
          </a:p>
        </p:txBody>
      </p:sp>
    </p:spTree>
    <p:extLst>
      <p:ext uri="{BB962C8B-B14F-4D97-AF65-F5344CB8AC3E}">
        <p14:creationId xmlns:p14="http://schemas.microsoft.com/office/powerpoint/2010/main" val="3970030446"/>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B2ED4CE0-E831-48D0-8705-23421600692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85F2FA6D-8F82-4269-A6F6-BCB151F3267F}"/>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F6D9E108-6176-442C-8B51-C1A1E4BED96A}"/>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1A31C4A0-13AF-43CD-8FEE-67C6B6B53BEE}"/>
              </a:ext>
            </a:extLst>
          </p:cNvPr>
          <p:cNvSpPr>
            <a:spLocks noGrp="1"/>
          </p:cNvSpPr>
          <p:nvPr>
            <p:ph type="sldNum" sz="quarter" idx="12"/>
          </p:nvPr>
        </p:nvSpPr>
        <p:spPr>
          <a:xfrm>
            <a:off x="8229600" y="6477000"/>
            <a:ext cx="762000" cy="247650"/>
          </a:xfrm>
        </p:spPr>
        <p:txBody>
          <a:bodyPr/>
          <a:lstStyle>
            <a:lvl1pPr>
              <a:defRPr/>
            </a:lvl1pPr>
          </a:lstStyle>
          <a:p>
            <a:fld id="{26E58284-0ECA-4030-9653-22F5FB19C40D}" type="slidenum">
              <a:rPr lang="en-US" altLang="en-US"/>
              <a:pPr/>
              <a:t>‹#›</a:t>
            </a:fld>
            <a:endParaRPr lang="en-US" altLang="en-US"/>
          </a:p>
        </p:txBody>
      </p:sp>
    </p:spTree>
    <p:extLst>
      <p:ext uri="{BB962C8B-B14F-4D97-AF65-F5344CB8AC3E}">
        <p14:creationId xmlns:p14="http://schemas.microsoft.com/office/powerpoint/2010/main" val="403059515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889030AD-9C58-4A64-BD34-9FC002FA2468}"/>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19575CF1-B442-427E-A9AE-0F5A242FBC4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C0DA708F-1FD4-4FB3-AA3D-654A5FF6CB00}"/>
              </a:ext>
            </a:extLst>
          </p:cNvPr>
          <p:cNvSpPr>
            <a:spLocks noGrp="1"/>
          </p:cNvSpPr>
          <p:nvPr>
            <p:ph type="sldNum" sz="quarter" idx="12"/>
          </p:nvPr>
        </p:nvSpPr>
        <p:spPr/>
        <p:txBody>
          <a:bodyPr/>
          <a:lstStyle>
            <a:lvl1pPr>
              <a:defRPr/>
            </a:lvl1pPr>
          </a:lstStyle>
          <a:p>
            <a:fld id="{7B77E9C6-4881-424B-8002-FC64A5F7659A}" type="slidenum">
              <a:rPr lang="en-US" altLang="en-US"/>
              <a:pPr/>
              <a:t>‹#›</a:t>
            </a:fld>
            <a:endParaRPr lang="en-US" altLang="en-US"/>
          </a:p>
        </p:txBody>
      </p:sp>
    </p:spTree>
    <p:extLst>
      <p:ext uri="{BB962C8B-B14F-4D97-AF65-F5344CB8AC3E}">
        <p14:creationId xmlns:p14="http://schemas.microsoft.com/office/powerpoint/2010/main" val="353043519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0559E97B-5D5A-4B00-9AFA-0256D8275666}"/>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6FA1ECC3-CD9E-4D80-B274-83EAFA7E616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298BA66F-C09A-40B4-925E-00D782A63FEE}"/>
              </a:ext>
            </a:extLst>
          </p:cNvPr>
          <p:cNvSpPr>
            <a:spLocks noGrp="1"/>
          </p:cNvSpPr>
          <p:nvPr>
            <p:ph type="sldNum" sz="quarter" idx="12"/>
          </p:nvPr>
        </p:nvSpPr>
        <p:spPr/>
        <p:txBody>
          <a:bodyPr/>
          <a:lstStyle>
            <a:lvl1pPr>
              <a:defRPr/>
            </a:lvl1pPr>
          </a:lstStyle>
          <a:p>
            <a:fld id="{BD8D7B67-C1D2-406E-BD80-724A5452D0D1}" type="slidenum">
              <a:rPr lang="en-US" altLang="en-US"/>
              <a:pPr/>
              <a:t>‹#›</a:t>
            </a:fld>
            <a:endParaRPr lang="en-US" altLang="en-US"/>
          </a:p>
        </p:txBody>
      </p:sp>
    </p:spTree>
    <p:extLst>
      <p:ext uri="{BB962C8B-B14F-4D97-AF65-F5344CB8AC3E}">
        <p14:creationId xmlns:p14="http://schemas.microsoft.com/office/powerpoint/2010/main" val="211157909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074886AD-ABE2-44D7-B6D3-231BC0183E57}"/>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3045BF63-12D7-419D-9322-E5CECD7C2E26}"/>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941D1FB0-261F-43DF-A30B-2B2477870A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0324673D-E9D0-46EC-9648-DD6A9860CBBB}"/>
              </a:ext>
            </a:extLst>
          </p:cNvPr>
          <p:cNvSpPr>
            <a:spLocks noGrp="1"/>
          </p:cNvSpPr>
          <p:nvPr>
            <p:ph type="sldNum" sz="quarter" idx="12"/>
          </p:nvPr>
        </p:nvSpPr>
        <p:spPr/>
        <p:txBody>
          <a:bodyPr/>
          <a:lstStyle>
            <a:lvl1pPr>
              <a:defRPr/>
            </a:lvl1pPr>
          </a:lstStyle>
          <a:p>
            <a:fld id="{56B64B86-BDD7-425F-9791-ECA358199A23}" type="slidenum">
              <a:rPr lang="en-US" altLang="en-US"/>
              <a:pPr/>
              <a:t>‹#›</a:t>
            </a:fld>
            <a:endParaRPr lang="en-US" altLang="en-US"/>
          </a:p>
        </p:txBody>
      </p:sp>
    </p:spTree>
    <p:extLst>
      <p:ext uri="{BB962C8B-B14F-4D97-AF65-F5344CB8AC3E}">
        <p14:creationId xmlns:p14="http://schemas.microsoft.com/office/powerpoint/2010/main" val="2767534488"/>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AC1EFC6B-B07B-4AEF-A88C-AB88C4E50269}"/>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90B7354-7FA4-4E8C-AF32-8B23C3FBF57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19DE29E5-0A03-4C9F-B767-0CA1C927ACB6}"/>
              </a:ext>
            </a:extLst>
          </p:cNvPr>
          <p:cNvSpPr>
            <a:spLocks noGrp="1"/>
          </p:cNvSpPr>
          <p:nvPr>
            <p:ph type="sldNum" sz="quarter" idx="12"/>
          </p:nvPr>
        </p:nvSpPr>
        <p:spPr/>
        <p:txBody>
          <a:bodyPr/>
          <a:lstStyle>
            <a:lvl1pPr>
              <a:defRPr/>
            </a:lvl1pPr>
          </a:lstStyle>
          <a:p>
            <a:fld id="{96BAE736-8E79-4798-905F-CB77CA7E41ED}" type="slidenum">
              <a:rPr lang="en-US" altLang="en-US"/>
              <a:pPr/>
              <a:t>‹#›</a:t>
            </a:fld>
            <a:endParaRPr lang="en-US" altLang="en-US"/>
          </a:p>
        </p:txBody>
      </p:sp>
    </p:spTree>
    <p:extLst>
      <p:ext uri="{BB962C8B-B14F-4D97-AF65-F5344CB8AC3E}">
        <p14:creationId xmlns:p14="http://schemas.microsoft.com/office/powerpoint/2010/main" val="369438621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95FE0FCF-694F-46A6-B2C5-0CB3C6B3C918}"/>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029" name="Text Placeholder 7">
            <a:extLst>
              <a:ext uri="{FF2B5EF4-FFF2-40B4-BE49-F238E27FC236}">
                <a16:creationId xmlns:a16="http://schemas.microsoft.com/office/drawing/2014/main" id="{92AC4887-4214-4B56-AC89-85E63422B518}"/>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230C4D67-ED24-4E6D-B6AB-44142B327F76}"/>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505F7DD2-3E31-4097-A1E2-59FABF62B624}"/>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9D4767C2-9FAB-490A-B139-42F1FFFD20B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fld id="{99872C66-F5B0-4D65-BDAA-3CD6C22EC112}" type="slidenum">
              <a:rPr lang="en-US" altLang="en-US"/>
              <a:pPr/>
              <a:t>‹#›</a:t>
            </a:fld>
            <a:endParaRPr lang="en-US" altLang="en-US"/>
          </a:p>
        </p:txBody>
      </p:sp>
      <p:sp>
        <p:nvSpPr>
          <p:cNvPr id="10" name="Title Placeholder 9">
            <a:extLst>
              <a:ext uri="{FF2B5EF4-FFF2-40B4-BE49-F238E27FC236}">
                <a16:creationId xmlns:a16="http://schemas.microsoft.com/office/drawing/2014/main" id="{A6CAD9C5-D30E-48D2-A5EF-07D1598DEC38}"/>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87E1D2BB-CB0E-418E-A737-0D7A7A47520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
        <p:nvSpPr>
          <p:cNvPr id="12" name="Straight Connector 11">
            <a:extLst>
              <a:ext uri="{FF2B5EF4-FFF2-40B4-BE49-F238E27FC236}">
                <a16:creationId xmlns:a16="http://schemas.microsoft.com/office/drawing/2014/main" id="{6D42D111-8042-4400-A288-7F6051F122E2}"/>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a:p>
        </p:txBody>
      </p:sp>
    </p:spTree>
  </p:cSld>
  <p:clrMap bg1="lt1" tx1="dk1" bg2="lt2" tx2="dk2" accent1="accent1" accent2="accent2" accent3="accent3" accent4="accent4" accent5="accent5" accent6="accent6" hlink="hlink" folHlink="folHlink"/>
  <p:sldLayoutIdLst>
    <p:sldLayoutId id="2147484436" r:id="rId1"/>
    <p:sldLayoutId id="2147484437" r:id="rId2"/>
    <p:sldLayoutId id="2147484438" r:id="rId3"/>
    <p:sldLayoutId id="2147484433" r:id="rId4"/>
    <p:sldLayoutId id="2147484439" r:id="rId5"/>
    <p:sldLayoutId id="2147484434" r:id="rId6"/>
    <p:sldLayoutId id="2147484440" r:id="rId7"/>
    <p:sldLayoutId id="2147484441" r:id="rId8"/>
    <p:sldLayoutId id="2147484442" r:id="rId9"/>
    <p:sldLayoutId id="2147484435" r:id="rId10"/>
    <p:sldLayoutId id="2147484443"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4BB59FE9-FE69-4CD6-86E4-D7A4C0B61797}"/>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how  do  you  lift  up  the risen  lord?</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BC0E510-D423-4EA4-B236-04BDE21F584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C3F20F8-C005-4271-A604-4810D2C080BA}"/>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rejecting</a:t>
            </a:r>
            <a:r>
              <a:rPr lang="en-US" sz="4400" b="1" dirty="0">
                <a:solidFill>
                  <a:srgbClr val="990033"/>
                </a:solidFill>
                <a:effectLst>
                  <a:outerShdw blurRad="38100" dist="38100" dir="2700000" algn="tl">
                    <a:srgbClr val="000000">
                      <a:alpha val="43137"/>
                    </a:srgbClr>
                  </a:outerShdw>
                </a:effectLst>
                <a:latin typeface="Arial Narrow" pitchFamily="34" charset="0"/>
              </a:rPr>
              <a:t> His authority.</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A404307-B21D-43C4-A133-DB4668423E3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D59AC91-0F34-4497-8A33-FD697319413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E04D44-50E8-42C2-9774-B893406FE413}"/>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rejecting</a:t>
            </a:r>
            <a:r>
              <a:rPr lang="en-US" sz="4400" b="1" dirty="0">
                <a:solidFill>
                  <a:srgbClr val="990033"/>
                </a:solidFill>
                <a:effectLst>
                  <a:outerShdw blurRad="38100" dist="38100" dir="2700000" algn="tl">
                    <a:srgbClr val="000000">
                      <a:alpha val="43137"/>
                    </a:srgbClr>
                  </a:outerShdw>
                </a:effectLst>
                <a:latin typeface="Arial Narrow" pitchFamily="34" charset="0"/>
              </a:rPr>
              <a:t> His authority.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4:28-30 - All the people in the synagogue were furious when they heard this. They got up, drove him out of the town, and took him to the brow of the hill on which the town was built, in order to throw him down the cliff. But he walked right through the crowd and went on his way. </a:t>
            </a:r>
          </a:p>
        </p:txBody>
      </p:sp>
      <p:sp>
        <p:nvSpPr>
          <p:cNvPr id="4" name="Rectangle 3">
            <a:extLst>
              <a:ext uri="{FF2B5EF4-FFF2-40B4-BE49-F238E27FC236}">
                <a16:creationId xmlns:a16="http://schemas.microsoft.com/office/drawing/2014/main" id="{157CDE5E-8557-41A1-91EF-8C7799EA75E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64AE10-DF91-47F4-A7FA-9E8D0AC01AD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9569C6-B526-47EE-88FC-16AD7BB8BAEA}"/>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rejecting</a:t>
            </a:r>
            <a:r>
              <a:rPr lang="en-US" sz="4400" b="1" dirty="0">
                <a:solidFill>
                  <a:srgbClr val="990033"/>
                </a:solidFill>
                <a:effectLst>
                  <a:outerShdw blurRad="38100" dist="38100" dir="2700000" algn="tl">
                    <a:srgbClr val="000000">
                      <a:alpha val="43137"/>
                    </a:srgbClr>
                  </a:outerShdw>
                </a:effectLst>
                <a:latin typeface="Arial Narrow" pitchFamily="34" charset="0"/>
              </a:rPr>
              <a:t> His authority.</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27:15-26</a:t>
            </a:r>
          </a:p>
        </p:txBody>
      </p:sp>
      <p:sp>
        <p:nvSpPr>
          <p:cNvPr id="4" name="Rectangle 3">
            <a:extLst>
              <a:ext uri="{FF2B5EF4-FFF2-40B4-BE49-F238E27FC236}">
                <a16:creationId xmlns:a16="http://schemas.microsoft.com/office/drawing/2014/main" id="{F282767B-E8CF-4FBE-8081-471A1817525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A46418D-4106-48F2-B4AC-7A816669937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3266B8-BEAB-45AF-A12A-2509ECBF09DD}"/>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crucifying</a:t>
            </a:r>
            <a:r>
              <a:rPr lang="en-US" sz="4400" b="1" dirty="0">
                <a:solidFill>
                  <a:srgbClr val="990033"/>
                </a:solidFill>
                <a:effectLst>
                  <a:outerShdw blurRad="38100" dist="38100" dir="2700000" algn="tl">
                    <a:srgbClr val="000000">
                      <a:alpha val="43137"/>
                    </a:srgbClr>
                  </a:outerShdw>
                </a:effectLst>
                <a:latin typeface="Arial Narrow" pitchFamily="34" charset="0"/>
              </a:rPr>
              <a:t> Him.</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A1FBDD8-9361-4EFC-BBC8-CF9A3263A2F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DBDD9F1-4CE3-4908-B889-FD531139B1C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27D3DF-F9EA-457B-8D72-687E3C16230F}"/>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crucifying</a:t>
            </a:r>
            <a:r>
              <a:rPr lang="en-US" sz="4400" b="1" dirty="0">
                <a:solidFill>
                  <a:srgbClr val="990033"/>
                </a:solidFill>
                <a:effectLst>
                  <a:outerShdw blurRad="38100" dist="38100" dir="2700000" algn="tl">
                    <a:srgbClr val="000000">
                      <a:alpha val="43137"/>
                    </a:srgbClr>
                  </a:outerShdw>
                </a:effectLst>
                <a:latin typeface="Arial Narrow" pitchFamily="34" charset="0"/>
              </a:rPr>
              <a:t> Him.</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27:51 - At that moment the curtain of the temple was torn in two from top to bottom. The earth shook and the rocks split.</a:t>
            </a:r>
          </a:p>
        </p:txBody>
      </p:sp>
      <p:sp>
        <p:nvSpPr>
          <p:cNvPr id="4" name="Rectangle 3">
            <a:extLst>
              <a:ext uri="{FF2B5EF4-FFF2-40B4-BE49-F238E27FC236}">
                <a16:creationId xmlns:a16="http://schemas.microsoft.com/office/drawing/2014/main" id="{BF00D313-B2E4-4922-BC54-C3234C42AB0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CA9E38-D1A5-43BD-9E9F-2D44D6BF0FC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19C22F-2367-4E11-B11B-B258CC786C4D}"/>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They tried by </a:t>
            </a:r>
            <a:r>
              <a:rPr lang="en-US" sz="4400" b="1" u="sng" dirty="0">
                <a:solidFill>
                  <a:srgbClr val="990033"/>
                </a:solidFill>
                <a:effectLst>
                  <a:outerShdw blurRad="38100" dist="38100" dir="2700000" algn="tl">
                    <a:srgbClr val="000000">
                      <a:alpha val="43137"/>
                    </a:srgbClr>
                  </a:outerShdw>
                </a:effectLst>
                <a:latin typeface="Arial Narrow" pitchFamily="34" charset="0"/>
              </a:rPr>
              <a:t>guarding</a:t>
            </a:r>
            <a:r>
              <a:rPr lang="en-US" sz="4400" b="1" dirty="0">
                <a:solidFill>
                  <a:srgbClr val="990033"/>
                </a:solidFill>
                <a:effectLst>
                  <a:outerShdw blurRad="38100" dist="38100" dir="2700000" algn="tl">
                    <a:srgbClr val="000000">
                      <a:alpha val="43137"/>
                    </a:srgbClr>
                  </a:outerShdw>
                </a:effectLst>
                <a:latin typeface="Arial Narrow" pitchFamily="34" charset="0"/>
              </a:rPr>
              <a:t> His tomb.</a:t>
            </a:r>
          </a:p>
        </p:txBody>
      </p:sp>
      <p:sp>
        <p:nvSpPr>
          <p:cNvPr id="4" name="Rectangle 3">
            <a:extLst>
              <a:ext uri="{FF2B5EF4-FFF2-40B4-BE49-F238E27FC236}">
                <a16:creationId xmlns:a16="http://schemas.microsoft.com/office/drawing/2014/main" id="{265D4316-77B8-4832-9CB8-1A806243B5F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F847CD-46D4-48B8-AA35-04B3AC90CFD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2EDB00-E5E9-45DD-90EC-6E127FA29C29}"/>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They will continue to try holding Him down by:</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Denying</a:t>
            </a:r>
            <a:r>
              <a:rPr lang="en-US" sz="4400" b="1" dirty="0">
                <a:solidFill>
                  <a:srgbClr val="990033"/>
                </a:solidFill>
                <a:effectLst>
                  <a:outerShdw blurRad="38100" dist="38100" dir="2700000" algn="tl">
                    <a:srgbClr val="000000">
                      <a:alpha val="43137"/>
                    </a:srgbClr>
                  </a:outerShdw>
                </a:effectLst>
                <a:latin typeface="Arial Narrow" pitchFamily="34" charset="0"/>
              </a:rPr>
              <a:t> God’s existence.</a:t>
            </a:r>
          </a:p>
        </p:txBody>
      </p:sp>
      <p:sp>
        <p:nvSpPr>
          <p:cNvPr id="4" name="Rectangle 3">
            <a:extLst>
              <a:ext uri="{FF2B5EF4-FFF2-40B4-BE49-F238E27FC236}">
                <a16:creationId xmlns:a16="http://schemas.microsoft.com/office/drawing/2014/main" id="{1F792DF5-24B1-405C-B1BF-F0C0792B5A7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F84E720-32AB-4CC2-B074-B4569DEF286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EB44FA-79C3-4E13-96D3-CC2455F6713B}"/>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They will continue to try holding Him down by:</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Denying</a:t>
            </a:r>
            <a:r>
              <a:rPr lang="en-US" sz="4400" b="1" dirty="0">
                <a:solidFill>
                  <a:srgbClr val="990033"/>
                </a:solidFill>
                <a:effectLst>
                  <a:outerShdw blurRad="38100" dist="38100" dir="2700000" algn="tl">
                    <a:srgbClr val="000000">
                      <a:alpha val="43137"/>
                    </a:srgbClr>
                  </a:outerShdw>
                </a:effectLst>
                <a:latin typeface="Arial Narrow" pitchFamily="34" charset="0"/>
              </a:rPr>
              <a:t> God’s existence.</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Ridiculing</a:t>
            </a:r>
            <a:r>
              <a:rPr lang="en-US" sz="4400" b="1" dirty="0">
                <a:solidFill>
                  <a:srgbClr val="990033"/>
                </a:solidFill>
                <a:effectLst>
                  <a:outerShdw blurRad="38100" dist="38100" dir="2700000" algn="tl">
                    <a:srgbClr val="000000">
                      <a:alpha val="43137"/>
                    </a:srgbClr>
                  </a:outerShdw>
                </a:effectLst>
                <a:latin typeface="Arial Narrow" pitchFamily="34" charset="0"/>
              </a:rPr>
              <a:t> your faith.</a:t>
            </a:r>
          </a:p>
        </p:txBody>
      </p:sp>
      <p:sp>
        <p:nvSpPr>
          <p:cNvPr id="4" name="Rectangle 3">
            <a:extLst>
              <a:ext uri="{FF2B5EF4-FFF2-40B4-BE49-F238E27FC236}">
                <a16:creationId xmlns:a16="http://schemas.microsoft.com/office/drawing/2014/main" id="{B703A2FC-62C9-44D1-9995-1CBF5C5DA86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114C420-9245-4821-A6D4-63C1D0971A5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33CDAC-EE3E-4740-A9AB-115F21101702}"/>
              </a:ext>
            </a:extLst>
          </p:cNvPr>
          <p:cNvSpPr>
            <a:spLocks noGrp="1" noChangeArrowheads="1"/>
          </p:cNvSpPr>
          <p:nvPr>
            <p:ph idx="1"/>
          </p:nvPr>
        </p:nvSpPr>
        <p:spPr>
          <a:xfrm>
            <a:off x="4572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They will continue to try holding Him down by:</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t>
            </a:r>
            <a:r>
              <a:rPr lang="en-US" sz="4400" b="1" u="sng" dirty="0">
                <a:solidFill>
                  <a:srgbClr val="990033"/>
                </a:solidFill>
                <a:effectLst>
                  <a:outerShdw blurRad="38100" dist="38100" dir="2700000" algn="tl">
                    <a:srgbClr val="000000">
                      <a:alpha val="43137"/>
                    </a:srgbClr>
                  </a:outerShdw>
                </a:effectLst>
                <a:latin typeface="Arial Narrow" pitchFamily="34" charset="0"/>
              </a:rPr>
              <a:t>Denying</a:t>
            </a:r>
            <a:r>
              <a:rPr lang="en-US" sz="4400" b="1" dirty="0">
                <a:solidFill>
                  <a:srgbClr val="990033"/>
                </a:solidFill>
                <a:effectLst>
                  <a:outerShdw blurRad="38100" dist="38100" dir="2700000" algn="tl">
                    <a:srgbClr val="000000">
                      <a:alpha val="43137"/>
                    </a:srgbClr>
                  </a:outerShdw>
                </a:effectLst>
                <a:latin typeface="Arial Narrow" pitchFamily="34" charset="0"/>
              </a:rPr>
              <a:t> God’s existence.</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Ridiculing</a:t>
            </a:r>
            <a:r>
              <a:rPr lang="en-US" sz="4400" b="1" dirty="0">
                <a:solidFill>
                  <a:srgbClr val="990033"/>
                </a:solidFill>
                <a:effectLst>
                  <a:outerShdw blurRad="38100" dist="38100" dir="2700000" algn="tl">
                    <a:srgbClr val="000000">
                      <a:alpha val="43137"/>
                    </a:srgbClr>
                  </a:outerShdw>
                </a:effectLst>
                <a:latin typeface="Arial Narrow" pitchFamily="34" charset="0"/>
              </a:rPr>
              <a:t> your faith.</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Living lives contrary to </a:t>
            </a:r>
            <a:r>
              <a:rPr lang="en-US" sz="4400" b="1">
                <a:solidFill>
                  <a:srgbClr val="990033"/>
                </a:solidFill>
                <a:effectLst>
                  <a:outerShdw blurRad="38100" dist="38100" dir="2700000" algn="tl">
                    <a:srgbClr val="000000">
                      <a:alpha val="43137"/>
                    </a:srgbClr>
                  </a:outerShdw>
                </a:effectLst>
                <a:latin typeface="Arial Narrow" pitchFamily="34" charset="0"/>
              </a:rPr>
              <a:t>God’s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desires</a:t>
            </a:r>
            <a:r>
              <a:rPr lang="en-US" sz="4400" b="1" dirty="0">
                <a:solidFill>
                  <a:srgbClr val="990033"/>
                </a:solidFill>
                <a:effectLst>
                  <a:outerShdw blurRad="38100" dist="38100" dir="2700000" algn="tl">
                    <a:srgbClr val="000000">
                      <a:alpha val="43137"/>
                    </a:srgbClr>
                  </a:outerShdw>
                </a:effectLst>
                <a:latin typeface="Arial Narrow" pitchFamily="34" charset="0"/>
              </a:rPr>
              <a:t> for us.</a:t>
            </a:r>
          </a:p>
        </p:txBody>
      </p:sp>
      <p:sp>
        <p:nvSpPr>
          <p:cNvPr id="4" name="Rectangle 3">
            <a:extLst>
              <a:ext uri="{FF2B5EF4-FFF2-40B4-BE49-F238E27FC236}">
                <a16:creationId xmlns:a16="http://schemas.microsoft.com/office/drawing/2014/main" id="{0E80FAE1-5CF9-4EF2-A28A-58F9304C5D4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Men Could Not Hold Him Down!</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A2582AD-EDA9-48C0-A1D9-2C03054F5675}"/>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AD91FF5-A987-44E2-B271-36AF5D36C029}"/>
              </a:ext>
            </a:extLst>
          </p:cNvPr>
          <p:cNvSpPr>
            <a:spLocks noGrp="1" noChangeArrowheads="1"/>
          </p:cNvSpPr>
          <p:nvPr>
            <p:ph idx="1"/>
          </p:nvPr>
        </p:nvSpPr>
        <p:spPr>
          <a:xfrm>
            <a:off x="457200" y="1066800"/>
            <a:ext cx="8229600" cy="4648200"/>
          </a:xfrm>
        </p:spPr>
        <p:txBody>
          <a:bodyPr>
            <a:normAutofit/>
          </a:bodyPr>
          <a:lstStyle/>
          <a:p>
            <a:pPr marL="857250" indent="-85725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Men Could Not Hold Him Down!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27:62-66</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Death Could Not Hold Him Down!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28:1-6</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7906860-2EA4-4D28-9EC7-1C3F7B320C3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BD4BE86-B2D3-4FA2-9ADA-FFE99EDBAFD0}"/>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3:14-15 - Just as Moses lifted up the snake in the desert, so the Son of Man must be lifted up,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that everyone who believes in him may have eternal life.</a:t>
            </a:r>
          </a:p>
        </p:txBody>
      </p:sp>
      <p:sp>
        <p:nvSpPr>
          <p:cNvPr id="4" name="Rectangle 3">
            <a:extLst>
              <a:ext uri="{FF2B5EF4-FFF2-40B4-BE49-F238E27FC236}">
                <a16:creationId xmlns:a16="http://schemas.microsoft.com/office/drawing/2014/main" id="{74BC053D-175E-4BF4-A753-56974F6890E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Introduction</a:t>
            </a:r>
            <a:endParaRPr lang="en-US" dirty="0"/>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325E46E-72D5-4AD6-A6A3-3BFCA5E9275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A05FF7-3955-4CB2-A6EA-C4DE066AB1E7}"/>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is the only One who could </a:t>
            </a:r>
            <a:r>
              <a:rPr lang="en-US" sz="4400" b="1" u="sng" dirty="0">
                <a:solidFill>
                  <a:srgbClr val="990033"/>
                </a:solidFill>
                <a:effectLst>
                  <a:outerShdw blurRad="38100" dist="38100" dir="2700000" algn="tl">
                    <a:srgbClr val="000000">
                      <a:alpha val="43137"/>
                    </a:srgbClr>
                  </a:outerShdw>
                </a:effectLst>
                <a:latin typeface="Arial Narrow" pitchFamily="34" charset="0"/>
              </a:rPr>
              <a:t>die</a:t>
            </a:r>
            <a:r>
              <a:rPr lang="en-US" sz="4400" b="1" dirty="0">
                <a:solidFill>
                  <a:srgbClr val="990033"/>
                </a:solidFill>
                <a:effectLst>
                  <a:outerShdw blurRad="38100" dist="38100" dir="2700000" algn="tl">
                    <a:srgbClr val="000000">
                      <a:alpha val="43137"/>
                    </a:srgbClr>
                  </a:outerShdw>
                </a:effectLst>
                <a:latin typeface="Arial Narrow" pitchFamily="34" charset="0"/>
              </a:rPr>
              <a:t> &amp; then have the power to resurrect Himself!</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1569E06-3827-4C50-99E0-1DCDCF3ABE4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2B24A6-D30C-48E1-B23E-3E40D04089B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9246D97-C9EF-4734-A220-ED8E55902AFD}"/>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is the only One who could </a:t>
            </a:r>
            <a:r>
              <a:rPr lang="en-US" sz="4400" b="1" u="sng" dirty="0">
                <a:solidFill>
                  <a:srgbClr val="990033"/>
                </a:solidFill>
                <a:effectLst>
                  <a:outerShdw blurRad="38100" dist="38100" dir="2700000" algn="tl">
                    <a:srgbClr val="000000">
                      <a:alpha val="43137"/>
                    </a:srgbClr>
                  </a:outerShdw>
                </a:effectLst>
                <a:latin typeface="Arial Narrow" pitchFamily="34" charset="0"/>
              </a:rPr>
              <a:t>die</a:t>
            </a:r>
            <a:r>
              <a:rPr lang="en-US" sz="4400" b="1" dirty="0">
                <a:solidFill>
                  <a:srgbClr val="990033"/>
                </a:solidFill>
                <a:effectLst>
                  <a:outerShdw blurRad="38100" dist="38100" dir="2700000" algn="tl">
                    <a:srgbClr val="000000">
                      <a:alpha val="43137"/>
                    </a:srgbClr>
                  </a:outerShdw>
                </a:effectLst>
                <a:latin typeface="Arial Narrow" pitchFamily="34" charset="0"/>
              </a:rPr>
              <a:t> &amp; then have the power to resurrect Himself!</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The resurrection proves that 	Jesus was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EE05038-1B27-4739-A5B6-FBA2F601E10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45FCA-52C0-4378-A3EE-BDE27978C3E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577ED2-306B-471F-A2BE-2204B8DCA8B0}"/>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is the only One who could </a:t>
            </a:r>
            <a:r>
              <a:rPr lang="en-US" sz="4400" b="1" u="sng" dirty="0">
                <a:solidFill>
                  <a:srgbClr val="990033"/>
                </a:solidFill>
                <a:effectLst>
                  <a:outerShdw blurRad="38100" dist="38100" dir="2700000" algn="tl">
                    <a:srgbClr val="000000">
                      <a:alpha val="43137"/>
                    </a:srgbClr>
                  </a:outerShdw>
                </a:effectLst>
                <a:latin typeface="Arial Narrow" pitchFamily="34" charset="0"/>
              </a:rPr>
              <a:t>die</a:t>
            </a:r>
            <a:r>
              <a:rPr lang="en-US" sz="4400" b="1" dirty="0">
                <a:solidFill>
                  <a:srgbClr val="990033"/>
                </a:solidFill>
                <a:effectLst>
                  <a:outerShdw blurRad="38100" dist="38100" dir="2700000" algn="tl">
                    <a:srgbClr val="000000">
                      <a:alpha val="43137"/>
                    </a:srgbClr>
                  </a:outerShdw>
                </a:effectLst>
                <a:latin typeface="Arial Narrow" pitchFamily="34" charset="0"/>
              </a:rPr>
              <a:t> &amp; then have the power to resurrect Himself!</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The resurrection proves that 	Jesus was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The resurrection proves that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you</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can be resurrected too.</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563F3C3-6252-4DE6-B7BB-EE3CDDD133F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B547E9-6A33-49E8-837A-56601794365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478CBF-784C-4F82-90B2-4C9DE7D751AC}"/>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p:txBody>
      </p:sp>
      <p:sp>
        <p:nvSpPr>
          <p:cNvPr id="4" name="Rectangle 3">
            <a:extLst>
              <a:ext uri="{FF2B5EF4-FFF2-40B4-BE49-F238E27FC236}">
                <a16:creationId xmlns:a16="http://schemas.microsoft.com/office/drawing/2014/main" id="{1AA35E06-AE1A-4466-8739-4A5CC3E4C6C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20AD10-A2D5-4D2A-B1BE-1313A9716D2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6E4DBBE-6128-4BD5-BD83-FDF3CD46F173}"/>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Moral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resurrection was a big fraud!</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3706F74C-0A56-438E-9EB2-56C02001C37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F118743-0FEE-4AD3-B7B1-AAAC8378479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4E0079E-A450-47D5-A247-606180544578}"/>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4695719-552C-4933-8369-40DC0D07970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A63DC3-0C28-49C9-B41E-214BC2771BA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ACB81CE-A4EC-4C05-B193-03C751ECEAAA}"/>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He revived, rolled the stone 		away &amp; walked out!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345101DC-26DE-43C9-B088-C7AA78B97A3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2376F0D-949B-4602-B2B4-0341E6BABBF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06E1E1-0FF4-4C7B-8770-EFDCB26E8BC7}"/>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But He was beaten, scourged, 		carried the cross &amp; hung on 		it. Then the spear was thrust 		into His side!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B0068A9-745B-476F-A498-91E607F2C6F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FDEA20-1027-4512-8350-4E3F6026B5E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87BF38E-B1D5-4352-9483-8E2F29298E05}"/>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c.  The Centurion &amp; Pilate 			proclaimed Him dead!</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DF9F787-10AF-4695-B7C7-49E8D1CD86C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5BBF34A-0439-44F2-9CAC-F75F256E5F5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6346561-D50C-4018-BD44-E8F3220E2DC1}"/>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d. He laid in an sealed tomb with 		no food, water or air.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7A00B12-2079-4628-A6F8-7D9D59880AC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8F1717-297B-4CCC-B42B-ED3754A7B76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ECB799-6347-4BDB-98FA-79CDB5213FC0}"/>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27:62-63</a:t>
            </a:r>
            <a:endPar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next day, the one after Preparation Day, the chief priests and the Pharisees went to Pilate. “Sir,” they said, “we remember that while he was still alive that deceiver said, ‘After three days I will rise again.’</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39D1B94-989F-4C3B-8516-0490856BB93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6F0436-6E7E-404F-B6B0-6EF1E40C16A5}"/>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Medical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Lord 	lapsed into a comma!</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e. He had to roll back the heavy 		stone &amp; sneak past the 			guards.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01414E9-27A0-4598-82FE-5E60431B9ED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A11422E-A3C3-4BD2-BCF1-59E6549C90B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19A6BDD-B641-4F92-B1AC-425B45D217AC}"/>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E52FE44-E683-4A03-A626-88E2953FA6E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0825DE-C6C9-4038-BBC0-FEAE4231CD6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2167D6-55D3-47D2-B913-A0535F60B054}"/>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This condition presupposes 		expectancy.</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04560BC4-E04F-49EF-A7F4-9894523B2D9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247F3F-00DD-47F5-B0D9-76FCC2F863D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4538081-2D3E-4A24-AF77-A3D6F90930AE}"/>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Nobody expected the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resur</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rection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4401D8D9-CA8C-4D53-842D-360C9774AFF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C6E87C-418A-4874-9093-D9103005FDB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FDB27-FEA3-49AE-AB58-BE7B3D6FE0C1}"/>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20:15 - “Woman,” he said, “why are you crying? Who is it you are looking for?” Thinking he was the gardener, she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Sir, if you have carried him away, tell me where you have put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 will get him.”</a:t>
            </a:r>
          </a:p>
        </p:txBody>
      </p:sp>
      <p:sp>
        <p:nvSpPr>
          <p:cNvPr id="4" name="Rectangle 3">
            <a:extLst>
              <a:ext uri="{FF2B5EF4-FFF2-40B4-BE49-F238E27FC236}">
                <a16:creationId xmlns:a16="http://schemas.microsoft.com/office/drawing/2014/main" id="{03D91007-3B81-45FE-997D-0FEC3BFD4DB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50D4614-CF0E-4258-B164-5D9B38644C1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6D97E20-2CA7-42BC-91A7-7E1C820DE7ED}"/>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about the disciples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Emmaus?</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24:13-33</a:t>
            </a:r>
          </a:p>
        </p:txBody>
      </p:sp>
      <p:sp>
        <p:nvSpPr>
          <p:cNvPr id="4" name="Rectangle 3">
            <a:extLst>
              <a:ext uri="{FF2B5EF4-FFF2-40B4-BE49-F238E27FC236}">
                <a16:creationId xmlns:a16="http://schemas.microsoft.com/office/drawing/2014/main" id="{CF8DFA72-7CAE-4F23-865B-E516A28EB2E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9DFF029-0AE4-4B3C-8D6D-829AB75FD24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12407CF-70E6-4FE1-8FD2-AE6014C41C2D}"/>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about the other women?</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28:1-6</a:t>
            </a:r>
          </a:p>
        </p:txBody>
      </p:sp>
      <p:sp>
        <p:nvSpPr>
          <p:cNvPr id="4" name="Rectangle 3">
            <a:extLst>
              <a:ext uri="{FF2B5EF4-FFF2-40B4-BE49-F238E27FC236}">
                <a16:creationId xmlns:a16="http://schemas.microsoft.com/office/drawing/2014/main" id="{F0357749-7B45-4107-8558-0F1BCB81739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2C75F76-1D5B-4B65-8049-06F3AB5A1D8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46C069-9C9B-44FC-84E6-20A7AF087FF2}"/>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c. Does more than one person 		have the same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hallucina</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tion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DEB2E49-0815-4664-ABFE-B14E2AFD8FA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17C4F89-DAE5-418F-93B0-299FE5A916B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D655AB9-826F-4B45-8108-A1C018681E46}"/>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about the disciples with &amp; without Thomas?</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20:17-31</a:t>
            </a:r>
          </a:p>
        </p:txBody>
      </p:sp>
      <p:sp>
        <p:nvSpPr>
          <p:cNvPr id="4" name="Rectangle 3">
            <a:extLst>
              <a:ext uri="{FF2B5EF4-FFF2-40B4-BE49-F238E27FC236}">
                <a16:creationId xmlns:a16="http://schemas.microsoft.com/office/drawing/2014/main" id="{0490F8F7-811B-416C-81D4-F91BD0164E1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7822CE-17DB-47A4-BB11-37A6118A828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12CAFC9-16C1-4750-9A4B-B5E2A5EA223B}"/>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about the 7 disciples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Galilee?</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21:4-12</a:t>
            </a:r>
          </a:p>
        </p:txBody>
      </p:sp>
      <p:sp>
        <p:nvSpPr>
          <p:cNvPr id="4" name="Rectangle 3">
            <a:extLst>
              <a:ext uri="{FF2B5EF4-FFF2-40B4-BE49-F238E27FC236}">
                <a16:creationId xmlns:a16="http://schemas.microsoft.com/office/drawing/2014/main" id="{E1997229-67AE-46D1-8958-FF715FEC5C2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47637C-2E76-4654-83DD-56D1EE81A93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4D1719-29FC-4F9F-B577-82F7980D3714}"/>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27:64-66</a:t>
            </a:r>
            <a:endPar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give the order for the tomb to be made secure until the third day. Otherwise, his disciples may come and steal the body and tell the people that he has been raised from the dead. This last deception will be worse than the first.” “Take a guard,” Pilate answered. “Go, make the tomb as secure as you know how.” So they went and made the tomb secure by putting a seal on the stone and posting the guard.</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CC031E9-AA52-4045-A13E-9FF0C0AC310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BA13A18-D806-4866-B868-FD7D411C7BA4}"/>
              </a:ext>
            </a:extLst>
          </p:cNvPr>
          <p:cNvSpPr>
            <a:spLocks noGrp="1" noChangeArrowheads="1"/>
          </p:cNvSpPr>
          <p:nvPr>
            <p:ph idx="1"/>
          </p:nvPr>
        </p:nvSpPr>
        <p:spPr>
          <a:xfrm>
            <a:off x="533400" y="990600"/>
            <a:ext cx="8229600" cy="58674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Denying the resurrection – popular explanations: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Psychological Theory: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disciples saw hallucinations!</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about the 500 disciples who all saw Him at one time?</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15:6</a:t>
            </a:r>
          </a:p>
        </p:txBody>
      </p:sp>
      <p:sp>
        <p:nvSpPr>
          <p:cNvPr id="4" name="Rectangle 3">
            <a:extLst>
              <a:ext uri="{FF2B5EF4-FFF2-40B4-BE49-F238E27FC236}">
                <a16:creationId xmlns:a16="http://schemas.microsoft.com/office/drawing/2014/main" id="{C98B3CD1-AA49-44C7-8279-E9C29B45EB6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Death Could Not Hold Him Down!</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BC250-1B50-4B75-B019-B4AB21D8BFF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114895-79B9-481B-AD94-A4D492A1E421}"/>
              </a:ext>
            </a:extLst>
          </p:cNvPr>
          <p:cNvSpPr>
            <a:spLocks noGrp="1" noChangeArrowheads="1"/>
          </p:cNvSpPr>
          <p:nvPr>
            <p:ph idx="1"/>
          </p:nvPr>
        </p:nvSpPr>
        <p:spPr>
          <a:xfrm>
            <a:off x="457200" y="1066800"/>
            <a:ext cx="8229600" cy="4648200"/>
          </a:xfrm>
        </p:spPr>
        <p:txBody>
          <a:bodyPr>
            <a:normAutofit/>
          </a:bodyPr>
          <a:lstStyle/>
          <a:p>
            <a:pPr marL="857250" indent="-85725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Men Could Not Hold Him Down!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27:62-66</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Death Could Not Hold Him Down!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28:1-6</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You Must Lift Him Up, But How?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28:7-8</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A42C76F-3DEC-4574-8E11-561AC1EAA35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BE54F5-7458-46F1-ABB7-7BED6ADDFC94}"/>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said,</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I, when I am lifted up from the earth, will draw all men to myself. – John 12:32.</a:t>
            </a:r>
            <a:endParaRPr lang="en-US" sz="2800" dirty="0"/>
          </a:p>
        </p:txBody>
      </p:sp>
      <p:sp>
        <p:nvSpPr>
          <p:cNvPr id="4" name="Rectangle 3">
            <a:extLst>
              <a:ext uri="{FF2B5EF4-FFF2-40B4-BE49-F238E27FC236}">
                <a16:creationId xmlns:a16="http://schemas.microsoft.com/office/drawing/2014/main" id="{781D92D1-82BF-428B-883C-69F96724679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You Must Lift Him Up, But How?</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2D738E-FB97-4E89-A9AB-EBDD595ED13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BEB4083-994C-4987-BB5A-BC035DBA0056}"/>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said,</a:t>
            </a:r>
          </a:p>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I, when I am lifted up from the earth, will draw all men to myself. – John 12:32.</a:t>
            </a:r>
          </a:p>
          <a:p>
            <a:pPr marL="742950" indent="-74295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Infallible Proof of the Resurrection</a:t>
            </a:r>
          </a:p>
          <a:p>
            <a:pPr marL="742950" indent="-74295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742950" indent="-74295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Christ in you, the hope of glory.</a:t>
            </a:r>
            <a:b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1:27</a:t>
            </a:r>
          </a:p>
          <a:p>
            <a:pPr marL="742950" indent="-742950" algn="ctr" eaLnBrk="1" fontAlgn="auto" hangingPunct="1">
              <a:spcAft>
                <a:spcPts val="0"/>
              </a:spcAft>
              <a:buFont typeface="Wingdings 2" panose="05020102010507070707" pitchFamily="18" charset="2"/>
              <a:buNone/>
              <a:defRPr/>
            </a:pPr>
            <a:endParaRPr lang="en-US" sz="4400" dirty="0">
              <a:latin typeface="Arial Narrow" pitchFamily="34" charset="0"/>
            </a:endParaRPr>
          </a:p>
        </p:txBody>
      </p:sp>
      <p:sp>
        <p:nvSpPr>
          <p:cNvPr id="4" name="Rectangle 3">
            <a:extLst>
              <a:ext uri="{FF2B5EF4-FFF2-40B4-BE49-F238E27FC236}">
                <a16:creationId xmlns:a16="http://schemas.microsoft.com/office/drawing/2014/main" id="{C9570F7E-7C7B-4C20-BEA4-A9FDC095587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You Must Lift Him Up, But How?</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C07B15-02AF-4ABD-9BA4-5DBC7CA1E2B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9E7D3B-ECA1-4D20-815C-F190E8184202}"/>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Can You Lift Him Up?</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10:32 - Whoever acknowledges me before men, I will also acknowledge him before my Father in heaven.</a:t>
            </a:r>
          </a:p>
        </p:txBody>
      </p:sp>
      <p:sp>
        <p:nvSpPr>
          <p:cNvPr id="4" name="Rectangle 3">
            <a:extLst>
              <a:ext uri="{FF2B5EF4-FFF2-40B4-BE49-F238E27FC236}">
                <a16:creationId xmlns:a16="http://schemas.microsoft.com/office/drawing/2014/main" id="{EF78D143-B7DA-411A-9CE9-2F97698B7AA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You Must Lift Him Up, But How?</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E90F144-72B2-4CB0-AF71-7B76F1D583F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7ADE6E1-F488-4AB4-A02C-0D06E9DE2A84}"/>
              </a:ext>
            </a:extLst>
          </p:cNvPr>
          <p:cNvSpPr>
            <a:spLocks noGrp="1" noChangeArrowheads="1"/>
          </p:cNvSpPr>
          <p:nvPr>
            <p:ph idx="1"/>
          </p:nvPr>
        </p:nvSpPr>
        <p:spPr>
          <a:xfrm>
            <a:off x="533400" y="1066800"/>
            <a:ext cx="8229600" cy="5791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Can You Lift Him Up?</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10:32 - Whoever acknowledges me before men, I will also acknowledge him before my Father in heaven.</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5:15-16 - Neither do people light a lamp and put it under a bowl. Instead they put it on its stand, and it gives light to everyone in the house.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the same way, let your light shine before men, that they may see your good deeds and praise your Father in heaven.</a:t>
            </a:r>
          </a:p>
        </p:txBody>
      </p:sp>
      <p:sp>
        <p:nvSpPr>
          <p:cNvPr id="4" name="Rectangle 3">
            <a:extLst>
              <a:ext uri="{FF2B5EF4-FFF2-40B4-BE49-F238E27FC236}">
                <a16:creationId xmlns:a16="http://schemas.microsoft.com/office/drawing/2014/main" id="{FDB018D7-3DA2-4082-917B-6CF9550B8A3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You Must Lift Him Up, But How?</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38091B-8F60-4898-95F8-664A9714A39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BCF8703-C651-4D69-9CE1-D3D45E9F3A1C}"/>
              </a:ext>
            </a:extLst>
          </p:cNvPr>
          <p:cNvSpPr>
            <a:spLocks noGrp="1" noChangeArrowheads="1"/>
          </p:cNvSpPr>
          <p:nvPr>
            <p:ph idx="1"/>
          </p:nvPr>
        </p:nvSpPr>
        <p:spPr>
          <a:xfrm>
            <a:off x="533400" y="1066800"/>
            <a:ext cx="8229600" cy="5791200"/>
          </a:xfrm>
        </p:spPr>
        <p:txBody>
          <a:bodyPr>
            <a:normAutofit/>
          </a:bodyPr>
          <a:lstStyle/>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Lord Jesus has risen from the dead!</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B0A7362-5222-498E-AFA6-3ED11F5602B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9F760AB-69BC-4341-B9FE-1DC04853E601}"/>
              </a:ext>
            </a:extLst>
          </p:cNvPr>
          <p:cNvSpPr>
            <a:spLocks noGrp="1" noChangeArrowheads="1"/>
          </p:cNvSpPr>
          <p:nvPr>
            <p:ph idx="1"/>
          </p:nvPr>
        </p:nvSpPr>
        <p:spPr>
          <a:xfrm>
            <a:off x="533400" y="1066800"/>
            <a:ext cx="8229600" cy="5791200"/>
          </a:xfrm>
        </p:spPr>
        <p:txBody>
          <a:bodyPr>
            <a:normAutofit/>
          </a:bodyPr>
          <a:lstStyle/>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Lord Jesus has risen from the dead!</a:t>
            </a:r>
          </a:p>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lives His resurrection life today in &amp; through each of you who have yielded your life to Him.</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942BDB9-66D3-4756-96DE-E38846087CB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59B0595-03D1-4B21-B90B-A4BBE69E69AD}"/>
              </a:ext>
            </a:extLst>
          </p:cNvPr>
          <p:cNvSpPr>
            <a:spLocks noGrp="1" noChangeArrowheads="1"/>
          </p:cNvSpPr>
          <p:nvPr>
            <p:ph idx="1"/>
          </p:nvPr>
        </p:nvSpPr>
        <p:spPr>
          <a:xfrm>
            <a:off x="533400" y="1066800"/>
            <a:ext cx="8229600" cy="5791200"/>
          </a:xfrm>
        </p:spPr>
        <p:txBody>
          <a:bodyPr>
            <a:normAutofit/>
          </a:bodyPr>
          <a:lstStyle/>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Lord Jesus has risen from the dead!</a:t>
            </a:r>
          </a:p>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lives His resurrection life today in &amp; through each of you who have yielded your life to Him.</a:t>
            </a:r>
          </a:p>
          <a:p>
            <a:pPr marL="742950" indent="-74295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So – if you have really committed your life to the Lord Jesus – you are lifting Him up!</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326FB0B-6D5F-423B-8658-1770605EFC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BA2C862-DD42-4ADB-B94A-E44C1290E6D0}"/>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28:1-4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After the Sabbath, at dawn on the first day of the week, Mary Magdalene and the other Mary went to look at the tomb. There was a violent earthquake, for an angel of the Lord came down from heaven and, going to the tomb, rolled back the stone and sat on it. His appearance was like lightning, and his clothes were white as snow. The guards were so afraid of him that they shook and became like dead men. </a:t>
            </a:r>
            <a:endPar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CD6394-3D42-49DF-8AF4-99461264903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87A729-BD78-4B25-B779-844414F2E79B}"/>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28:5-6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angel said to the women, “Do not be afraid, for I know that you are looking for Jesus, who was crucified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He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 not here; he has risen, just as he said. Come and see the place where he lay.</a:t>
            </a:r>
            <a:endPar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AE8515D-BD52-4CA4-A225-432DD48D76B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4815E40-D888-47E4-92A8-FE43F522359D}"/>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28:7-8</a:t>
            </a:r>
            <a:endPar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go quickly and tell his disciples: ‘He has risen from the dead and is going ahead of you into Galilee. There you will see him.’ Now I have told you</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So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women hurried away from the tomb, afraid yet filled with joy, and ran to tell his disciples.</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0D8CE42-A128-4E29-8682-5B5DD802B1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7EB9CD-3604-4A18-9560-1A81EA041136}"/>
              </a:ext>
            </a:extLst>
          </p:cNvPr>
          <p:cNvSpPr>
            <a:spLocks noGrp="1" noChangeArrowheads="1"/>
          </p:cNvSpPr>
          <p:nvPr>
            <p:ph idx="1"/>
          </p:nvPr>
        </p:nvSpPr>
        <p:spPr>
          <a:xfrm>
            <a:off x="457200" y="1143000"/>
            <a:ext cx="8229600" cy="5715000"/>
          </a:xfrm>
        </p:spPr>
        <p:txBody>
          <a:bodyPr>
            <a:normAutofit/>
          </a:bodyPr>
          <a:lstStyle/>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What have you chosen to do?</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47C52F-B2FE-4A2D-8491-AA856255414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505E19-7EC4-4DC0-98F7-94FA23F2895A}"/>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Men Could Not Hold Him Down!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27:62-66</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16298</TotalTime>
  <Words>2141</Words>
  <Application>Microsoft Office PowerPoint</Application>
  <PresentationFormat>On-screen Show (4:3)</PresentationFormat>
  <Paragraphs>247</Paragraphs>
  <Slides>48</Slides>
  <Notes>48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Arial Narrow</vt:lpstr>
      <vt:lpstr>Calibri</vt:lpstr>
      <vt:lpstr>Franklin Gothic Medium</vt:lpstr>
      <vt:lpstr>Lucida Sans Unicode</vt:lpstr>
      <vt:lpstr>Times New Roman</vt:lpstr>
      <vt:lpstr>Wingdings 2</vt:lpstr>
      <vt:lpstr>Trek</vt:lpstr>
      <vt:lpstr>how  do  you  lift  up  the risen  lord?</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1077</cp:revision>
  <dcterms:created xsi:type="dcterms:W3CDTF">2005-04-23T22:37:40Z</dcterms:created>
  <dcterms:modified xsi:type="dcterms:W3CDTF">2024-06-16T01:12:59Z</dcterms:modified>
</cp:coreProperties>
</file>