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398" r:id="rId2"/>
    <p:sldId id="2854" r:id="rId3"/>
    <p:sldId id="3088" r:id="rId4"/>
    <p:sldId id="3089" r:id="rId5"/>
    <p:sldId id="3090" r:id="rId6"/>
    <p:sldId id="3061" r:id="rId7"/>
    <p:sldId id="1362" r:id="rId8"/>
    <p:sldId id="2078" r:id="rId9"/>
    <p:sldId id="3126" r:id="rId10"/>
    <p:sldId id="3127" r:id="rId11"/>
    <p:sldId id="3128" r:id="rId12"/>
    <p:sldId id="3129" r:id="rId13"/>
    <p:sldId id="3130" r:id="rId14"/>
    <p:sldId id="3131" r:id="rId15"/>
    <p:sldId id="3133" r:id="rId16"/>
    <p:sldId id="3134" r:id="rId17"/>
    <p:sldId id="3135" r:id="rId18"/>
    <p:sldId id="3136" r:id="rId19"/>
    <p:sldId id="3137" r:id="rId20"/>
    <p:sldId id="3138" r:id="rId21"/>
    <p:sldId id="2871" r:id="rId22"/>
    <p:sldId id="3139" r:id="rId23"/>
    <p:sldId id="3140" r:id="rId24"/>
    <p:sldId id="3141" r:id="rId25"/>
    <p:sldId id="3142" r:id="rId26"/>
    <p:sldId id="3143" r:id="rId27"/>
    <p:sldId id="3144" r:id="rId28"/>
    <p:sldId id="3145" r:id="rId29"/>
    <p:sldId id="3146" r:id="rId30"/>
    <p:sldId id="3147" r:id="rId31"/>
    <p:sldId id="3148" r:id="rId32"/>
    <p:sldId id="3149" r:id="rId33"/>
    <p:sldId id="3150" r:id="rId34"/>
    <p:sldId id="3151" r:id="rId35"/>
    <p:sldId id="3152" r:id="rId36"/>
    <p:sldId id="2690" r:id="rId37"/>
  </p:sldIdLst>
  <p:sldSz cx="9144000" cy="6858000" type="screen4x3"/>
  <p:notesSz cx="7023100" cy="93091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345"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0" y="1782"/>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D2A9398E-26CF-4EBE-BB58-AB983865515D}"/>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C8DFC6EB-3DE7-455D-904F-70F38F7898C8}"/>
              </a:ext>
            </a:extLst>
          </p:cNvPr>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479" tIns="46740" rIns="93479" bIns="4674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70FD3F67-326C-4BE0-8B51-B00BB7094253}"/>
              </a:ext>
            </a:extLst>
          </p:cNvPr>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76B8E196-6681-4F5D-BE12-A18526107966}"/>
              </a:ext>
            </a:extLst>
          </p:cNvPr>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479" tIns="46740" rIns="93479" bIns="4674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EA29032B-A2E6-4399-93B8-55092A9DF766}"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4C29C2-6A41-493F-9318-58C581700062}"/>
              </a:ext>
            </a:extLst>
          </p:cNvPr>
          <p:cNvSpPr>
            <a:spLocks noGrp="1"/>
          </p:cNvSpPr>
          <p:nvPr>
            <p:ph type="hdr" sz="quarter"/>
          </p:nvPr>
        </p:nvSpPr>
        <p:spPr>
          <a:xfrm>
            <a:off x="0" y="0"/>
            <a:ext cx="3043238" cy="465138"/>
          </a:xfrm>
          <a:prstGeom prst="rect">
            <a:avLst/>
          </a:prstGeom>
        </p:spPr>
        <p:txBody>
          <a:bodyPr vert="horz" lIns="93479" tIns="46740" rIns="93479" bIns="4674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337EEED2-4E10-437A-8DC0-9F87AEAE6C63}"/>
              </a:ext>
            </a:extLst>
          </p:cNvPr>
          <p:cNvSpPr>
            <a:spLocks noGrp="1"/>
          </p:cNvSpPr>
          <p:nvPr>
            <p:ph type="dt" idx="1"/>
          </p:nvPr>
        </p:nvSpPr>
        <p:spPr>
          <a:xfrm>
            <a:off x="3978275" y="0"/>
            <a:ext cx="3043238" cy="465138"/>
          </a:xfrm>
          <a:prstGeom prst="rect">
            <a:avLst/>
          </a:prstGeom>
        </p:spPr>
        <p:txBody>
          <a:bodyPr vert="horz" lIns="93479" tIns="46740" rIns="93479" bIns="46740" rtlCol="0"/>
          <a:lstStyle>
            <a:lvl1pPr algn="r">
              <a:defRPr sz="1200"/>
            </a:lvl1pPr>
          </a:lstStyle>
          <a:p>
            <a:pPr>
              <a:defRPr/>
            </a:pPr>
            <a:fld id="{385A52C7-4AC5-43F4-81CC-6217949AD5AB}" type="datetimeFigureOut">
              <a:rPr lang="en-US"/>
              <a:pPr>
                <a:defRPr/>
              </a:pPr>
              <a:t>6/15/2024</a:t>
            </a:fld>
            <a:endParaRPr lang="en-US" dirty="0"/>
          </a:p>
        </p:txBody>
      </p:sp>
      <p:sp>
        <p:nvSpPr>
          <p:cNvPr id="4" name="Slide Image Placeholder 3">
            <a:extLst>
              <a:ext uri="{FF2B5EF4-FFF2-40B4-BE49-F238E27FC236}">
                <a16:creationId xmlns:a16="http://schemas.microsoft.com/office/drawing/2014/main" id="{30F9EC0A-26FD-4EFF-B980-E6CDD776DA48}"/>
              </a:ext>
            </a:extLst>
          </p:cNvPr>
          <p:cNvSpPr>
            <a:spLocks noGrp="1" noRot="1" noChangeAspect="1"/>
          </p:cNvSpPr>
          <p:nvPr>
            <p:ph type="sldImg" idx="2"/>
          </p:nvPr>
        </p:nvSpPr>
        <p:spPr>
          <a:xfrm>
            <a:off x="1185863" y="698500"/>
            <a:ext cx="4651375" cy="3489325"/>
          </a:xfrm>
          <a:prstGeom prst="rect">
            <a:avLst/>
          </a:prstGeom>
          <a:noFill/>
          <a:ln w="12700">
            <a:solidFill>
              <a:prstClr val="black"/>
            </a:solidFill>
          </a:ln>
        </p:spPr>
        <p:txBody>
          <a:bodyPr vert="horz" lIns="93479" tIns="46740" rIns="93479" bIns="46740" rtlCol="0" anchor="ctr"/>
          <a:lstStyle/>
          <a:p>
            <a:pPr lvl="0"/>
            <a:endParaRPr lang="en-US" noProof="0" dirty="0"/>
          </a:p>
        </p:txBody>
      </p:sp>
      <p:sp>
        <p:nvSpPr>
          <p:cNvPr id="5" name="Notes Placeholder 4">
            <a:extLst>
              <a:ext uri="{FF2B5EF4-FFF2-40B4-BE49-F238E27FC236}">
                <a16:creationId xmlns:a16="http://schemas.microsoft.com/office/drawing/2014/main" id="{B9BA864C-3941-42A5-BA76-2D7B3185E166}"/>
              </a:ext>
            </a:extLst>
          </p:cNvPr>
          <p:cNvSpPr>
            <a:spLocks noGrp="1"/>
          </p:cNvSpPr>
          <p:nvPr>
            <p:ph type="body" sz="quarter" idx="3"/>
          </p:nvPr>
        </p:nvSpPr>
        <p:spPr>
          <a:xfrm>
            <a:off x="701675" y="4421188"/>
            <a:ext cx="5619750" cy="4189412"/>
          </a:xfrm>
          <a:prstGeom prst="rect">
            <a:avLst/>
          </a:prstGeom>
        </p:spPr>
        <p:txBody>
          <a:bodyPr vert="horz" lIns="93479" tIns="46740" rIns="93479" bIns="4674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C965934-8DD7-4B46-8D2D-C6D22216EB39}"/>
              </a:ext>
            </a:extLst>
          </p:cNvPr>
          <p:cNvSpPr>
            <a:spLocks noGrp="1"/>
          </p:cNvSpPr>
          <p:nvPr>
            <p:ph type="ftr" sz="quarter" idx="4"/>
          </p:nvPr>
        </p:nvSpPr>
        <p:spPr>
          <a:xfrm>
            <a:off x="0" y="8842375"/>
            <a:ext cx="3043238" cy="465138"/>
          </a:xfrm>
          <a:prstGeom prst="rect">
            <a:avLst/>
          </a:prstGeom>
        </p:spPr>
        <p:txBody>
          <a:bodyPr vert="horz" lIns="93479" tIns="46740" rIns="93479" bIns="4674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76F18F0A-F115-4C0F-8413-CBA77160EB0F}"/>
              </a:ext>
            </a:extLst>
          </p:cNvPr>
          <p:cNvSpPr>
            <a:spLocks noGrp="1"/>
          </p:cNvSpPr>
          <p:nvPr>
            <p:ph type="sldNum" sz="quarter" idx="5"/>
          </p:nvPr>
        </p:nvSpPr>
        <p:spPr>
          <a:xfrm>
            <a:off x="3978275" y="8842375"/>
            <a:ext cx="3043238" cy="465138"/>
          </a:xfrm>
          <a:prstGeom prst="rect">
            <a:avLst/>
          </a:prstGeom>
        </p:spPr>
        <p:txBody>
          <a:bodyPr vert="horz" wrap="square" lIns="93479" tIns="46740" rIns="93479" bIns="46740" numCol="1" anchor="b" anchorCtr="0" compatLnSpc="1">
            <a:prstTxWarp prst="textNoShape">
              <a:avLst/>
            </a:prstTxWarp>
          </a:bodyPr>
          <a:lstStyle>
            <a:lvl1pPr algn="r">
              <a:defRPr sz="1200"/>
            </a:lvl1pPr>
          </a:lstStyle>
          <a:p>
            <a:fld id="{085D2DFE-B975-40F4-A0A3-784398275653}"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C0AC14E9-B97D-4A1A-9D31-808D003F72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5AA2F3FC-3859-4DF5-9C38-8536215832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7108" name="Slide Number Placeholder 3">
            <a:extLst>
              <a:ext uri="{FF2B5EF4-FFF2-40B4-BE49-F238E27FC236}">
                <a16:creationId xmlns:a16="http://schemas.microsoft.com/office/drawing/2014/main" id="{00DE04A9-D416-4596-B117-FAAABA2DF8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B3C6D79-7948-419D-9A03-5D5A87544E5B}"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78596A55-F1C6-4D6D-AA20-F50ADE53A9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5F1EB822-9EF4-41F4-B033-CAFF306694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6640554B-FF53-4DDA-9DD2-8DC48C1FA4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9C71A52-726B-422A-A372-FA146E76AFC2}"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64BB4C5-AE50-4C28-88DD-D14CB6964F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47A4BC4B-84F0-4BB5-B499-985646B90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7348" name="Slide Number Placeholder 3">
            <a:extLst>
              <a:ext uri="{FF2B5EF4-FFF2-40B4-BE49-F238E27FC236}">
                <a16:creationId xmlns:a16="http://schemas.microsoft.com/office/drawing/2014/main" id="{0D9EC0E4-FE74-4839-89CB-D60BD7DB27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EDC5D92-8FF4-4216-8031-F0C4C223C71C}"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C67605B2-17BE-466B-AA45-B18A2DC829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6F3594F0-1F4F-406E-B473-7D909CDACB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162779CC-F998-4E8D-91B1-67E0842B34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33256FF-5DE6-45B3-AD3F-0043D4E0D0DB}"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94BDF04-5BCD-4003-A073-F7A3E8DD52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7B22E1A0-0EC0-4568-9884-BF933518E0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FFFFA816-C1CF-437C-90B9-BB33893455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043FBC1-9376-44F9-A800-F43460752415}"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CA0F28C-4827-491E-BD28-0E722BCB1A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E820A81E-FA5E-4463-9419-03CA54F440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98ECD6A5-B214-46E7-AA12-11C438B4F5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6E35E38-421B-4026-ADBB-C71B81FF3443}"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E9EDEF9F-4659-4F78-AA4B-6CA267ADDF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A1813D4A-4097-4AF8-9CF7-F4EF3EAD8B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127B09E1-3A1A-402D-883A-F8997E8B95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2EE8D8C-6612-4684-9592-042640E03589}"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7B79B2A9-9D03-4C48-AE00-D7CA929679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8DF3C9E1-6B11-414B-9E14-9F84D4069E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EC2F0C6A-5D38-4D40-96AC-FD5780FABE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59F809A-F72F-4D53-B280-D0C8603CEB28}"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6C232BE4-CF48-4E0B-A467-76AF6BA520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7C7DB84B-8A6F-45B5-8AA0-AD4AFFD505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47FBEF78-3EDD-44D2-BB57-505E48F9661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96E4421-00B0-4ABC-868D-0DCF65303E42}"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8787DB1E-56D6-4C42-A7B8-3F3F082C2F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D39304F8-72E6-45BE-A46B-ACD9879D14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6A11A471-08B3-4F79-B11D-BDE38EF693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135FE58-72CA-4987-91C4-6A182F1298A0}"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44B09F72-2C82-4528-9EFA-1E4B70D374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0420FDC1-AF06-4268-97C0-B485EADD79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1167730F-6815-4856-9FE5-43A693A78E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C5E53F6-A49C-4391-9BD3-1AC82E3B943E}"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DD668F04-9E35-4908-A11F-A77FE89170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E0A8B07D-ECA8-4F54-8449-C8637D33B8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556A5BA5-AFF3-45D1-A039-5342926228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EADE6F2-79B4-4C5D-BBF9-AA2D5F013CC0}"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1FBA049C-62FB-40A0-8D9B-BDCEFFE317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2096147-2E78-4755-A8E6-6A96DE3775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31C4A3D2-79F4-473A-9F0B-AAC3CABD99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FC01C27-B019-49CE-9D38-4731CCEA6752}"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3B6CEAE9-7A1B-4DF0-9423-842244442C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98ACC619-4491-432E-808C-1AF31FAC65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94DEE028-EE1F-4EAB-B0C2-6056CECF07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2C8379E-8FF5-461D-B217-E24B97405407}"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1F4397FD-7C96-4939-9081-2649510444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B90C0A52-61A6-43AE-9F88-5E7A192615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7DAAD4E2-FB23-4B10-9AC4-594BCE7B69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4ED3E71-37C6-47B6-9DB8-98E0E0A8B247}"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1EB3739C-5D49-4934-AD98-561C8F0CF7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0E17BA9E-E3A9-4674-93FC-F1ABB2F26A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95C00B25-2092-4BAA-A3C6-343C7E0632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90CC419-DAA3-49D2-9183-977D22EA4BBC}"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EED1CD45-23BB-4417-B910-AD2AA3584C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FCB54E60-96E3-46E9-95C1-333C6EDB52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B3E04E12-6B2A-4C43-BD5E-B1BA7D6017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A81B8F9-1527-482C-AA23-82449D4C65D5}"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4CCFA6C4-B216-4B60-9486-01CBA5D037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49693229-7AC7-4B2B-B4DF-F8FCBC73C2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91BF9AAD-5756-4581-BDF2-309C5AA3F4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24FF9B1-9E6D-4490-87CF-C8C87365FB93}"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4EF99616-5140-44ED-8F12-D06CFC8BCA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64F136F3-C409-49BF-96BF-6ADC79FA87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E894EA6E-13A4-4058-8F9F-5E4D3962DE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D16279E-B634-4582-A789-9A42B0515CC6}"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4968E18E-CF92-4319-B063-89FEBF9E09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6DB1EFD3-FE46-46E9-A7FF-A0EE69EB2B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04D8DDB5-5C80-4D8B-8CD8-7358139F91B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870AC5C-1345-469A-BB02-5FF2125775AC}"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C7F1961D-BB1B-4A22-8F61-AE63DB1E527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B268CCFC-1424-4A4B-9FEE-F096D92F66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195F8C29-43A0-4466-98B5-306E37CA55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5A14674-A01E-4368-BBA7-6D97D6AD3008}"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D10CE398-0AD2-4BA4-9E25-0D650FCE96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E0550FDF-6249-4D50-99D8-456B0956208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9C339BE5-E9CB-402F-BF8C-A79E8B32DE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2E2F167-6A91-48D9-B090-E93754F2D5E9}"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5DFDD502-41BB-4D5A-BAC0-1B35100390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EA1A2B80-FD11-4FAA-ACB2-A65433A4D8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9156" name="Slide Number Placeholder 3">
            <a:extLst>
              <a:ext uri="{FF2B5EF4-FFF2-40B4-BE49-F238E27FC236}">
                <a16:creationId xmlns:a16="http://schemas.microsoft.com/office/drawing/2014/main" id="{FCD7CBE1-1FE9-4D83-9FDB-DDDD4ADF5D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4A6952B-F99D-403E-8796-0B7D3F6D72AA}"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A30D0BBB-EA0F-4737-9B7D-48371B85EE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A43D2B2D-B51F-41A4-801D-3411B031E1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62AA0125-951D-410B-A349-FDA3463CC9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56DA539-82E4-4AA4-B81C-E362B6912147}"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89FB1B78-75A5-4017-9939-5158C6DD5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54843F66-9FAA-4F44-B16A-24BC91DE652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0D12971A-D57F-4959-9FD1-95E5353017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887BB68-9B88-4CCD-9F30-1E7538233338}"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20919E1E-64F8-45D0-AC65-FEE2C55ADC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84ED43FA-7763-46C8-8314-57C0791D1A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F8103C98-D9BF-43BD-9771-8274282DA35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7ADCBE5-A4D1-415A-9869-7320CF59A252}"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87777DCA-634F-4182-9A64-716B2569B2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FED82C2-D9FF-454F-A1EF-69BF7034FA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0BE2CF6A-C361-4107-BF6F-EF8E46A743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8839216-BBEE-4791-8DB5-71E33D8E91D1}"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83F88F5D-A3FC-4A35-A303-6F5C641FBD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67D357FA-B1DA-4961-B02F-1F0CDCBAA4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F04DABA2-A723-4BDC-9EC0-217C99ABE8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8E71E03-CD2C-4EF6-92E3-D686DEFB34E0}"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83F88F5D-A3FC-4A35-A303-6F5C641FBD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67D357FA-B1DA-4961-B02F-1F0CDCBAA4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F04DABA2-A723-4BDC-9EC0-217C99ABE8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8E71E03-CD2C-4EF6-92E3-D686DEFB34E0}" type="slidenum">
              <a:rPr lang="en-US" altLang="en-US" sz="1200"/>
              <a:pPr eaLnBrk="1" hangingPunct="1"/>
              <a:t>35</a:t>
            </a:fld>
            <a:endParaRPr lang="en-US" altLang="en-US" sz="1200"/>
          </a:p>
        </p:txBody>
      </p:sp>
    </p:spTree>
    <p:extLst>
      <p:ext uri="{BB962C8B-B14F-4D97-AF65-F5344CB8AC3E}">
        <p14:creationId xmlns:p14="http://schemas.microsoft.com/office/powerpoint/2010/main" val="33482463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14F57A74-01B5-40EC-B3BB-9BC0CDC704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AD27A396-F9A8-4FA9-85E5-48C022E7D4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5B56205D-2E3F-4DE3-953D-74049E1352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D01185C-AC39-44EB-A016-34D7BB0424D1}" type="slidenum">
              <a:rPr lang="en-US" altLang="en-US" sz="1200"/>
              <a:pPr eaLnBrk="1" hangingPunct="1"/>
              <a:t>36</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8438585-53BC-44E4-B6BE-A9BA7BE187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D0C678E8-A89E-43C6-B84D-36308A7FAB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61257412-14B3-40F0-9F5D-917015C1D5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658F110-1CE6-4E35-B435-BBF63136764B}" type="slidenum">
              <a:rPr lang="en-US" altLang="en-US" sz="1200"/>
              <a:pPr eaLnBrk="1" hangingPunct="1"/>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A9C6FCCD-2827-4361-B948-9355D83B21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D7ADF015-0C2E-484E-A491-81E2092ABA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a:extLst>
              <a:ext uri="{FF2B5EF4-FFF2-40B4-BE49-F238E27FC236}">
                <a16:creationId xmlns:a16="http://schemas.microsoft.com/office/drawing/2014/main" id="{6096DD41-F24F-4DFA-B3DC-0B5C2FE56EE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DC3CF86-B2C9-4020-BE78-B1A45093ACE3}"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B516399B-C305-4AF7-B455-CA4FFD2D07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DD2EB752-0F13-4548-8654-4BFBDAE360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F62087D7-35EA-4DEA-B91D-2C76DF8A32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9494D96-A099-478E-9F0D-9B6E1B2E6E71}"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09A37949-803B-4D89-9400-68931A2216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5ECE82F7-0C25-48DA-960E-5372C08A0C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3252" name="Slide Number Placeholder 3">
            <a:extLst>
              <a:ext uri="{FF2B5EF4-FFF2-40B4-BE49-F238E27FC236}">
                <a16:creationId xmlns:a16="http://schemas.microsoft.com/office/drawing/2014/main" id="{B9342170-64B7-484A-8BA0-DE29DE7745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8783389-BF0B-4898-B1D2-E70512758F41}"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C79C2B85-2EE2-4ED6-A382-BE24AC0031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E8A26668-4FE2-4415-8ADE-84939DA0B2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39CC4E6A-94AE-4B6B-8A03-5E1D610CED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9FAAD6E-ED91-43FE-8945-DA043EB6C055}"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943E1EBC-2A40-4E8A-A6C5-98E2D8D40B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DB86557A-EC96-4572-BB8F-DC86A1C452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5300" name="Slide Number Placeholder 3">
            <a:extLst>
              <a:ext uri="{FF2B5EF4-FFF2-40B4-BE49-F238E27FC236}">
                <a16:creationId xmlns:a16="http://schemas.microsoft.com/office/drawing/2014/main" id="{E6721354-5734-4F1D-8211-59EFFDC88EA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D13F108-232E-47D0-B418-6B03DC6047B0}"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2648BFD-01E9-4C5C-85A0-CB73536ED1B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4715D662-8586-4246-BDE9-EE990029440D}"/>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B23A1D86-C8A4-49C1-A899-5EC114CE058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B7FB4DDF-7663-4296-8C61-5DE744FCF2BF}"/>
              </a:ext>
            </a:extLst>
          </p:cNvPr>
          <p:cNvSpPr>
            <a:spLocks noGrp="1"/>
          </p:cNvSpPr>
          <p:nvPr>
            <p:ph type="sldNum" sz="quarter" idx="12"/>
          </p:nvPr>
        </p:nvSpPr>
        <p:spPr>
          <a:xfrm>
            <a:off x="8229600" y="6473825"/>
            <a:ext cx="758825" cy="247650"/>
          </a:xfrm>
        </p:spPr>
        <p:txBody>
          <a:bodyPr/>
          <a:lstStyle>
            <a:lvl1pPr>
              <a:defRPr/>
            </a:lvl1pPr>
          </a:lstStyle>
          <a:p>
            <a:fld id="{C599742D-9AB4-49E4-BBBB-DA93FAAC0F83}" type="slidenum">
              <a:rPr lang="en-US" altLang="en-US"/>
              <a:pPr/>
              <a:t>‹#›</a:t>
            </a:fld>
            <a:endParaRPr lang="en-US" altLang="en-US"/>
          </a:p>
        </p:txBody>
      </p:sp>
    </p:spTree>
    <p:extLst>
      <p:ext uri="{BB962C8B-B14F-4D97-AF65-F5344CB8AC3E}">
        <p14:creationId xmlns:p14="http://schemas.microsoft.com/office/powerpoint/2010/main" val="2235345794"/>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B9404D56-D176-440C-8C6F-E29C7EBDC75C}"/>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DB3E1B4B-97B5-468D-B6FC-527C1D2E12E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8E5FD2A0-A223-47B1-B4A8-133FC4BCD3B8}"/>
              </a:ext>
            </a:extLst>
          </p:cNvPr>
          <p:cNvSpPr>
            <a:spLocks noGrp="1"/>
          </p:cNvSpPr>
          <p:nvPr>
            <p:ph type="sldNum" sz="quarter" idx="12"/>
          </p:nvPr>
        </p:nvSpPr>
        <p:spPr/>
        <p:txBody>
          <a:bodyPr/>
          <a:lstStyle>
            <a:lvl1pPr>
              <a:defRPr/>
            </a:lvl1pPr>
          </a:lstStyle>
          <a:p>
            <a:fld id="{DE7B1ED1-206C-4540-ACAC-76226D5EE332}" type="slidenum">
              <a:rPr lang="en-US" altLang="en-US"/>
              <a:pPr/>
              <a:t>‹#›</a:t>
            </a:fld>
            <a:endParaRPr lang="en-US" altLang="en-US"/>
          </a:p>
        </p:txBody>
      </p:sp>
    </p:spTree>
    <p:extLst>
      <p:ext uri="{BB962C8B-B14F-4D97-AF65-F5344CB8AC3E}">
        <p14:creationId xmlns:p14="http://schemas.microsoft.com/office/powerpoint/2010/main" val="3395087365"/>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772AB1-9A93-4A0D-9891-3D3D58941736}"/>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8849F94-C375-40BF-8C1B-5CE8DD0076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4011C06-0C15-464B-B838-5608A9C8960D}"/>
              </a:ext>
            </a:extLst>
          </p:cNvPr>
          <p:cNvSpPr>
            <a:spLocks noGrp="1"/>
          </p:cNvSpPr>
          <p:nvPr>
            <p:ph type="sldNum" sz="quarter" idx="12"/>
          </p:nvPr>
        </p:nvSpPr>
        <p:spPr/>
        <p:txBody>
          <a:bodyPr/>
          <a:lstStyle>
            <a:lvl1pPr>
              <a:defRPr/>
            </a:lvl1pPr>
          </a:lstStyle>
          <a:p>
            <a:fld id="{BA5AC54A-81C6-4966-B26C-302584935346}" type="slidenum">
              <a:rPr lang="en-US" altLang="en-US"/>
              <a:pPr/>
              <a:t>‹#›</a:t>
            </a:fld>
            <a:endParaRPr lang="en-US" altLang="en-US"/>
          </a:p>
        </p:txBody>
      </p:sp>
    </p:spTree>
    <p:extLst>
      <p:ext uri="{BB962C8B-B14F-4D97-AF65-F5344CB8AC3E}">
        <p14:creationId xmlns:p14="http://schemas.microsoft.com/office/powerpoint/2010/main" val="2509459091"/>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BA24CFC4-5193-4001-BE63-21882EB8FF51}"/>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ED9955EC-C025-42C3-9843-428EB348AC62}"/>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1C023E10-7517-4A1B-83F2-123362AD5A6C}"/>
              </a:ext>
            </a:extLst>
          </p:cNvPr>
          <p:cNvSpPr>
            <a:spLocks noGrp="1"/>
          </p:cNvSpPr>
          <p:nvPr>
            <p:ph type="sldNum" sz="quarter" idx="12"/>
          </p:nvPr>
        </p:nvSpPr>
        <p:spPr>
          <a:xfrm>
            <a:off x="8229600" y="6473825"/>
            <a:ext cx="758825" cy="247650"/>
          </a:xfrm>
        </p:spPr>
        <p:txBody>
          <a:bodyPr/>
          <a:lstStyle>
            <a:lvl1pPr>
              <a:defRPr/>
            </a:lvl1pPr>
          </a:lstStyle>
          <a:p>
            <a:fld id="{D1F8599F-5DA9-4539-820A-37007D801BBB}" type="slidenum">
              <a:rPr lang="en-US" altLang="en-US"/>
              <a:pPr/>
              <a:t>‹#›</a:t>
            </a:fld>
            <a:endParaRPr lang="en-US" altLang="en-US"/>
          </a:p>
        </p:txBody>
      </p:sp>
    </p:spTree>
    <p:extLst>
      <p:ext uri="{BB962C8B-B14F-4D97-AF65-F5344CB8AC3E}">
        <p14:creationId xmlns:p14="http://schemas.microsoft.com/office/powerpoint/2010/main" val="4195799632"/>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52740B68-8DC2-43D0-92D8-3243B46E6751}"/>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5C7521CB-0CDD-4A90-AC1A-007625C7D23D}"/>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B9D8A344-29E5-440E-9005-06ABC3A43CE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7803A664-E2A2-4B03-8A1D-2D380CECB66A}"/>
              </a:ext>
            </a:extLst>
          </p:cNvPr>
          <p:cNvSpPr>
            <a:spLocks noGrp="1"/>
          </p:cNvSpPr>
          <p:nvPr>
            <p:ph type="sldNum" sz="quarter" idx="12"/>
          </p:nvPr>
        </p:nvSpPr>
        <p:spPr/>
        <p:txBody>
          <a:bodyPr/>
          <a:lstStyle>
            <a:lvl1pPr>
              <a:defRPr/>
            </a:lvl1pPr>
          </a:lstStyle>
          <a:p>
            <a:fld id="{EFCCB38A-F0E2-463B-94F4-2293D03BC5F3}" type="slidenum">
              <a:rPr lang="en-US" altLang="en-US"/>
              <a:pPr/>
              <a:t>‹#›</a:t>
            </a:fld>
            <a:endParaRPr lang="en-US" altLang="en-US"/>
          </a:p>
        </p:txBody>
      </p:sp>
    </p:spTree>
    <p:extLst>
      <p:ext uri="{BB962C8B-B14F-4D97-AF65-F5344CB8AC3E}">
        <p14:creationId xmlns:p14="http://schemas.microsoft.com/office/powerpoint/2010/main" val="4086700232"/>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512F49C2-83C2-4CAD-93BC-2EB20984E280}"/>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DBAD4CE-1BE7-4CFB-AA4B-49177987394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D46F4A87-1118-4994-910F-93C67705C044}"/>
              </a:ext>
            </a:extLst>
          </p:cNvPr>
          <p:cNvSpPr>
            <a:spLocks noGrp="1"/>
          </p:cNvSpPr>
          <p:nvPr>
            <p:ph type="sldNum" sz="quarter" idx="12"/>
          </p:nvPr>
        </p:nvSpPr>
        <p:spPr/>
        <p:txBody>
          <a:bodyPr/>
          <a:lstStyle>
            <a:lvl1pPr>
              <a:defRPr/>
            </a:lvl1pPr>
          </a:lstStyle>
          <a:p>
            <a:fld id="{E8EBE311-8339-4E54-8D66-80A8CA15E841}" type="slidenum">
              <a:rPr lang="en-US" altLang="en-US"/>
              <a:pPr/>
              <a:t>‹#›</a:t>
            </a:fld>
            <a:endParaRPr lang="en-US" altLang="en-US"/>
          </a:p>
        </p:txBody>
      </p:sp>
    </p:spTree>
    <p:extLst>
      <p:ext uri="{BB962C8B-B14F-4D97-AF65-F5344CB8AC3E}">
        <p14:creationId xmlns:p14="http://schemas.microsoft.com/office/powerpoint/2010/main" val="89000596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3485855-F5C8-4464-AF01-347D6236A63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173FFE0-C39A-4956-8C54-FD21B83E9A8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C5AF21FE-A8CE-48F3-ACED-D75F66A69E8F}"/>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5D78BBB-3052-4F94-B551-1BBADCBB90F6}"/>
              </a:ext>
            </a:extLst>
          </p:cNvPr>
          <p:cNvSpPr>
            <a:spLocks noGrp="1"/>
          </p:cNvSpPr>
          <p:nvPr>
            <p:ph type="sldNum" sz="quarter" idx="12"/>
          </p:nvPr>
        </p:nvSpPr>
        <p:spPr>
          <a:xfrm>
            <a:off x="8229600" y="6477000"/>
            <a:ext cx="762000" cy="247650"/>
          </a:xfrm>
        </p:spPr>
        <p:txBody>
          <a:bodyPr/>
          <a:lstStyle>
            <a:lvl1pPr>
              <a:defRPr/>
            </a:lvl1pPr>
          </a:lstStyle>
          <a:p>
            <a:fld id="{8C3A155E-0629-4301-A990-2EC87E6F6F23}" type="slidenum">
              <a:rPr lang="en-US" altLang="en-US"/>
              <a:pPr/>
              <a:t>‹#›</a:t>
            </a:fld>
            <a:endParaRPr lang="en-US" altLang="en-US"/>
          </a:p>
        </p:txBody>
      </p:sp>
    </p:spTree>
    <p:extLst>
      <p:ext uri="{BB962C8B-B14F-4D97-AF65-F5344CB8AC3E}">
        <p14:creationId xmlns:p14="http://schemas.microsoft.com/office/powerpoint/2010/main" val="48509510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B649DEE1-4DAF-4268-ACD3-706E02F2A5BD}"/>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A2B72AAD-0B46-4C52-B502-14433818C70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2DE3D018-A0A4-41F6-8C9F-49E95FEE3252}"/>
              </a:ext>
            </a:extLst>
          </p:cNvPr>
          <p:cNvSpPr>
            <a:spLocks noGrp="1"/>
          </p:cNvSpPr>
          <p:nvPr>
            <p:ph type="sldNum" sz="quarter" idx="12"/>
          </p:nvPr>
        </p:nvSpPr>
        <p:spPr/>
        <p:txBody>
          <a:bodyPr/>
          <a:lstStyle>
            <a:lvl1pPr>
              <a:defRPr/>
            </a:lvl1pPr>
          </a:lstStyle>
          <a:p>
            <a:fld id="{DE534CCA-40E6-4ED7-94C7-4374CB4AD699}" type="slidenum">
              <a:rPr lang="en-US" altLang="en-US"/>
              <a:pPr/>
              <a:t>‹#›</a:t>
            </a:fld>
            <a:endParaRPr lang="en-US" altLang="en-US"/>
          </a:p>
        </p:txBody>
      </p:sp>
    </p:spTree>
    <p:extLst>
      <p:ext uri="{BB962C8B-B14F-4D97-AF65-F5344CB8AC3E}">
        <p14:creationId xmlns:p14="http://schemas.microsoft.com/office/powerpoint/2010/main" val="256468252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EC5D81CE-C631-4584-9DC9-8DFFABC50784}"/>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420A3F5A-8595-4566-BA31-543C7655880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65380C77-5C9A-4ED6-AD12-4F00B40806F0}"/>
              </a:ext>
            </a:extLst>
          </p:cNvPr>
          <p:cNvSpPr>
            <a:spLocks noGrp="1"/>
          </p:cNvSpPr>
          <p:nvPr>
            <p:ph type="sldNum" sz="quarter" idx="12"/>
          </p:nvPr>
        </p:nvSpPr>
        <p:spPr/>
        <p:txBody>
          <a:bodyPr/>
          <a:lstStyle>
            <a:lvl1pPr>
              <a:defRPr/>
            </a:lvl1pPr>
          </a:lstStyle>
          <a:p>
            <a:fld id="{BE2DE44A-6CFA-4A48-BB55-472A4288D948}" type="slidenum">
              <a:rPr lang="en-US" altLang="en-US"/>
              <a:pPr/>
              <a:t>‹#›</a:t>
            </a:fld>
            <a:endParaRPr lang="en-US" altLang="en-US"/>
          </a:p>
        </p:txBody>
      </p:sp>
    </p:spTree>
    <p:extLst>
      <p:ext uri="{BB962C8B-B14F-4D97-AF65-F5344CB8AC3E}">
        <p14:creationId xmlns:p14="http://schemas.microsoft.com/office/powerpoint/2010/main" val="3530968309"/>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12FE1D3-9F76-48F5-9957-524AFF283F77}"/>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EAA37E63-FD31-4322-9337-B38B362C534D}"/>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B2364F8C-D339-411C-A161-B4D944185157}"/>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CA6BD738-EB6A-4758-AD50-FBF638742E4A}"/>
              </a:ext>
            </a:extLst>
          </p:cNvPr>
          <p:cNvSpPr>
            <a:spLocks noGrp="1"/>
          </p:cNvSpPr>
          <p:nvPr>
            <p:ph type="sldNum" sz="quarter" idx="12"/>
          </p:nvPr>
        </p:nvSpPr>
        <p:spPr/>
        <p:txBody>
          <a:bodyPr/>
          <a:lstStyle>
            <a:lvl1pPr>
              <a:defRPr/>
            </a:lvl1pPr>
          </a:lstStyle>
          <a:p>
            <a:fld id="{5B3F3C11-2CCC-40E5-AF53-0E877208F4AD}" type="slidenum">
              <a:rPr lang="en-US" altLang="en-US"/>
              <a:pPr/>
              <a:t>‹#›</a:t>
            </a:fld>
            <a:endParaRPr lang="en-US" altLang="en-US"/>
          </a:p>
        </p:txBody>
      </p:sp>
    </p:spTree>
    <p:extLst>
      <p:ext uri="{BB962C8B-B14F-4D97-AF65-F5344CB8AC3E}">
        <p14:creationId xmlns:p14="http://schemas.microsoft.com/office/powerpoint/2010/main" val="2532604143"/>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FE98CE7F-9305-42B5-A201-AFCD3C9F7E5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8388AB-7C25-46E0-9C3A-51D587EDE21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E4ED6E29-9350-42C4-86AC-29DC2B74AB2F}"/>
              </a:ext>
            </a:extLst>
          </p:cNvPr>
          <p:cNvSpPr>
            <a:spLocks noGrp="1"/>
          </p:cNvSpPr>
          <p:nvPr>
            <p:ph type="sldNum" sz="quarter" idx="12"/>
          </p:nvPr>
        </p:nvSpPr>
        <p:spPr/>
        <p:txBody>
          <a:bodyPr/>
          <a:lstStyle>
            <a:lvl1pPr>
              <a:defRPr/>
            </a:lvl1pPr>
          </a:lstStyle>
          <a:p>
            <a:fld id="{D2C8872B-7366-4DA1-B1F2-B7541D636B18}" type="slidenum">
              <a:rPr lang="en-US" altLang="en-US"/>
              <a:pPr/>
              <a:t>‹#›</a:t>
            </a:fld>
            <a:endParaRPr lang="en-US" altLang="en-US"/>
          </a:p>
        </p:txBody>
      </p:sp>
    </p:spTree>
    <p:extLst>
      <p:ext uri="{BB962C8B-B14F-4D97-AF65-F5344CB8AC3E}">
        <p14:creationId xmlns:p14="http://schemas.microsoft.com/office/powerpoint/2010/main" val="137223133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F0EE24E-CD5D-47FA-90C5-D731206A4BB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C5E71A7C-FA24-444F-9673-1B4A602C9D41}"/>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6AFC6548-960C-4B13-9ACE-8635AAA37411}"/>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FB03BE59-2551-4010-BACC-6066190B20DC}"/>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FA704A6A-5626-4651-B16A-40FCF8A332C0}"/>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8F07621D-25B8-4987-A9E6-6FDAB26B39A2}" type="slidenum">
              <a:rPr lang="en-US" altLang="en-US"/>
              <a:pPr/>
              <a:t>‹#›</a:t>
            </a:fld>
            <a:endParaRPr lang="en-US" altLang="en-US"/>
          </a:p>
        </p:txBody>
      </p:sp>
      <p:sp>
        <p:nvSpPr>
          <p:cNvPr id="10" name="Title Placeholder 9">
            <a:extLst>
              <a:ext uri="{FF2B5EF4-FFF2-40B4-BE49-F238E27FC236}">
                <a16:creationId xmlns:a16="http://schemas.microsoft.com/office/drawing/2014/main" id="{67B145A3-0B6E-483A-86C2-38072A50FEED}"/>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92FD30F5-A7EE-4633-A534-5E21DDE7D105}"/>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E9DD53C1-40A6-4A32-8EEB-B0955E6CE174}"/>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6925" r:id="rId1"/>
    <p:sldLayoutId id="2147486926" r:id="rId2"/>
    <p:sldLayoutId id="2147486927" r:id="rId3"/>
    <p:sldLayoutId id="2147486922" r:id="rId4"/>
    <p:sldLayoutId id="2147486928" r:id="rId5"/>
    <p:sldLayoutId id="2147486923" r:id="rId6"/>
    <p:sldLayoutId id="2147486929" r:id="rId7"/>
    <p:sldLayoutId id="2147486930" r:id="rId8"/>
    <p:sldLayoutId id="2147486931" r:id="rId9"/>
    <p:sldLayoutId id="2147486924" r:id="rId10"/>
    <p:sldLayoutId id="2147486932"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2BDD9EC3-315D-4358-A887-A4A968A6A7F8}"/>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dirty="0">
                <a:solidFill>
                  <a:srgbClr val="002060"/>
                </a:solidFill>
                <a:effectLst>
                  <a:outerShdw blurRad="38100" dist="38100" dir="2700000" algn="tl">
                    <a:srgbClr val="000000">
                      <a:alpha val="43137"/>
                    </a:srgbClr>
                  </a:outerShdw>
                </a:effectLst>
              </a:rPr>
              <a:t>Responding  to the  Thief  in  the night</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C925BFC-FB17-47EC-B4D7-2BE7048DE6D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B595B6-614A-4D5B-94E4-57EA1BA0C49C}"/>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People heard Noah’s 	preaching but ignored or 	ridiculed it.</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Romans 10:17 - </a:t>
            </a:r>
            <a:r>
              <a:rPr lang="en-US" sz="2800" b="1" dirty="0">
                <a:solidFill>
                  <a:schemeClr val="tx1"/>
                </a:solidFill>
                <a:effectLst>
                  <a:outerShdw blurRad="38100" dist="38100" dir="2700000" algn="tl">
                    <a:srgbClr val="000000">
                      <a:alpha val="43137"/>
                    </a:srgbClr>
                  </a:outerShdw>
                </a:effectLst>
              </a:rPr>
              <a:t>Consequently, </a:t>
            </a:r>
            <a:r>
              <a:rPr lang="en-US" sz="2800" b="1" u="sng" dirty="0">
                <a:solidFill>
                  <a:schemeClr val="tx1"/>
                </a:solidFill>
                <a:effectLst>
                  <a:outerShdw blurRad="38100" dist="38100" dir="2700000" algn="tl">
                    <a:srgbClr val="000000">
                      <a:alpha val="43137"/>
                    </a:srgbClr>
                  </a:outerShdw>
                </a:effectLst>
              </a:rPr>
              <a:t>faith comes from hearing the message</a:t>
            </a:r>
            <a:r>
              <a:rPr lang="en-US" sz="2800" b="1" dirty="0">
                <a:solidFill>
                  <a:schemeClr val="tx1"/>
                </a:solidFill>
                <a:effectLst>
                  <a:outerShdw blurRad="38100" dist="38100" dir="2700000" algn="tl">
                    <a:srgbClr val="000000">
                      <a:alpha val="43137"/>
                    </a:srgbClr>
                  </a:outerShdw>
                </a:effectLst>
              </a:rPr>
              <a:t>, and the message is heard through the </a:t>
            </a:r>
            <a:r>
              <a:rPr lang="en-US" sz="2800" b="1" u="sng" dirty="0">
                <a:solidFill>
                  <a:schemeClr val="tx1"/>
                </a:solidFill>
                <a:effectLst>
                  <a:outerShdw blurRad="38100" dist="38100" dir="2700000" algn="tl">
                    <a:srgbClr val="000000">
                      <a:alpha val="43137"/>
                    </a:srgbClr>
                  </a:outerShdw>
                </a:effectLst>
              </a:rPr>
              <a:t>word of Christ</a:t>
            </a:r>
            <a:r>
              <a:rPr lang="en-US" sz="2800" b="1" dirty="0">
                <a:solidFill>
                  <a:schemeClr val="tx1"/>
                </a:solidFill>
                <a:effectLst>
                  <a:outerShdw blurRad="38100" dist="38100" dir="2700000" algn="tl">
                    <a:srgbClr val="000000">
                      <a:alpha val="43137"/>
                    </a:srgbClr>
                  </a:outerShdw>
                </a:effectLst>
              </a:rPr>
              <a:t>.</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AD01ACFD-01AA-4F85-8387-118F4115453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7B6C5C-F056-4DB1-953E-4922D9D6E1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8AE2C4-85E5-4159-A05B-911E2D62E01C}"/>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People heard Noah’s 	preaching but ignored or 	ridiculed it.</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II Thessalonians 1:7-8 - . . . </a:t>
            </a:r>
            <a:r>
              <a:rPr lang="en-US" sz="2800" b="1" dirty="0">
                <a:solidFill>
                  <a:schemeClr val="tx1"/>
                </a:solidFill>
                <a:effectLst>
                  <a:outerShdw blurRad="38100" dist="38100" dir="2700000" algn="tl">
                    <a:srgbClr val="000000">
                      <a:alpha val="43137"/>
                    </a:srgbClr>
                  </a:outerShdw>
                </a:effectLst>
              </a:rPr>
              <a:t>and give relief to you who are troubled, and to us as well. This will happen when the Lord Jesus is revealed from heaven in blazing fire with his powerful angels. </a:t>
            </a:r>
            <a:r>
              <a:rPr lang="en-US" sz="2800" b="1" u="sng" dirty="0">
                <a:solidFill>
                  <a:schemeClr val="tx1"/>
                </a:solidFill>
                <a:effectLst>
                  <a:outerShdw blurRad="38100" dist="38100" dir="2700000" algn="tl">
                    <a:srgbClr val="000000">
                      <a:alpha val="43137"/>
                    </a:srgbClr>
                  </a:outerShdw>
                </a:effectLst>
              </a:rPr>
              <a:t>He will punish those who</a:t>
            </a:r>
            <a:r>
              <a:rPr lang="en-US" sz="2800" b="1" dirty="0">
                <a:solidFill>
                  <a:schemeClr val="tx1"/>
                </a:solidFill>
                <a:effectLst>
                  <a:outerShdw blurRad="38100" dist="38100" dir="2700000" algn="tl">
                    <a:srgbClr val="000000">
                      <a:alpha val="43137"/>
                    </a:srgbClr>
                  </a:outerShdw>
                </a:effectLst>
              </a:rPr>
              <a:t> do not know God and do </a:t>
            </a:r>
            <a:r>
              <a:rPr lang="en-US" sz="2800" b="1" u="sng" dirty="0">
                <a:solidFill>
                  <a:schemeClr val="tx1"/>
                </a:solidFill>
                <a:effectLst>
                  <a:outerShdw blurRad="38100" dist="38100" dir="2700000" algn="tl">
                    <a:srgbClr val="000000">
                      <a:alpha val="43137"/>
                    </a:srgbClr>
                  </a:outerShdw>
                </a:effectLst>
              </a:rPr>
              <a:t>not obey the gospel of our Lord Jesus</a:t>
            </a:r>
            <a:r>
              <a:rPr lang="en-US" sz="2800" b="1" dirty="0">
                <a:solidFill>
                  <a:schemeClr val="tx1"/>
                </a:solidFill>
                <a:effectLst>
                  <a:outerShdw blurRad="38100" dist="38100" dir="2700000" algn="tl">
                    <a:srgbClr val="000000">
                      <a:alpha val="43137"/>
                    </a:srgbClr>
                  </a:outerShdw>
                </a:effectLst>
              </a:rPr>
              <a:t>.</a:t>
            </a:r>
            <a:endParaRPr lang="en-US" sz="2800" dirty="0">
              <a:solidFill>
                <a:schemeClr val="tx1"/>
              </a:solidFill>
              <a:effectLst>
                <a:outerShdw blurRad="38100" dist="38100" dir="2700000" algn="tl">
                  <a:srgbClr val="000000">
                    <a:alpha val="43137"/>
                  </a:srgbClr>
                </a:outerShdw>
              </a:effectLst>
            </a:endParaRPr>
          </a:p>
        </p:txBody>
      </p:sp>
      <p:sp>
        <p:nvSpPr>
          <p:cNvPr id="4" name="Rectangle 3">
            <a:extLst>
              <a:ext uri="{FF2B5EF4-FFF2-40B4-BE49-F238E27FC236}">
                <a16:creationId xmlns:a16="http://schemas.microsoft.com/office/drawing/2014/main" id="{668A418F-08EC-454F-82B4-1FEAC1366F3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69FFC7-1BF0-4095-9675-139AC5FF83A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D78B553-DAEE-4256-A7D0-B4E77DC69D6E}"/>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2800" dirty="0"/>
              <a:t> 	</a:t>
            </a:r>
            <a:r>
              <a:rPr lang="en-US" sz="4400" b="1" dirty="0">
                <a:solidFill>
                  <a:srgbClr val="990033"/>
                </a:solidFill>
                <a:effectLst>
                  <a:outerShdw blurRad="38100" dist="38100" dir="2700000" algn="tl">
                    <a:srgbClr val="000000">
                      <a:alpha val="43137"/>
                    </a:srgbClr>
                  </a:outerShdw>
                </a:effectLst>
                <a:latin typeface="Arial Narrow" pitchFamily="34" charset="0"/>
              </a:rPr>
              <a:t>2. They had plenty of time.</a:t>
            </a:r>
          </a:p>
        </p:txBody>
      </p:sp>
      <p:sp>
        <p:nvSpPr>
          <p:cNvPr id="4" name="Rectangle 3">
            <a:extLst>
              <a:ext uri="{FF2B5EF4-FFF2-40B4-BE49-F238E27FC236}">
                <a16:creationId xmlns:a16="http://schemas.microsoft.com/office/drawing/2014/main" id="{8A5CBC24-F555-4B3D-9065-47689D6DCAB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BF54B1-1BC7-410D-8CE7-91135C17889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131AFCC-DE01-4E73-9F8C-6972F676EE84}"/>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2800" dirty="0"/>
              <a:t> 	</a:t>
            </a:r>
            <a:r>
              <a:rPr lang="en-US" sz="4400" b="1" dirty="0">
                <a:solidFill>
                  <a:srgbClr val="990033"/>
                </a:solidFill>
                <a:effectLst>
                  <a:outerShdw blurRad="38100" dist="38100" dir="2700000" algn="tl">
                    <a:srgbClr val="000000">
                      <a:alpha val="43137"/>
                    </a:srgbClr>
                  </a:outerShdw>
                </a:effectLst>
                <a:latin typeface="Arial Narrow" pitchFamily="34" charset="0"/>
              </a:rPr>
              <a:t>2. They had plenty of time.</a:t>
            </a:r>
          </a:p>
          <a:p>
            <a:pPr marL="742950" indent="-74295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742950" indent="-74295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It took 120 years to build the ark but the people ignored the signs</a:t>
            </a:r>
          </a:p>
          <a:p>
            <a:pPr marL="742950" indent="-74295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Noah’s preaching &amp; the Ark</a:t>
            </a:r>
          </a:p>
        </p:txBody>
      </p:sp>
      <p:sp>
        <p:nvSpPr>
          <p:cNvPr id="4" name="Rectangle 3">
            <a:extLst>
              <a:ext uri="{FF2B5EF4-FFF2-40B4-BE49-F238E27FC236}">
                <a16:creationId xmlns:a16="http://schemas.microsoft.com/office/drawing/2014/main" id="{CA5B94B5-017C-414A-85D4-0F753250DDD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61E60EE-8386-45E0-9B2A-7820186CBB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15A62ED-68C4-4700-B831-CC6A788C8B40}"/>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2800" dirty="0"/>
              <a:t> 	</a:t>
            </a:r>
            <a:r>
              <a:rPr lang="en-US" sz="4400" b="1" dirty="0">
                <a:solidFill>
                  <a:srgbClr val="990033"/>
                </a:solidFill>
                <a:effectLst>
                  <a:outerShdw blurRad="38100" dist="38100" dir="2700000" algn="tl">
                    <a:srgbClr val="000000">
                      <a:alpha val="43137"/>
                    </a:srgbClr>
                  </a:outerShdw>
                </a:effectLst>
                <a:latin typeface="Arial Narrow" pitchFamily="34" charset="0"/>
              </a:rPr>
              <a:t>2. They had plenty of time.</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 . . and </a:t>
            </a:r>
            <a:r>
              <a:rPr lang="en-US" sz="2800" b="1" u="sng" dirty="0">
                <a:solidFill>
                  <a:schemeClr val="tx1"/>
                </a:solidFill>
                <a:effectLst>
                  <a:outerShdw blurRad="38100" dist="38100" dir="2700000" algn="tl">
                    <a:srgbClr val="000000">
                      <a:alpha val="43137"/>
                    </a:srgbClr>
                  </a:outerShdw>
                </a:effectLst>
                <a:cs typeface="Arial" pitchFamily="34" charset="0"/>
              </a:rPr>
              <a:t>they knew nothing about what would happen until the flood came</a:t>
            </a:r>
            <a:r>
              <a:rPr lang="en-US" sz="2800" b="1" dirty="0">
                <a:solidFill>
                  <a:schemeClr val="tx1"/>
                </a:solidFill>
                <a:effectLst>
                  <a:outerShdw blurRad="38100" dist="38100" dir="2700000" algn="tl">
                    <a:srgbClr val="000000">
                      <a:alpha val="43137"/>
                    </a:srgbClr>
                  </a:outerShdw>
                </a:effectLst>
                <a:cs typeface="Arial" pitchFamily="34" charset="0"/>
              </a:rPr>
              <a:t> and took them all away. </a:t>
            </a:r>
            <a:r>
              <a:rPr lang="en-US" sz="2800" b="1" dirty="0">
                <a:solidFill>
                  <a:schemeClr val="tx1"/>
                </a:solidFill>
                <a:effectLst>
                  <a:outerShdw blurRad="38100" dist="38100" dir="2700000" algn="tl">
                    <a:srgbClr val="000000">
                      <a:alpha val="43137"/>
                    </a:srgbClr>
                  </a:outerShdw>
                </a:effectLst>
              </a:rPr>
              <a:t>That is how it will be at the coming of the Son of Man.</a:t>
            </a:r>
            <a:r>
              <a:rPr lang="en-US" sz="2800" b="1" dirty="0">
                <a:solidFill>
                  <a:schemeClr val="tx1"/>
                </a:solidFill>
                <a:effectLst>
                  <a:outerShdw blurRad="38100" dist="38100" dir="2700000" algn="tl">
                    <a:srgbClr val="000000">
                      <a:alpha val="43137"/>
                    </a:srgbClr>
                  </a:outerShdw>
                </a:effectLst>
                <a:cs typeface="Arial" pitchFamily="34" charset="0"/>
              </a:rPr>
              <a:t> – v39</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a:p>
            <a:pPr marL="742950" indent="-74295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The flood came unexpectedly!</a:t>
            </a:r>
          </a:p>
        </p:txBody>
      </p:sp>
      <p:sp>
        <p:nvSpPr>
          <p:cNvPr id="4" name="Rectangle 3">
            <a:extLst>
              <a:ext uri="{FF2B5EF4-FFF2-40B4-BE49-F238E27FC236}">
                <a16:creationId xmlns:a16="http://schemas.microsoft.com/office/drawing/2014/main" id="{40F9E236-5AB1-4EB2-B5A9-88EDC282A18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F78FA57-5F7B-432B-BFBD-8492E55DB2C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C2CF19F-79F1-4A78-8E66-F905C25942BA}"/>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2800" dirty="0"/>
              <a:t> 	</a:t>
            </a:r>
            <a:r>
              <a:rPr lang="en-US" sz="4400" b="1" dirty="0">
                <a:solidFill>
                  <a:srgbClr val="990033"/>
                </a:solidFill>
                <a:effectLst>
                  <a:outerShdw blurRad="38100" dist="38100" dir="2700000" algn="tl">
                    <a:srgbClr val="000000">
                      <a:alpha val="43137"/>
                    </a:srgbClr>
                  </a:outerShdw>
                </a:effectLst>
                <a:latin typeface="Arial Narrow" pitchFamily="34" charset="0"/>
              </a:rPr>
              <a:t>2. They had plenty of time.</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 . . and they knew nothing about what would happen until the flood came and took them all away. </a:t>
            </a:r>
            <a:r>
              <a:rPr lang="en-US" sz="2800" b="1" u="sng" dirty="0">
                <a:solidFill>
                  <a:schemeClr val="tx1"/>
                </a:solidFill>
                <a:effectLst>
                  <a:outerShdw blurRad="38100" dist="38100" dir="2700000" algn="tl">
                    <a:srgbClr val="000000">
                      <a:alpha val="43137"/>
                    </a:srgbClr>
                  </a:outerShdw>
                </a:effectLst>
              </a:rPr>
              <a:t>That is how it will be at the coming of the Son of Man</a:t>
            </a:r>
            <a:r>
              <a:rPr lang="en-US" sz="2800" b="1" dirty="0">
                <a:solidFill>
                  <a:schemeClr val="tx1"/>
                </a:solidFill>
                <a:effectLst>
                  <a:outerShdw blurRad="38100" dist="38100" dir="2700000" algn="tl">
                    <a:srgbClr val="000000">
                      <a:alpha val="43137"/>
                    </a:srgbClr>
                  </a:outerShdw>
                </a:effectLst>
              </a:rPr>
              <a:t>. </a:t>
            </a:r>
            <a:r>
              <a:rPr lang="en-US" sz="2800" b="1" dirty="0">
                <a:solidFill>
                  <a:schemeClr val="tx1"/>
                </a:solidFill>
                <a:effectLst>
                  <a:outerShdw blurRad="38100" dist="38100" dir="2700000" algn="tl">
                    <a:srgbClr val="000000">
                      <a:alpha val="43137"/>
                    </a:srgbClr>
                  </a:outerShdw>
                </a:effectLst>
                <a:cs typeface="Arial" pitchFamily="34" charset="0"/>
              </a:rPr>
              <a:t>– v39</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a:p>
            <a:pPr marL="742950" indent="-74295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Your grace period</a:t>
            </a:r>
          </a:p>
          <a:p>
            <a:pPr marL="742950" indent="-74295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 have only your lifetime to make your commitment to the Lord!</a:t>
            </a:r>
          </a:p>
        </p:txBody>
      </p:sp>
      <p:sp>
        <p:nvSpPr>
          <p:cNvPr id="4" name="Rectangle 3">
            <a:extLst>
              <a:ext uri="{FF2B5EF4-FFF2-40B4-BE49-F238E27FC236}">
                <a16:creationId xmlns:a16="http://schemas.microsoft.com/office/drawing/2014/main" id="{C8989B6E-BE6A-40E7-BFCE-200EBD4FCE9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586487-C7EE-46CE-B615-9F51006348E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197AE02-3317-4A41-AC2B-34671D78DA53}"/>
              </a:ext>
            </a:extLst>
          </p:cNvPr>
          <p:cNvSpPr>
            <a:spLocks noGrp="1" noChangeArrowheads="1"/>
          </p:cNvSpPr>
          <p:nvPr>
            <p:ph idx="1"/>
          </p:nvPr>
        </p:nvSpPr>
        <p:spPr>
          <a:xfrm>
            <a:off x="457200" y="1066800"/>
            <a:ext cx="8229600" cy="5638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2800" dirty="0"/>
              <a:t> 	</a:t>
            </a:r>
            <a:r>
              <a:rPr lang="en-US" sz="4400" b="1" dirty="0">
                <a:solidFill>
                  <a:srgbClr val="990033"/>
                </a:solidFill>
                <a:effectLst>
                  <a:outerShdw blurRad="38100" dist="38100" dir="2700000" algn="tl">
                    <a:srgbClr val="000000">
                      <a:alpha val="43137"/>
                    </a:srgbClr>
                  </a:outerShdw>
                </a:effectLst>
                <a:latin typeface="Arial Narrow" pitchFamily="34" charset="0"/>
              </a:rPr>
              <a:t>2. They had plenty of time.</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 . . and they knew nothing about what would happen until the flood came and took them all away. </a:t>
            </a:r>
            <a:r>
              <a:rPr lang="en-US" sz="2800" b="1" u="sng" dirty="0">
                <a:solidFill>
                  <a:schemeClr val="tx1"/>
                </a:solidFill>
                <a:effectLst>
                  <a:outerShdw blurRad="38100" dist="38100" dir="2700000" algn="tl">
                    <a:srgbClr val="000000">
                      <a:alpha val="43137"/>
                    </a:srgbClr>
                  </a:outerShdw>
                </a:effectLst>
              </a:rPr>
              <a:t>That is how it will be at the coming of the Son of Man</a:t>
            </a:r>
            <a:r>
              <a:rPr lang="en-US" sz="2800" b="1" dirty="0">
                <a:solidFill>
                  <a:schemeClr val="tx1"/>
                </a:solidFill>
                <a:effectLst>
                  <a:outerShdw blurRad="38100" dist="38100" dir="2700000" algn="tl">
                    <a:srgbClr val="000000">
                      <a:alpha val="43137"/>
                    </a:srgbClr>
                  </a:outerShdw>
                </a:effectLst>
              </a:rPr>
              <a:t>. </a:t>
            </a:r>
            <a:r>
              <a:rPr lang="en-US" sz="2800" b="1" dirty="0">
                <a:solidFill>
                  <a:schemeClr val="tx1"/>
                </a:solidFill>
                <a:effectLst>
                  <a:outerShdw blurRad="38100" dist="38100" dir="2700000" algn="tl">
                    <a:srgbClr val="000000">
                      <a:alpha val="43137"/>
                    </a:srgbClr>
                  </a:outerShdw>
                </a:effectLst>
                <a:cs typeface="Arial" pitchFamily="34" charset="0"/>
              </a:rPr>
              <a:t>– v39</a:t>
            </a:r>
          </a:p>
          <a:p>
            <a:pPr marL="742950" indent="-7429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I Peter 3:20 - . . . </a:t>
            </a:r>
            <a:r>
              <a:rPr lang="en-US" sz="2800" b="1" dirty="0">
                <a:solidFill>
                  <a:schemeClr val="tx1"/>
                </a:solidFill>
                <a:effectLst>
                  <a:outerShdw blurRad="38100" dist="38100" dir="2700000" algn="tl">
                    <a:srgbClr val="000000">
                      <a:alpha val="43137"/>
                    </a:srgbClr>
                  </a:outerShdw>
                </a:effectLst>
              </a:rPr>
              <a:t>who disobeyed long ago when God waited patiently in the days of Noah while the ark was being built. </a:t>
            </a:r>
            <a:r>
              <a:rPr lang="en-US" sz="2800" b="1" u="sng" dirty="0">
                <a:solidFill>
                  <a:schemeClr val="tx1"/>
                </a:solidFill>
                <a:effectLst>
                  <a:outerShdw blurRad="38100" dist="38100" dir="2700000" algn="tl">
                    <a:srgbClr val="000000">
                      <a:alpha val="43137"/>
                    </a:srgbClr>
                  </a:outerShdw>
                </a:effectLst>
              </a:rPr>
              <a:t>In it only a few people, eight in all, were saved</a:t>
            </a:r>
            <a:r>
              <a:rPr lang="en-US" sz="2800" b="1" dirty="0">
                <a:solidFill>
                  <a:schemeClr val="tx1"/>
                </a:solidFill>
                <a:effectLst>
                  <a:outerShdw blurRad="38100" dist="38100" dir="2700000" algn="tl">
                    <a:srgbClr val="000000">
                      <a:alpha val="43137"/>
                    </a:srgbClr>
                  </a:outerShdw>
                </a:effectLst>
              </a:rPr>
              <a:t> through water, </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CBFBB452-38AD-4557-A24D-BBF6F9DFF0E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4BD0CB5-0072-42CA-ADDC-2A6BFB2B9F7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85D932-B42D-40F1-B6CD-6B97718BC5A4}"/>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will happened when the Lord returns? </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741CEE88-1D09-4A78-9321-CFBBC24B2F3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66D0D1-4C07-4BD1-B703-1EB1C5316C2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868AEC8-8089-4B35-BA64-DE783506A40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will happened when the Lord returns?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rPr>
              <a:t>For in the days before the flood, people were eating and drinking, marrying and giving in marriage, up to the day Noah entered the ark . . . - v38</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CFB772DF-4A90-4E59-9ECB-5580C6D9165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C691C9C-BEAA-4B23-81BC-CF6A02B321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25DDB7-7EEC-4A6F-8FCF-4F1B503CBF0B}"/>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What will happened when the Lord returns?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rPr>
              <a:t>Two men will be in the field; one will be taken and the other left. Two women will be grinding with a hand mill; one will be taken and the other left.  – v40-41</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CE850AE8-E47B-4E56-BB8D-D2A971CD4492}"/>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7AEE515-CB70-4EC0-BE27-52B5D1FFC63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2923CC6-B93B-4483-904E-06168A9AD417}"/>
              </a:ext>
            </a:extLst>
          </p:cNvPr>
          <p:cNvSpPr>
            <a:spLocks noGrp="1" noChangeArrowheads="1"/>
          </p:cNvSpPr>
          <p:nvPr>
            <p:ph idx="1"/>
          </p:nvPr>
        </p:nvSpPr>
        <p:spPr>
          <a:xfrm>
            <a:off x="381000" y="1066800"/>
            <a:ext cx="8382000" cy="5638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Matthew 24:36-41</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“No one knows about that day or hour, not even the angels in heaven, nor the Son, but only the Father. As it was in the days of Noah, so it will be at the coming of the Son of Man. For in the days before the flood, people were eating and drinking, marrying and giving in marriage, up to the day Noah entered the ark; and they knew nothing about what would happen until the flood came and took them all away. That is how it will be at the coming of the Son of Man. Two men will be in the field; one will be taken and the other left. Two women will be grinding with a hand mill; one will be taken and the other left. </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61A1A73-A44B-4EA9-BBD3-50FCA46BB44B}"/>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11C52D-38E7-4C5A-AE56-4E417B25534A}"/>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Be Watchful: You Could Be Left </a:t>
            </a:r>
            <a:r>
              <a:rPr lang="en-US" sz="2800" b="1" dirty="0">
                <a:solidFill>
                  <a:schemeClr val="bg1">
                    <a:lumMod val="65000"/>
                  </a:schemeClr>
                </a:solidFill>
                <a:effectLst>
                  <a:outerShdw blurRad="38100" dist="38100" dir="2700000" algn="tl">
                    <a:srgbClr val="000000">
                      <a:alpha val="43137"/>
                    </a:srgbClr>
                  </a:outerShdw>
                </a:effectLst>
                <a:cs typeface="Arial" pitchFamily="34" charset="0"/>
              </a:rPr>
              <a:t>– v37-42</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Be Prepared: You Could Be Taken </a:t>
            </a:r>
            <a:r>
              <a:rPr lang="en-US" sz="2800" b="1" dirty="0">
                <a:solidFill>
                  <a:schemeClr val="tx1"/>
                </a:solidFill>
                <a:effectLst>
                  <a:outerShdw blurRad="38100" dist="38100" dir="2700000" algn="tl">
                    <a:srgbClr val="000000">
                      <a:alpha val="43137"/>
                    </a:srgbClr>
                  </a:outerShdw>
                </a:effectLst>
                <a:cs typeface="Arial" pitchFamily="34" charset="0"/>
              </a:rPr>
              <a:t>– v43-44</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97D28C-D58C-4723-A6E6-3431304BA72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7AF2985-0710-4CCE-9CAB-9C0778CBDD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Happens to Sleepy Landlords?</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DBC8859C-0010-4D74-A31D-2B87DCB6151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E296C6B-8147-4226-8DA0-F4FD000DAF1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8FA3A6-0A50-4C95-BC47-EB66B1AB1DA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Happens to Sleepy Landlords?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He was careless –</a:t>
            </a:r>
            <a:b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not preparing for burglars!</a:t>
            </a:r>
            <a:endParaRPr lang="en-US" sz="2800" b="1" dirty="0">
              <a:solidFill>
                <a:srgbClr val="006600"/>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D889708E-AD04-461B-9012-6CCA441FD36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D37C2D-895B-4A1D-96CB-073042F00BB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DE6359-F262-4043-9A98-A9A762435B6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Happens to Sleepy Landlords?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I Thessalonians 5:2 - . . . for you know very well that the day of the Lord will come like a thief in the night. </a:t>
            </a:r>
          </a:p>
        </p:txBody>
      </p:sp>
      <p:sp>
        <p:nvSpPr>
          <p:cNvPr id="4" name="Rectangle 3">
            <a:extLst>
              <a:ext uri="{FF2B5EF4-FFF2-40B4-BE49-F238E27FC236}">
                <a16:creationId xmlns:a16="http://schemas.microsoft.com/office/drawing/2014/main" id="{D31A3919-D4C2-45B7-9D46-2C33CF1E4CB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6694E7-C819-4F43-81B3-7B38AC1A592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F35AF39-A005-4695-B611-498500D8DF3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p:txBody>
      </p:sp>
      <p:sp>
        <p:nvSpPr>
          <p:cNvPr id="4" name="Rectangle 3">
            <a:extLst>
              <a:ext uri="{FF2B5EF4-FFF2-40B4-BE49-F238E27FC236}">
                <a16:creationId xmlns:a16="http://schemas.microsoft.com/office/drawing/2014/main" id="{CAB375A1-8919-41D9-AC8F-5B044257ED0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C45666-1170-40CF-BE9D-43D46477E0F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6373C1-BDC2-47C5-A4EC-6A3F3FA2688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make it difficult by 	installing alarms.</a:t>
            </a:r>
          </a:p>
        </p:txBody>
      </p:sp>
      <p:sp>
        <p:nvSpPr>
          <p:cNvPr id="4" name="Rectangle 3">
            <a:extLst>
              <a:ext uri="{FF2B5EF4-FFF2-40B4-BE49-F238E27FC236}">
                <a16:creationId xmlns:a16="http://schemas.microsoft.com/office/drawing/2014/main" id="{7E4F1014-D482-445C-A86C-8DBD247B941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C51B47-3C5B-45CE-8424-D329A20D0C9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FABF74-EAAA-442E-9FEC-205E8503660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make it difficult by 	installing alarms.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arm yourself spiritually.</a:t>
            </a:r>
          </a:p>
        </p:txBody>
      </p:sp>
      <p:sp>
        <p:nvSpPr>
          <p:cNvPr id="4" name="Rectangle 3">
            <a:extLst>
              <a:ext uri="{FF2B5EF4-FFF2-40B4-BE49-F238E27FC236}">
                <a16:creationId xmlns:a16="http://schemas.microsoft.com/office/drawing/2014/main" id="{3EB8B8B8-5F58-4BEE-87BA-1707A423A04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7BE84A-FC42-4419-BCC9-47989DB8944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495BAB-8B62-4299-B939-C37CA2D56C2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make it difficult by 	installing alarms.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arm yourself spiritually.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I Thessalonians 5:8 - But since we belong to the day, let us </a:t>
            </a:r>
            <a:r>
              <a:rPr lang="en-US" sz="2800" b="1" u="sng" dirty="0">
                <a:solidFill>
                  <a:schemeClr val="tx1"/>
                </a:solidFill>
                <a:effectLst>
                  <a:outerShdw blurRad="38100" dist="38100" dir="2700000" algn="tl">
                    <a:srgbClr val="000000">
                      <a:alpha val="43137"/>
                    </a:srgbClr>
                  </a:outerShdw>
                </a:effectLst>
                <a:cs typeface="Arial" pitchFamily="34" charset="0"/>
              </a:rPr>
              <a:t>be self-controlled</a:t>
            </a:r>
            <a:r>
              <a:rPr lang="en-US" sz="2800" b="1" dirty="0">
                <a:solidFill>
                  <a:schemeClr val="tx1"/>
                </a:solidFill>
                <a:effectLst>
                  <a:outerShdw blurRad="38100" dist="38100" dir="2700000" algn="tl">
                    <a:srgbClr val="000000">
                      <a:alpha val="43137"/>
                    </a:srgbClr>
                  </a:outerShdw>
                </a:effectLst>
                <a:cs typeface="Arial" pitchFamily="34" charset="0"/>
              </a:rPr>
              <a:t>, putting on </a:t>
            </a:r>
            <a:r>
              <a:rPr lang="en-US" sz="2800" b="1" u="sng" dirty="0">
                <a:solidFill>
                  <a:schemeClr val="tx1"/>
                </a:solidFill>
                <a:effectLst>
                  <a:outerShdw blurRad="38100" dist="38100" dir="2700000" algn="tl">
                    <a:srgbClr val="000000">
                      <a:alpha val="43137"/>
                    </a:srgbClr>
                  </a:outerShdw>
                </a:effectLst>
                <a:cs typeface="Arial" pitchFamily="34" charset="0"/>
              </a:rPr>
              <a:t>faith</a:t>
            </a:r>
            <a:r>
              <a:rPr lang="en-US" sz="2800" b="1" dirty="0">
                <a:solidFill>
                  <a:schemeClr val="tx1"/>
                </a:solidFill>
                <a:effectLst>
                  <a:outerShdw blurRad="38100" dist="38100" dir="2700000" algn="tl">
                    <a:srgbClr val="000000">
                      <a:alpha val="43137"/>
                    </a:srgbClr>
                  </a:outerShdw>
                </a:effectLst>
                <a:cs typeface="Arial" pitchFamily="34" charset="0"/>
              </a:rPr>
              <a:t> and </a:t>
            </a:r>
            <a:r>
              <a:rPr lang="en-US" sz="2800" b="1" u="sng" dirty="0">
                <a:solidFill>
                  <a:schemeClr val="tx1"/>
                </a:solidFill>
                <a:effectLst>
                  <a:outerShdw blurRad="38100" dist="38100" dir="2700000" algn="tl">
                    <a:srgbClr val="000000">
                      <a:alpha val="43137"/>
                    </a:srgbClr>
                  </a:outerShdw>
                </a:effectLst>
                <a:cs typeface="Arial" pitchFamily="34" charset="0"/>
              </a:rPr>
              <a:t>love</a:t>
            </a:r>
            <a:r>
              <a:rPr lang="en-US" sz="2800" b="1" dirty="0">
                <a:solidFill>
                  <a:schemeClr val="tx1"/>
                </a:solidFill>
                <a:effectLst>
                  <a:outerShdw blurRad="38100" dist="38100" dir="2700000" algn="tl">
                    <a:srgbClr val="000000">
                      <a:alpha val="43137"/>
                    </a:srgbClr>
                  </a:outerShdw>
                </a:effectLst>
                <a:cs typeface="Arial" pitchFamily="34" charset="0"/>
              </a:rPr>
              <a:t> as a breastplate, and the </a:t>
            </a:r>
            <a:r>
              <a:rPr lang="en-US" sz="2800" b="1" u="sng" dirty="0">
                <a:solidFill>
                  <a:schemeClr val="tx1"/>
                </a:solidFill>
                <a:effectLst>
                  <a:outerShdw blurRad="38100" dist="38100" dir="2700000" algn="tl">
                    <a:srgbClr val="000000">
                      <a:alpha val="43137"/>
                    </a:srgbClr>
                  </a:outerShdw>
                </a:effectLst>
                <a:cs typeface="Arial" pitchFamily="34" charset="0"/>
              </a:rPr>
              <a:t>hope of salvation</a:t>
            </a:r>
            <a:r>
              <a:rPr lang="en-US" sz="2800" b="1" dirty="0">
                <a:solidFill>
                  <a:schemeClr val="tx1"/>
                </a:solidFill>
                <a:effectLst>
                  <a:outerShdw blurRad="38100" dist="38100" dir="2700000" algn="tl">
                    <a:srgbClr val="000000">
                      <a:alpha val="43137"/>
                    </a:srgbClr>
                  </a:outerShdw>
                </a:effectLst>
                <a:cs typeface="Arial" pitchFamily="34" charset="0"/>
              </a:rPr>
              <a:t> as a helmet. </a:t>
            </a:r>
            <a:endParaRPr lang="en-US" sz="2800" dirty="0">
              <a:solidFill>
                <a:schemeClr val="tx1"/>
              </a:solidFill>
              <a:effectLst>
                <a:outerShdw blurRad="38100" dist="38100" dir="2700000" algn="tl">
                  <a:srgbClr val="000000">
                    <a:alpha val="43137"/>
                  </a:srgbClr>
                </a:outerShdw>
              </a:effectLst>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95B457A9-6FD5-4AC6-AD8D-D4EB60022FD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0E8817-4904-4DDC-9BA7-AA0849922B0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BF81BE-8264-40A0-A0F5-01D84A3D7C1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You make it difficult by 	installing alarms.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2. You arm yourself spiritually.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Acts 2:40 - </a:t>
            </a:r>
            <a:r>
              <a:rPr lang="en-US" sz="2800" b="1" dirty="0">
                <a:solidFill>
                  <a:schemeClr val="tx1"/>
                </a:solidFill>
                <a:effectLst>
                  <a:outerShdw blurRad="38100" dist="38100" dir="2700000" algn="tl">
                    <a:srgbClr val="000000">
                      <a:alpha val="43137"/>
                    </a:srgbClr>
                  </a:outerShdw>
                </a:effectLst>
              </a:rPr>
              <a:t>With many other words he warned them;  and he pleaded with them, “Save yourselves from this corrupt generation.”</a:t>
            </a:r>
            <a:endParaRPr lang="en-US" sz="2800" dirty="0">
              <a:solidFill>
                <a:schemeClr val="tx1"/>
              </a:solidFill>
              <a:effectLst>
                <a:outerShdw blurRad="38100" dist="38100" dir="2700000" algn="tl">
                  <a:srgbClr val="000000">
                    <a:alpha val="43137"/>
                  </a:srgbClr>
                </a:outerShdw>
              </a:effectLst>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p:txBody>
      </p:sp>
      <p:sp>
        <p:nvSpPr>
          <p:cNvPr id="4" name="Rectangle 3">
            <a:extLst>
              <a:ext uri="{FF2B5EF4-FFF2-40B4-BE49-F238E27FC236}">
                <a16:creationId xmlns:a16="http://schemas.microsoft.com/office/drawing/2014/main" id="{81A2E453-FA8E-4932-9EF8-A41D79B6C63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B32CEAB-5268-49A6-95F8-7ABE8C2F68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1B0D04-C0C6-40E0-8E24-D926B7CA6EF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Will you be asleep spiritually 	when He comes?</a:t>
            </a:r>
          </a:p>
        </p:txBody>
      </p:sp>
      <p:sp>
        <p:nvSpPr>
          <p:cNvPr id="4" name="Rectangle 3">
            <a:extLst>
              <a:ext uri="{FF2B5EF4-FFF2-40B4-BE49-F238E27FC236}">
                <a16:creationId xmlns:a16="http://schemas.microsoft.com/office/drawing/2014/main" id="{2174A590-2290-43FF-97EE-2563D414E873}"/>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28DC59D-779D-4E53-819E-3D85476C8B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A3F1DF3-72CC-46BA-8C4F-F27D3D0F3C03}"/>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Matthew 24:42-44</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“Therefore keep watch, because you do not know on what day your Lord will come. But understand this: If the owner of the house had known at what time of night the thief was coming, he would have kept watch and would not have let his house be broken into. So you also must be ready, because the Son of Man will come at an hour when you do not expect him. </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D522DFE-8ECD-42EE-8BDC-771D745613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D9973E-9341-4645-A855-B1A182C19CF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How do you handle burglars?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3. Will you be asleep spiritually 	when He comes?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cs typeface="Arial" pitchFamily="34" charset="0"/>
              </a:rPr>
              <a:t>John 14:6 - </a:t>
            </a:r>
            <a:r>
              <a:rPr lang="en-US" sz="2800" b="1" dirty="0">
                <a:solidFill>
                  <a:schemeClr val="tx1"/>
                </a:solidFill>
                <a:effectLst>
                  <a:outerShdw blurRad="38100" dist="38100" dir="2700000" algn="tl">
                    <a:srgbClr val="000000">
                      <a:alpha val="43137"/>
                    </a:srgbClr>
                  </a:outerShdw>
                </a:effectLst>
              </a:rPr>
              <a:t>Jesus answered, “I am the way and the truth and the life. </a:t>
            </a:r>
            <a:r>
              <a:rPr lang="en-US" sz="2800" b="1" u="sng" dirty="0">
                <a:solidFill>
                  <a:schemeClr val="tx1"/>
                </a:solidFill>
                <a:effectLst>
                  <a:outerShdw blurRad="38100" dist="38100" dir="2700000" algn="tl">
                    <a:srgbClr val="000000">
                      <a:alpha val="43137"/>
                    </a:srgbClr>
                  </a:outerShdw>
                </a:effectLst>
              </a:rPr>
              <a:t>No one comes to the Father except through me</a:t>
            </a:r>
            <a:r>
              <a:rPr lang="en-US" sz="2800" b="1" dirty="0">
                <a:solidFill>
                  <a:schemeClr val="tx1"/>
                </a:solidFill>
                <a:effectLst>
                  <a:outerShdw blurRad="38100" dist="38100" dir="2700000" algn="tl">
                    <a:srgbClr val="000000">
                      <a:alpha val="43137"/>
                    </a:srgbClr>
                  </a:outerShdw>
                </a:effectLst>
              </a:rPr>
              <a:t>.”</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C2F47FF2-2138-413C-8021-C5F27042FAB9}"/>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Be Prepared: You Could Be Taken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96AB86-3D24-49FA-A872-EDCCF372D605}"/>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FCD710-5797-4FEF-86AB-62418ECA1CD8}"/>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Be Watchful: You Could Be Left </a:t>
            </a:r>
            <a:r>
              <a:rPr lang="en-US" sz="2800" b="1" dirty="0">
                <a:solidFill>
                  <a:schemeClr val="bg1">
                    <a:lumMod val="65000"/>
                  </a:schemeClr>
                </a:solidFill>
                <a:effectLst>
                  <a:outerShdw blurRad="38100" dist="38100" dir="2700000" algn="tl">
                    <a:srgbClr val="000000">
                      <a:alpha val="43137"/>
                    </a:srgbClr>
                  </a:outerShdw>
                </a:effectLst>
                <a:cs typeface="Arial" pitchFamily="34" charset="0"/>
              </a:rPr>
              <a:t>– v37-42</a:t>
            </a:r>
          </a:p>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cs typeface="Arial" pitchFamily="34" charset="0"/>
              </a:rPr>
              <a:t>II. Be Prepared: You Could Be Taken </a:t>
            </a:r>
            <a:r>
              <a:rPr lang="en-US" sz="2800" b="1" dirty="0">
                <a:solidFill>
                  <a:schemeClr val="bg1">
                    <a:lumMod val="65000"/>
                  </a:schemeClr>
                </a:solidFill>
                <a:effectLst>
                  <a:outerShdw blurRad="38100" dist="38100" dir="2700000" algn="tl">
                    <a:srgbClr val="000000">
                      <a:alpha val="43137"/>
                    </a:srgbClr>
                  </a:outerShdw>
                </a:effectLst>
                <a:cs typeface="Arial" pitchFamily="34" charset="0"/>
              </a:rPr>
              <a:t>– v43-44</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III. Be Faithful </a:t>
            </a:r>
            <a:r>
              <a:rPr lang="en-US" sz="2800" b="1" dirty="0">
                <a:solidFill>
                  <a:schemeClr val="tx1"/>
                </a:solidFill>
                <a:effectLst>
                  <a:outerShdw blurRad="38100" dist="38100" dir="2700000" algn="tl">
                    <a:srgbClr val="000000">
                      <a:alpha val="43137"/>
                    </a:srgbClr>
                  </a:outerShdw>
                </a:effectLst>
                <a:cs typeface="Arial" pitchFamily="34" charset="0"/>
              </a:rPr>
              <a:t>– v45-51</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503875-01D4-45F1-A176-AE0F621BE2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E276D9-0778-4A6E-802C-EBAE1BE19E7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rPr>
              <a:t>Who then is the faithful and wise servant, whom the master has put in charge of the servants in his household to give them their food at the proper time? It will be good for that servant whose master finds him doing so when he returns. I tell you the truth, he will put him in charge of all his possessions. – v45-47</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Being a Christian means remaining faithful.</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E6450223-BE3A-468F-8DFF-A6FD2FCAE48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Be Faithful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660642-D249-454F-B9B1-F20CE0C6861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CF94E9-2480-477A-9AC5-12DBDA607D7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Who then is the faithful and wise servant, whom the master has put in charge of the servants in his household to give them their food at the proper time? It will be good for that servant whose master finds him doing so when he returns. I tell you the truth, he will put him in charge of all his possessions. – v45-47</a:t>
            </a:r>
          </a:p>
          <a:p>
            <a:pPr marL="609600" indent="-609600" algn="just" eaLnBrk="1" fontAlgn="auto" hangingPunct="1">
              <a:spcAft>
                <a:spcPts val="0"/>
              </a:spcAft>
              <a:buFont typeface="Wingdings 2" panose="05020102010507070707" pitchFamily="18" charset="2"/>
              <a:buNone/>
              <a:defRPr/>
            </a:pPr>
            <a:endParaRPr lang="en-US" sz="2600" b="1" dirty="0">
              <a:solidFill>
                <a:schemeClr val="tx1"/>
              </a:solidFill>
              <a:effectLst>
                <a:outerShdw blurRad="38100" dist="38100" dir="2700000" algn="tl">
                  <a:srgbClr val="000000">
                    <a:alpha val="43137"/>
                  </a:srgbClr>
                </a:outerShdw>
              </a:effectLst>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I Corinthians 4:2 - Now it is required that those who have been given a trust must prove faithful.</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E1080EA0-A6C9-4FCD-B743-58A0C9CB23F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Be Faithful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8A4276-6D4C-4AE7-A21E-45D7B9CE6B5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65B1CD-9554-410E-A513-1CD9CCFDA76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rPr>
              <a:t>But suppose that servant is wicked and says to himself, ‘My master is staying away a long time,’ and he then begins to beat his fellow servants and to eat and drink with drunkards. </a:t>
            </a:r>
            <a:r>
              <a:rPr lang="en-US" sz="2600" b="1" u="sng" dirty="0">
                <a:solidFill>
                  <a:schemeClr val="tx1"/>
                </a:solidFill>
                <a:effectLst>
                  <a:outerShdw blurRad="38100" dist="38100" dir="2700000" algn="tl">
                    <a:srgbClr val="000000">
                      <a:alpha val="43137"/>
                    </a:srgbClr>
                  </a:outerShdw>
                </a:effectLst>
              </a:rPr>
              <a:t>The master of that servant will come on a day when he does not expect him</a:t>
            </a:r>
            <a:r>
              <a:rPr lang="en-US" sz="2600" b="1" dirty="0">
                <a:solidFill>
                  <a:schemeClr val="tx1"/>
                </a:solidFill>
                <a:effectLst>
                  <a:outerShdw blurRad="38100" dist="38100" dir="2700000" algn="tl">
                    <a:srgbClr val="000000">
                      <a:alpha val="43137"/>
                    </a:srgbClr>
                  </a:outerShdw>
                </a:effectLst>
              </a:rPr>
              <a:t> and at an hour he is not aware of. He will cut him to pieces and assign him a place with the hypocrites, where </a:t>
            </a:r>
            <a:r>
              <a:rPr lang="en-US" sz="2600" b="1" u="sng" dirty="0">
                <a:solidFill>
                  <a:schemeClr val="tx1"/>
                </a:solidFill>
                <a:effectLst>
                  <a:outerShdw blurRad="38100" dist="38100" dir="2700000" algn="tl">
                    <a:srgbClr val="000000">
                      <a:alpha val="43137"/>
                    </a:srgbClr>
                  </a:outerShdw>
                </a:effectLst>
              </a:rPr>
              <a:t>there will be weeping and gnashing of teeth</a:t>
            </a:r>
            <a:r>
              <a:rPr lang="en-US" sz="2600" b="1" dirty="0">
                <a:solidFill>
                  <a:schemeClr val="tx1"/>
                </a:solidFill>
                <a:effectLst>
                  <a:outerShdw blurRad="38100" dist="38100" dir="2700000" algn="tl">
                    <a:srgbClr val="000000">
                      <a:alpha val="43137"/>
                    </a:srgbClr>
                  </a:outerShdw>
                </a:effectLst>
              </a:rPr>
              <a:t>. – v48-51</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 Putting off a decision for the Lord until later is risky business!</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499204E5-3C45-4B81-AA19-5CC158CB67B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Be Faithful </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8A4276-6D4C-4AE7-A21E-45D7B9CE6B5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65B1CD-9554-410E-A513-1CD9CCFDA761}"/>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2600" b="1">
                <a:solidFill>
                  <a:schemeClr val="tx1"/>
                </a:solidFill>
                <a:effectLst>
                  <a:outerShdw blurRad="38100" dist="38100" dir="2700000" algn="tl">
                    <a:srgbClr val="000000">
                      <a:alpha val="43137"/>
                    </a:srgbClr>
                  </a:outerShdw>
                </a:effectLst>
              </a:rPr>
              <a:t> </a:t>
            </a:r>
          </a:p>
          <a:p>
            <a:pPr marL="609600" indent="-609600" algn="ctr" eaLnBrk="1" fontAlgn="auto" hangingPunct="1">
              <a:spcAft>
                <a:spcPts val="0"/>
              </a:spcAft>
              <a:buFont typeface="Wingdings 2" panose="05020102010507070707" pitchFamily="18" charset="2"/>
              <a:buNone/>
              <a:defRPr/>
            </a:pPr>
            <a:endParaRPr lang="en-US" sz="2600" b="1">
              <a:solidFill>
                <a:schemeClr val="tx1"/>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cs typeface="Arial" pitchFamily="34" charset="0"/>
              </a:rPr>
              <a:t>The Parable of the Foolish Farmer</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cs typeface="Arial" pitchFamily="34" charset="0"/>
              </a:rPr>
              <a:t>Luke 12:16-21</a:t>
            </a:r>
            <a:endParaRPr lang="en-US" sz="2800" b="1" dirty="0">
              <a:solidFill>
                <a:srgbClr val="990033"/>
              </a:solidFill>
              <a:effectLst>
                <a:outerShdw blurRad="38100" dist="38100" dir="2700000" algn="tl">
                  <a:srgbClr val="000000">
                    <a:alpha val="43137"/>
                  </a:srgbClr>
                </a:outerShdw>
              </a:effectLst>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499204E5-3C45-4B81-AA19-5CC158CB67B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a:t>
            </a:r>
            <a:r>
              <a:rPr lang="en-US" dirty="0">
                <a:solidFill>
                  <a:srgbClr val="002060"/>
                </a:solidFill>
                <a:effectLst>
                  <a:outerShdw blurRad="38100" dist="38100" dir="2700000" algn="tl">
                    <a:srgbClr val="000000">
                      <a:alpha val="43137"/>
                    </a:srgbClr>
                  </a:outerShdw>
                </a:effectLst>
                <a:cs typeface="Arial" pitchFamily="34" charset="0"/>
              </a:rPr>
              <a:t>Be Faithful </a:t>
            </a:r>
            <a:endParaRPr lang="en-US"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0693222"/>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7DBB96-2894-4BDD-9149-62631B51C7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A081946-492A-44BF-B1DE-1FD151649074}"/>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Big Question?</a:t>
            </a: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NOT </a:t>
            </a:r>
            <a:r>
              <a:rPr lang="en-US" sz="4400" b="1" dirty="0">
                <a:solidFill>
                  <a:srgbClr val="006600"/>
                </a:solidFill>
                <a:effectLst>
                  <a:outerShdw blurRad="38100" dist="38100" dir="2700000" algn="tl">
                    <a:srgbClr val="000000">
                      <a:alpha val="43137"/>
                    </a:srgbClr>
                  </a:outerShdw>
                </a:effectLst>
                <a:latin typeface="Arial Narrow" pitchFamily="34" charset="0"/>
              </a:rPr>
              <a:t>“When will Lord Jesus come again”?</a:t>
            </a:r>
          </a:p>
          <a:p>
            <a:pPr marL="609600" indent="-609600" algn="ctr" eaLnBrk="1" fontAlgn="auto" hangingPunct="1">
              <a:spcAft>
                <a:spcPts val="0"/>
              </a:spcAft>
              <a:buFont typeface="Wingdings 2" panose="05020102010507070707" pitchFamily="18" charset="2"/>
              <a:buNone/>
              <a:defRPr/>
            </a:pPr>
            <a:endParaRPr lang="en-US" sz="4400" b="1" dirty="0">
              <a:solidFill>
                <a:srgbClr val="006600"/>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BUT </a:t>
            </a:r>
            <a:r>
              <a:rPr lang="en-US" sz="4400" b="1" dirty="0">
                <a:solidFill>
                  <a:srgbClr val="006600"/>
                </a:solidFill>
                <a:effectLst>
                  <a:outerShdw blurRad="38100" dist="38100" dir="2700000" algn="tl">
                    <a:srgbClr val="000000">
                      <a:alpha val="43137"/>
                    </a:srgbClr>
                  </a:outerShdw>
                </a:effectLst>
                <a:latin typeface="Arial Narrow" pitchFamily="34" charset="0"/>
              </a:rPr>
              <a:t>“Will I be ready when He comes?”</a:t>
            </a:r>
          </a:p>
        </p:txBody>
      </p:sp>
      <p:sp>
        <p:nvSpPr>
          <p:cNvPr id="4" name="Rectangle 3">
            <a:extLst>
              <a:ext uri="{FF2B5EF4-FFF2-40B4-BE49-F238E27FC236}">
                <a16:creationId xmlns:a16="http://schemas.microsoft.com/office/drawing/2014/main" id="{760E05D8-C240-47DC-89FE-7A4E7E002E1C}"/>
              </a:ext>
            </a:extLst>
          </p:cNvPr>
          <p:cNvSpPr/>
          <p:nvPr/>
        </p:nvSpPr>
        <p:spPr>
          <a:xfrm>
            <a:off x="762000" y="152400"/>
            <a:ext cx="7848600" cy="523875"/>
          </a:xfrm>
          <a:prstGeom prst="rect">
            <a:avLst/>
          </a:prstGeom>
        </p:spPr>
        <p:txBody>
          <a:bodyPr>
            <a:spAutoFit/>
          </a:bodyPr>
          <a:lstStyle/>
          <a:p>
            <a:pPr algn="ctr">
              <a:defRPr/>
            </a:pP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1D12EC-CAE6-466F-941A-20145164A8A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E2C803-8FC9-43CC-9207-778169B93181}"/>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Matthew 24:45-49</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“Who then is the faithful and wise servant, whom the master has put in charge of the servants in his household to give them their food at the proper time? It will be good for that servant whose master finds him doing so when he returns. I tell you the truth, he will put him in charge of all his possessions. But suppose that servant is wicked and says to himself, ‘My master is staying away a long time,’ and he then begins to beat his fellow servants and to eat and drink with drunkards.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E22A5C-0CC5-4DDF-B04C-0F61287FF82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9FD544-7379-43A8-9840-5C5CCC11E5F4}"/>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Matthew 24:50-51</a:t>
            </a:r>
          </a:p>
          <a:p>
            <a:pPr marL="609600" indent="-609600" algn="just" eaLnBrk="1" fontAlgn="auto" hangingPunct="1">
              <a:spcAft>
                <a:spcPts val="0"/>
              </a:spcAf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cs typeface="Arial" pitchFamily="34" charset="0"/>
              </a:rPr>
              <a:t>The master of that servant will come on a day when he does not expect him and at an hour he is not aware of. He will cut him to pieces and assign him a place with the hypocrites, where there will be weeping and gnashing of teeth.</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B62512-33B5-4710-A523-DC62CA5E72E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A89EC4-41C2-4CDB-BBD0-D531AEC4DBCA}"/>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How would the Lord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want you to respond?</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0BF91E7-1C0F-4688-8291-8947D9C4A82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50921B-9495-4CFE-9C8E-4BECC727DC26}"/>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Be Watchful: You Could Be Left! </a:t>
            </a:r>
            <a:r>
              <a:rPr lang="en-US" sz="2800" b="1" dirty="0">
                <a:solidFill>
                  <a:schemeClr val="tx1"/>
                </a:solidFill>
                <a:effectLst>
                  <a:outerShdw blurRad="38100" dist="38100" dir="2700000" algn="tl">
                    <a:srgbClr val="000000">
                      <a:alpha val="43137"/>
                    </a:srgbClr>
                  </a:outerShdw>
                </a:effectLst>
                <a:cs typeface="Arial" pitchFamily="34" charset="0"/>
              </a:rPr>
              <a:t>– v37-42</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86F616-AF30-4217-9501-F5F25DC9343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B2D79DD-ACC3-46B8-9DC3-40F902F1002A}"/>
              </a:ext>
            </a:extLst>
          </p:cNvPr>
          <p:cNvSpPr>
            <a:spLocks noGrp="1" noChangeArrowheads="1"/>
          </p:cNvSpPr>
          <p:nvPr>
            <p:ph idx="1"/>
          </p:nvPr>
        </p:nvSpPr>
        <p:spPr>
          <a:xfrm>
            <a:off x="457200" y="1066800"/>
            <a:ext cx="8229600" cy="5257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 What Happened to People Who Were Not Watchful? </a:t>
            </a: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E2B007EE-1B31-42DD-B4C1-CB69DDB6D7C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C1FF7C-AF71-4A8B-9E6A-E30C5C7F36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C5C73D-DF0B-487E-883D-10A08EA44D4F}"/>
              </a:ext>
            </a:extLst>
          </p:cNvPr>
          <p:cNvSpPr>
            <a:spLocks noGrp="1" noChangeArrowheads="1"/>
          </p:cNvSpPr>
          <p:nvPr>
            <p:ph idx="1"/>
          </p:nvPr>
        </p:nvSpPr>
        <p:spPr>
          <a:xfrm>
            <a:off x="457200" y="1066800"/>
            <a:ext cx="8229600" cy="5257800"/>
          </a:xfrm>
        </p:spPr>
        <p:txBody>
          <a:bodyPr>
            <a:normAutofit/>
          </a:bodyPr>
          <a:lstStyle/>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People heard Noah’s 	preaching but ignored or 	ridiculed it.</a:t>
            </a:r>
          </a:p>
          <a:p>
            <a:pPr marL="742950" indent="-74295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cs typeface="Arial" pitchFamily="34" charset="0"/>
              </a:rPr>
              <a:t>. . . if he did not spare the ancient world when he brought the flood on its ungodly people, but protected Noah, a preacher of righteousness . . . – II Peter 2:5</a:t>
            </a:r>
          </a:p>
          <a:p>
            <a:pPr marL="742950" indent="-74295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cs typeface="Arial" pitchFamily="34" charset="0"/>
            </a:endParaRPr>
          </a:p>
        </p:txBody>
      </p:sp>
      <p:sp>
        <p:nvSpPr>
          <p:cNvPr id="4" name="Rectangle 3">
            <a:extLst>
              <a:ext uri="{FF2B5EF4-FFF2-40B4-BE49-F238E27FC236}">
                <a16:creationId xmlns:a16="http://schemas.microsoft.com/office/drawing/2014/main" id="{F9308A91-5A9A-4629-B603-97043BEFC6C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Be Watchful: You Could Be Left </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35528</TotalTime>
  <Words>1885</Words>
  <Application>Microsoft Office PowerPoint</Application>
  <PresentationFormat>On-screen Show (4:3)</PresentationFormat>
  <Paragraphs>186</Paragraphs>
  <Slides>36</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Arial Narrow</vt:lpstr>
      <vt:lpstr>Calibri</vt:lpstr>
      <vt:lpstr>Franklin Gothic Medium</vt:lpstr>
      <vt:lpstr>Times New Roman</vt:lpstr>
      <vt:lpstr>Wingdings 2</vt:lpstr>
      <vt:lpstr>Trek</vt:lpstr>
      <vt:lpstr>Responding  to the  Thief  in  the night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1825</cp:revision>
  <dcterms:created xsi:type="dcterms:W3CDTF">2005-04-23T22:37:40Z</dcterms:created>
  <dcterms:modified xsi:type="dcterms:W3CDTF">2024-06-16T00:45:20Z</dcterms:modified>
</cp:coreProperties>
</file>