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handoutMasterIdLst>
    <p:handoutMasterId r:id="rId47"/>
  </p:handoutMasterIdLst>
  <p:sldIdLst>
    <p:sldId id="398" r:id="rId2"/>
    <p:sldId id="3088" r:id="rId3"/>
    <p:sldId id="3052" r:id="rId4"/>
    <p:sldId id="3089" r:id="rId5"/>
    <p:sldId id="3090" r:id="rId6"/>
    <p:sldId id="3091" r:id="rId7"/>
    <p:sldId id="3092" r:id="rId8"/>
    <p:sldId id="3093" r:id="rId9"/>
    <p:sldId id="3094" r:id="rId10"/>
    <p:sldId id="3095" r:id="rId11"/>
    <p:sldId id="3096" r:id="rId12"/>
    <p:sldId id="3097" r:id="rId13"/>
    <p:sldId id="2854" r:id="rId14"/>
    <p:sldId id="3050" r:id="rId15"/>
    <p:sldId id="1362" r:id="rId16"/>
    <p:sldId id="2078" r:id="rId17"/>
    <p:sldId id="3062" r:id="rId18"/>
    <p:sldId id="3063" r:id="rId19"/>
    <p:sldId id="3064" r:id="rId20"/>
    <p:sldId id="3065" r:id="rId21"/>
    <p:sldId id="3066" r:id="rId22"/>
    <p:sldId id="3067" r:id="rId23"/>
    <p:sldId id="3068" r:id="rId24"/>
    <p:sldId id="3069" r:id="rId25"/>
    <p:sldId id="3070" r:id="rId26"/>
    <p:sldId id="3071" r:id="rId27"/>
    <p:sldId id="3072" r:id="rId28"/>
    <p:sldId id="3073" r:id="rId29"/>
    <p:sldId id="3074" r:id="rId30"/>
    <p:sldId id="3075" r:id="rId31"/>
    <p:sldId id="3076" r:id="rId32"/>
    <p:sldId id="3077" r:id="rId33"/>
    <p:sldId id="3078" r:id="rId34"/>
    <p:sldId id="2871" r:id="rId35"/>
    <p:sldId id="3079" r:id="rId36"/>
    <p:sldId id="3080" r:id="rId37"/>
    <p:sldId id="3081" r:id="rId38"/>
    <p:sldId id="3082" r:id="rId39"/>
    <p:sldId id="3083" r:id="rId40"/>
    <p:sldId id="3084" r:id="rId41"/>
    <p:sldId id="3085" r:id="rId42"/>
    <p:sldId id="3086" r:id="rId43"/>
    <p:sldId id="3087" r:id="rId44"/>
    <p:sldId id="2690" r:id="rId45"/>
  </p:sldIdLst>
  <p:sldSz cx="9144000" cy="6858000" type="screen4x3"/>
  <p:notesSz cx="7023100"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2A35A410-B387-4CD2-9410-7BB7596CCC2F}"/>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168AAFC3-A6B0-4A11-BE98-E9BF4ECED337}"/>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C489A031-8DF3-44C4-A9A7-5D47BD47BBC7}"/>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0363E8E7-0B5F-4D1B-A661-5B5BF933DE10}"/>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4767C54A-3E86-4A9C-A0D4-5D13EE64344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655F57-2F22-4143-B281-35C364710ADC}"/>
              </a:ext>
            </a:extLst>
          </p:cNvPr>
          <p:cNvSpPr>
            <a:spLocks noGrp="1"/>
          </p:cNvSpPr>
          <p:nvPr>
            <p:ph type="hdr" sz="quarter"/>
          </p:nvPr>
        </p:nvSpPr>
        <p:spPr>
          <a:xfrm>
            <a:off x="0" y="0"/>
            <a:ext cx="3043238" cy="465138"/>
          </a:xfrm>
          <a:prstGeom prst="rect">
            <a:avLst/>
          </a:prstGeom>
        </p:spPr>
        <p:txBody>
          <a:bodyPr vert="horz" lIns="93479" tIns="46740" rIns="93479" bIns="4674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4B741CA0-AD7A-4D70-9E8F-1AB5346A25E4}"/>
              </a:ext>
            </a:extLst>
          </p:cNvPr>
          <p:cNvSpPr>
            <a:spLocks noGrp="1"/>
          </p:cNvSpPr>
          <p:nvPr>
            <p:ph type="dt" idx="1"/>
          </p:nvPr>
        </p:nvSpPr>
        <p:spPr>
          <a:xfrm>
            <a:off x="3978275" y="0"/>
            <a:ext cx="3043238" cy="465138"/>
          </a:xfrm>
          <a:prstGeom prst="rect">
            <a:avLst/>
          </a:prstGeom>
        </p:spPr>
        <p:txBody>
          <a:bodyPr vert="horz" lIns="93479" tIns="46740" rIns="93479" bIns="46740" rtlCol="0"/>
          <a:lstStyle>
            <a:lvl1pPr algn="r" eaLnBrk="1" hangingPunct="1">
              <a:defRPr sz="1200"/>
            </a:lvl1pPr>
          </a:lstStyle>
          <a:p>
            <a:pPr>
              <a:defRPr/>
            </a:pPr>
            <a:fld id="{12A1ACED-A7B9-4548-B332-80DDFBC283BE}" type="datetimeFigureOut">
              <a:rPr lang="en-US"/>
              <a:pPr>
                <a:defRPr/>
              </a:pPr>
              <a:t>6/15/2024</a:t>
            </a:fld>
            <a:endParaRPr lang="en-US" dirty="0"/>
          </a:p>
        </p:txBody>
      </p:sp>
      <p:sp>
        <p:nvSpPr>
          <p:cNvPr id="4" name="Slide Image Placeholder 3">
            <a:extLst>
              <a:ext uri="{FF2B5EF4-FFF2-40B4-BE49-F238E27FC236}">
                <a16:creationId xmlns:a16="http://schemas.microsoft.com/office/drawing/2014/main" id="{6BCDDB1B-2B17-4322-8B36-F94820500D0E}"/>
              </a:ext>
            </a:extLst>
          </p:cNvPr>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1E56E14B-C3DD-4492-B2CE-69FAD7164EBF}"/>
              </a:ext>
            </a:extLst>
          </p:cNvPr>
          <p:cNvSpPr>
            <a:spLocks noGrp="1"/>
          </p:cNvSpPr>
          <p:nvPr>
            <p:ph type="body" sz="quarter" idx="3"/>
          </p:nvPr>
        </p:nvSpPr>
        <p:spPr>
          <a:xfrm>
            <a:off x="701675" y="4421188"/>
            <a:ext cx="5619750"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B1C1197-29DD-4038-8DFF-206642FBA259}"/>
              </a:ext>
            </a:extLst>
          </p:cNvPr>
          <p:cNvSpPr>
            <a:spLocks noGrp="1"/>
          </p:cNvSpPr>
          <p:nvPr>
            <p:ph type="ftr" sz="quarter" idx="4"/>
          </p:nvPr>
        </p:nvSpPr>
        <p:spPr>
          <a:xfrm>
            <a:off x="0" y="8842375"/>
            <a:ext cx="3043238" cy="465138"/>
          </a:xfrm>
          <a:prstGeom prst="rect">
            <a:avLst/>
          </a:prstGeom>
        </p:spPr>
        <p:txBody>
          <a:bodyPr vert="horz" lIns="93479" tIns="46740" rIns="93479" bIns="4674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73B251C9-E416-42E4-B6EA-EF6851E537F1}"/>
              </a:ext>
            </a:extLst>
          </p:cNvPr>
          <p:cNvSpPr>
            <a:spLocks noGrp="1"/>
          </p:cNvSpPr>
          <p:nvPr>
            <p:ph type="sldNum" sz="quarter" idx="5"/>
          </p:nvPr>
        </p:nvSpPr>
        <p:spPr>
          <a:xfrm>
            <a:off x="3978275" y="8842375"/>
            <a:ext cx="3043238" cy="465138"/>
          </a:xfrm>
          <a:prstGeom prst="rect">
            <a:avLst/>
          </a:prstGeom>
        </p:spPr>
        <p:txBody>
          <a:bodyPr vert="horz" wrap="square" lIns="93479" tIns="46740" rIns="93479" bIns="46740" numCol="1" anchor="b" anchorCtr="0" compatLnSpc="1">
            <a:prstTxWarp prst="textNoShape">
              <a:avLst/>
            </a:prstTxWarp>
          </a:bodyPr>
          <a:lstStyle>
            <a:lvl1pPr algn="r" eaLnBrk="1" hangingPunct="1">
              <a:defRPr sz="1200" smtClean="0"/>
            </a:lvl1pPr>
          </a:lstStyle>
          <a:p>
            <a:pPr>
              <a:defRPr/>
            </a:pPr>
            <a:fld id="{60DB02C3-04F6-48E8-B68E-C05B07F309D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9BACB32-FA25-40D9-B2F6-078CD913D5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A65A0E08-4371-426A-ACE9-9F06B8F4BA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3A8A5764-F9BB-47C8-B554-C6AEB7257D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560A00-71C6-410E-82F6-5F4BB3BCE58B}"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6D4E921-44F0-45D4-9833-76B15677AD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64ADA10F-DF19-4871-9813-E15B33D95D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3037D472-588A-4B91-8D88-51CDA8B586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4C9F94-2BCC-48F2-A5EF-1ADB40981BA7}"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EDD5A1A-4449-4BB9-886A-17538AE386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2ECCFF0-F377-4F9D-B1C1-7BC1150652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0F504C1F-BF20-4F55-9889-694D6C1A4C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1087E4-A1E0-4AA0-8A2E-A5FBDBED3A6A}"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78D89072-A5D9-4C8C-97E5-1C9A6702F1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4E572A9-559E-4941-8CEE-A9296804B6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D1323070-5746-4B96-86DE-45D229C35B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C914C7-2FAC-49A1-950F-D67EF4934A84}"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D262EC2-8E99-4B44-A041-F94BCF181D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A13495D-6DB8-4EBC-8E30-DF3B51DDFF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6611F3D3-14F9-4CC0-A754-B6D554315A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DB24A1-38A9-4C2B-AFF7-E4F1B4621337}"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A09779AE-7F7A-40B2-8563-6198BA4FAA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94546438-93F4-4B34-9501-16BE65D8A8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54CFD680-B5BE-4A19-BF31-B5F2BF92BC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C8D1B0-ABB7-4075-821E-FCC8DD60AB0B}"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CE5B7AB-6EA2-454D-88D7-8B0471F287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E9BFA3B-BA69-49B6-B11B-A843E248F8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C655A073-2EF0-4405-B3C9-5EC877C98F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4F8682-4007-4A13-A244-79D1FE568D8A}"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C6AB3E3B-C43F-4D2B-B1CF-683CDAE9D3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60A7A2DD-685C-4649-A43B-8315324D30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E592E054-B455-4615-B2B6-471145180E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A9193F-E057-44CB-90E7-80A6D5DC8363}"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20EEA375-C779-4BDE-B9B9-5A77618578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6D8FFED2-84CF-4F3A-A866-450C0BA7D3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DB3882D1-2685-459A-A684-4C98FB8467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8BB1F4-9345-4F08-920C-ABFE53746EB0}"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3D4CD76A-4244-4844-A226-015A563174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CA3AB496-8D83-4350-994E-FEE1549B7E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B3517018-D5DB-43D9-BB63-D3114B72D7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B13659-292F-4515-8ED6-E9162E8265C6}"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D48414B-91AC-4C30-A30F-BAC5B6E299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00E7B565-E6EC-43B8-9889-A9273CD15F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C8AD931B-094E-4F9F-8D03-4381B8C3F9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C01802-D2F2-4191-83E9-9FBEC45AED10}"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4A2B65CC-0A01-4233-A256-5CD22F3A04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9F66AD8F-1288-42E5-995F-A95F6EACF9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EA706B46-7AA9-4C08-980C-6113DC95FB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372836-6409-4225-92BF-574BC662538A}"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AC697CCB-FE40-4250-AD28-75407667C6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240DDD9A-F70F-4505-8105-DE782FB0FE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2DBA1030-F5D5-4146-89A7-A319AD7F93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A81DF4-3285-4477-9E08-BB2A87C26139}"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3127033-3872-4BBE-A98B-5F463A96FC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5EA04ACC-844F-4454-982B-56EAD30C7F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11E1DE6-0B76-4091-9F4F-C94B6CEFCE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4ADF23-2BAD-46AE-A56C-318727E4F57A}"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5064F65F-D6F8-4B21-A796-6F3BF19F7E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0C616507-E4BD-45DA-A7D6-394D1B176F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EDDDF223-0015-4D71-9FAA-96A6B28529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C68DCC-5DEA-4CC3-8E81-89FBCA670A46}"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DD38EA51-D0B4-475E-94D6-CF0579067D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8021305B-3FEF-412E-B31B-A8B19E7B81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38790388-0FA1-4A7C-8178-3547BDE18B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B00E8D-7ABC-4813-8F4E-3D9CD2CC8F95}"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5A7BBA73-E150-4F0D-A6ED-8AF321AE78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6E62F428-6207-4C88-BF65-D789BA4247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32038B10-00A5-45B3-AFB0-80F174DCE5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A2A337-97C1-4F8B-B6AE-0666A3F3F377}"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6B5E412D-40A4-478D-9676-06AE13C1F6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DA46375C-F013-41F8-BBA7-8484C9BCD1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7DC38FAD-A878-4E95-B2EC-95CF7C9A9A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38505F-2FA1-447F-8FC4-813A6C6ADC42}"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C5C18533-1DA7-4779-A490-259993C45C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E27856D-DD37-47A1-8E77-42978A2666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D5C86F65-C2B3-4A4D-8FF3-42075AACEB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47C9C1-E91B-4DC7-896C-B1708D379997}"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A7898302-B245-4BFA-9473-9167FD8A3A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C0928336-1AE9-46E2-9C7F-D16E559DC3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36B18E84-1E5A-42BE-8364-9FFEFFD306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B242CB-D5C2-4E8B-864C-AE974C57517E}"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31FCD66A-D51C-4DA4-BEFD-8F4F0D3A34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FF72A116-86AD-48BF-A4FE-6147B1A283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91C234D3-B2CC-4ABB-A2A6-4C03DB1B80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E3FEA3-B1E9-436F-9505-C6D4B76628BD}"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46CD5449-972D-415B-94E9-91C72DD584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5808F682-9719-41FA-83F9-800CCB442F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CD15841A-F523-40A4-BD5C-93312269A2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E61EF7-80E2-4F7C-953D-62E14013B6F6}"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8C6C016-F0DC-455F-BB1C-E8BAE253E9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9FB6CA1-0315-40A5-8650-02C551135C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45C4768B-2226-4191-86FD-D8380F9BA1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E05829-8DC3-4F72-85B8-827C55596D05}"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3B3FF0B-A65B-43AB-B1EC-90F91E6182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CA16778E-30FD-4E1D-ABAB-7C03B3FC71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51D5FF39-4854-42F6-8B37-F74E2E3061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AF84C9-8425-4851-B9B8-980DAF8D3814}"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8D4DF4DA-417B-448D-9BB0-8991F4B690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45105CCE-BF05-4631-A7E1-2AB11B097D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8154B4B-D9C0-4919-B787-5534CB801D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CB0401-D8B1-402A-88F4-206E79243239}"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1E48FC44-7D12-4A91-A9E6-BA6C375C80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80B9E4B-6898-4AFB-8889-1E8D6993A5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7D23D5EC-E25C-476B-AAE1-ED0FD0D824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CD8765B-202A-4CAA-B42E-11F4381E673D}"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6745DFAD-938B-4FC1-A39B-B804216B7A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06C02AA7-AD96-4BD4-9843-3DCCC40802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D8302ACB-9C91-49FA-8362-C530AB0BB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F2FB14-734E-4B72-A94B-A687220293FD}"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FE186AD-F719-4492-A5B1-BE533FA2F8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795901FA-5638-4F07-B5D2-AA2E0B67DB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D85B50B1-B1A7-4FC9-BB2C-E1E3E87DCE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8F9A76-465A-4838-9F6C-41A062F119B8}"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8894FF18-3306-47FA-9997-56EFB0202E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7D94F218-DC4D-43E6-A9D6-E09CF6E1E0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581D2CA3-41C4-4BC3-8A2F-730973782A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FDE2C2-E194-4D82-A525-C9F1C2F3A195}"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EAB89CF7-2E80-4FE7-B8A7-5A8F20170B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2B04FEB8-899E-41C8-A174-0D670A1947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870B3F84-B6AA-4200-B652-4260E483FA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CCE15F-18E3-4D9C-AEC4-29338602CFF1}"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C278FF4A-889B-4AC1-8F89-DF7C1A3F37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9E8B4DA4-BCD7-4271-AC13-6A0198D54C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6BD3DC58-2F1B-4C9E-9CF8-ABEC802391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E87F25-187E-431B-AE23-43318E2B191E}"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AF92143B-6CC5-4833-BC8A-06E86E6C4C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A1BFFEDA-90B6-4D21-91DB-832729B2B2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BFB9A20E-6A11-446F-9B5E-DBAD9782DD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3FFD9B-F55C-40A6-BD5C-0A0B7BFACCF8}"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04F4DBB8-E365-4773-A80C-F85460B90B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F9A17FF1-188F-4186-8F49-92903519B9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5BBA29A6-B076-4377-86CB-3380645D6C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496C5A-FBBE-4E2E-8455-E6035F48AB4C}"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CA1C0AA4-80DF-47FA-9710-2BAA329A7D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67F8A145-1E8B-4C72-BDFD-2B1BB48090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AD76EC2A-1E3D-4D11-A22C-4093C4E9D3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E4C4D5-F266-4F82-8FFB-184D6B44A4B7}"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D76D12ED-1B91-44F0-8188-BDECA01761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A0B14337-335D-4F1F-B2D0-897DD1C03C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AB5CF207-4200-4CB4-9DC4-0956788ADB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76B308-5D01-483F-9445-93B34A4E073C}"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5756F16D-084A-44D6-A953-BB088D10A3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777FAEAA-8F82-40A5-97EE-CA1438895B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EF3ADF8D-43B1-4711-8A50-32C35D89BC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50AD32-5999-451F-9C31-BB649BB4029E}"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A4822EB-7BBA-4D9F-B9C0-39D16C4671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F3BE5B04-5BA2-41DF-831B-84E6A97C2D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7FA04257-05A8-4B53-BF42-3E1EFA6F3C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E33E634-FDF9-4ABA-85CC-EDE7648E8E4D}"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EAF7C49F-64CB-4097-8801-FCFDAA0328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7352C8DC-E942-497C-ABB8-893AB97DE8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B84FD2A3-4605-4760-ACC8-E8E11667B8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1CC8D6-F6EF-4F61-AA24-D031ECA5A1ED}"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139D12E7-09E3-49A2-B044-39C7943239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4D6F35D1-1877-4F93-B029-6E3F908AF1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B3F49AB5-3754-4128-BA0A-0EAF6B829F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E4F426-E6A1-45F7-8B24-2490114ABA16}"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F0CE0A4-C30D-4EF0-BE80-C4DFEC61A2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B5A06607-443C-4DBC-8856-C20B7B092E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B56ECC20-AAEC-49F3-9B15-0819FF3514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371A0F-708F-42CA-B540-207F53466E95}"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FA0B9CB-1113-49B1-88FB-DBF54CB682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3E908BE2-0962-487A-AE49-A997E3F8A5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6BB27000-76F3-49E6-A6E6-4D6D9950FB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C9E7F7-A38F-4719-9B21-2F1B91332531}"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6D64521-8824-48DE-84CB-E0730D4E05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6D14315-B993-43ED-988E-A12CBAA3FE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0883B9D0-7B2B-4A2F-B5DA-2D96CCD082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82C3CC-69EF-4D27-924D-E5F945EF8CCC}"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001CAEB-9443-4B02-A582-B8287C6D11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88D1B41D-413B-48A8-8375-EB232EAE31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28BA8FDD-46FE-485F-A099-AFCD428FA9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3D9498-F734-4196-849F-76FC964423F7}"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DC11BC6-3BC2-4083-BF93-87AB115802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ED33069-9385-4626-B70C-034A8ED885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E75444CA-D211-43CF-9A6F-3870F61993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402AAF-7A87-4CE6-A8D4-9F868FA76C78}"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694E912-4E22-471F-B10C-3EAAE0DC7609}"/>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4E29E967-B9F0-4F23-843A-B07863986257}"/>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9DC6BDD2-2BF3-43E3-A1A9-C98A12E872B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D077EFBF-A748-4534-9E3E-5D086905B699}"/>
              </a:ext>
            </a:extLst>
          </p:cNvPr>
          <p:cNvSpPr>
            <a:spLocks noGrp="1"/>
          </p:cNvSpPr>
          <p:nvPr>
            <p:ph type="sldNum" sz="quarter" idx="12"/>
          </p:nvPr>
        </p:nvSpPr>
        <p:spPr>
          <a:xfrm>
            <a:off x="8229600" y="6473825"/>
            <a:ext cx="758825" cy="247650"/>
          </a:xfrm>
        </p:spPr>
        <p:txBody>
          <a:bodyPr/>
          <a:lstStyle>
            <a:lvl1pPr>
              <a:defRPr smtClean="0"/>
            </a:lvl1pPr>
          </a:lstStyle>
          <a:p>
            <a:pPr>
              <a:defRPr/>
            </a:pPr>
            <a:fld id="{98226B8A-8879-4724-8B15-26BB34AE0502}" type="slidenum">
              <a:rPr lang="en-US" altLang="en-US"/>
              <a:pPr>
                <a:defRPr/>
              </a:pPr>
              <a:t>‹#›</a:t>
            </a:fld>
            <a:endParaRPr lang="en-US" altLang="en-US"/>
          </a:p>
        </p:txBody>
      </p:sp>
    </p:spTree>
    <p:extLst>
      <p:ext uri="{BB962C8B-B14F-4D97-AF65-F5344CB8AC3E}">
        <p14:creationId xmlns:p14="http://schemas.microsoft.com/office/powerpoint/2010/main" val="178155611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FAC1C01D-445C-4084-A3AF-8B5F528911FE}"/>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6DCAF416-4BF1-419F-BCE0-C19A34E2FA7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24EBD336-029C-4A02-89F0-65A7DFD4DD16}"/>
              </a:ext>
            </a:extLst>
          </p:cNvPr>
          <p:cNvSpPr>
            <a:spLocks noGrp="1"/>
          </p:cNvSpPr>
          <p:nvPr>
            <p:ph type="sldNum" sz="quarter" idx="12"/>
          </p:nvPr>
        </p:nvSpPr>
        <p:spPr/>
        <p:txBody>
          <a:bodyPr/>
          <a:lstStyle>
            <a:lvl1pPr>
              <a:defRPr/>
            </a:lvl1pPr>
          </a:lstStyle>
          <a:p>
            <a:pPr>
              <a:defRPr/>
            </a:pPr>
            <a:fld id="{F59AC7B3-6754-4101-B851-2BC294386D03}" type="slidenum">
              <a:rPr lang="en-US" altLang="en-US"/>
              <a:pPr>
                <a:defRPr/>
              </a:pPr>
              <a:t>‹#›</a:t>
            </a:fld>
            <a:endParaRPr lang="en-US" altLang="en-US"/>
          </a:p>
        </p:txBody>
      </p:sp>
    </p:spTree>
    <p:extLst>
      <p:ext uri="{BB962C8B-B14F-4D97-AF65-F5344CB8AC3E}">
        <p14:creationId xmlns:p14="http://schemas.microsoft.com/office/powerpoint/2010/main" val="185738508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0FA1CE-1115-4892-8852-499D806DB33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3EE6C62-00A3-46E9-82C0-1F1800E66BE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64EE6C-1357-4808-9477-A83B8EACAE91}"/>
              </a:ext>
            </a:extLst>
          </p:cNvPr>
          <p:cNvSpPr>
            <a:spLocks noGrp="1"/>
          </p:cNvSpPr>
          <p:nvPr>
            <p:ph type="sldNum" sz="quarter" idx="12"/>
          </p:nvPr>
        </p:nvSpPr>
        <p:spPr/>
        <p:txBody>
          <a:bodyPr/>
          <a:lstStyle>
            <a:lvl1pPr>
              <a:defRPr smtClean="0"/>
            </a:lvl1pPr>
          </a:lstStyle>
          <a:p>
            <a:pPr>
              <a:defRPr/>
            </a:pPr>
            <a:fld id="{7B74BAF9-15C5-4275-952E-D53CCD1B90B2}" type="slidenum">
              <a:rPr lang="en-US" altLang="en-US"/>
              <a:pPr>
                <a:defRPr/>
              </a:pPr>
              <a:t>‹#›</a:t>
            </a:fld>
            <a:endParaRPr lang="en-US" altLang="en-US"/>
          </a:p>
        </p:txBody>
      </p:sp>
    </p:spTree>
    <p:extLst>
      <p:ext uri="{BB962C8B-B14F-4D97-AF65-F5344CB8AC3E}">
        <p14:creationId xmlns:p14="http://schemas.microsoft.com/office/powerpoint/2010/main" val="15454538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AF164A41-AF95-4327-A9E9-DCA1B267EC83}"/>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519CDBEC-2885-4FDA-B4C6-BC1D55D74A4C}"/>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C658E1D8-F378-4566-B354-E82BF9AC9115}"/>
              </a:ext>
            </a:extLst>
          </p:cNvPr>
          <p:cNvSpPr>
            <a:spLocks noGrp="1"/>
          </p:cNvSpPr>
          <p:nvPr>
            <p:ph type="sldNum" sz="quarter" idx="12"/>
          </p:nvPr>
        </p:nvSpPr>
        <p:spPr>
          <a:xfrm>
            <a:off x="8229600" y="6473825"/>
            <a:ext cx="758825" cy="247650"/>
          </a:xfrm>
        </p:spPr>
        <p:txBody>
          <a:bodyPr/>
          <a:lstStyle>
            <a:lvl1pPr>
              <a:defRPr smtClean="0"/>
            </a:lvl1pPr>
          </a:lstStyle>
          <a:p>
            <a:pPr>
              <a:defRPr/>
            </a:pPr>
            <a:fld id="{6AD00F1D-FADF-4336-AA8E-DCC46CE7DDEA}" type="slidenum">
              <a:rPr lang="en-US" altLang="en-US"/>
              <a:pPr>
                <a:defRPr/>
              </a:pPr>
              <a:t>‹#›</a:t>
            </a:fld>
            <a:endParaRPr lang="en-US" altLang="en-US"/>
          </a:p>
        </p:txBody>
      </p:sp>
    </p:spTree>
    <p:extLst>
      <p:ext uri="{BB962C8B-B14F-4D97-AF65-F5344CB8AC3E}">
        <p14:creationId xmlns:p14="http://schemas.microsoft.com/office/powerpoint/2010/main" val="147626243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3252112-64A2-4D2C-B4E3-D4133B5FE736}"/>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20A6442D-FF71-4B16-85C5-EB1F4E86AE04}"/>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4D6B9982-06B3-489C-AC2F-56571E670BC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B27C7D63-E1C8-43DE-ADFF-D4D993BCD486}"/>
              </a:ext>
            </a:extLst>
          </p:cNvPr>
          <p:cNvSpPr>
            <a:spLocks noGrp="1"/>
          </p:cNvSpPr>
          <p:nvPr>
            <p:ph type="sldNum" sz="quarter" idx="12"/>
          </p:nvPr>
        </p:nvSpPr>
        <p:spPr/>
        <p:txBody>
          <a:bodyPr/>
          <a:lstStyle>
            <a:lvl1pPr>
              <a:defRPr smtClean="0"/>
            </a:lvl1pPr>
          </a:lstStyle>
          <a:p>
            <a:pPr>
              <a:defRPr/>
            </a:pPr>
            <a:fld id="{73403719-8612-49B4-82F5-CE400F5CBA4C}" type="slidenum">
              <a:rPr lang="en-US" altLang="en-US"/>
              <a:pPr>
                <a:defRPr/>
              </a:pPr>
              <a:t>‹#›</a:t>
            </a:fld>
            <a:endParaRPr lang="en-US" altLang="en-US"/>
          </a:p>
        </p:txBody>
      </p:sp>
    </p:spTree>
    <p:extLst>
      <p:ext uri="{BB962C8B-B14F-4D97-AF65-F5344CB8AC3E}">
        <p14:creationId xmlns:p14="http://schemas.microsoft.com/office/powerpoint/2010/main" val="404565161"/>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A6C50902-ED78-4219-922E-EB0640CAFBA2}"/>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BD122719-8501-4DD4-8271-7540F849EF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BD62BD9A-CF2B-4EFB-9489-61A4AB30D969}"/>
              </a:ext>
            </a:extLst>
          </p:cNvPr>
          <p:cNvSpPr>
            <a:spLocks noGrp="1"/>
          </p:cNvSpPr>
          <p:nvPr>
            <p:ph type="sldNum" sz="quarter" idx="12"/>
          </p:nvPr>
        </p:nvSpPr>
        <p:spPr/>
        <p:txBody>
          <a:bodyPr/>
          <a:lstStyle>
            <a:lvl1pPr>
              <a:defRPr/>
            </a:lvl1pPr>
          </a:lstStyle>
          <a:p>
            <a:pPr>
              <a:defRPr/>
            </a:pPr>
            <a:fld id="{B4938A1E-C42B-4429-82A3-72DED3F76E3B}" type="slidenum">
              <a:rPr lang="en-US" altLang="en-US"/>
              <a:pPr>
                <a:defRPr/>
              </a:pPr>
              <a:t>‹#›</a:t>
            </a:fld>
            <a:endParaRPr lang="en-US" altLang="en-US"/>
          </a:p>
        </p:txBody>
      </p:sp>
    </p:spTree>
    <p:extLst>
      <p:ext uri="{BB962C8B-B14F-4D97-AF65-F5344CB8AC3E}">
        <p14:creationId xmlns:p14="http://schemas.microsoft.com/office/powerpoint/2010/main" val="1164101542"/>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F804FB66-FD97-498C-83F4-69A558BF3C2F}"/>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529C80BC-89B6-4D67-B7E5-89AB1B2AA987}"/>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07F29BAB-37A0-4F4E-ACE5-0BA8C82EA786}"/>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E2254F10-D3D5-4D11-BCA3-78DC2C3BF8A2}"/>
              </a:ext>
            </a:extLst>
          </p:cNvPr>
          <p:cNvSpPr>
            <a:spLocks noGrp="1"/>
          </p:cNvSpPr>
          <p:nvPr>
            <p:ph type="sldNum" sz="quarter" idx="12"/>
          </p:nvPr>
        </p:nvSpPr>
        <p:spPr>
          <a:xfrm>
            <a:off x="8229600" y="6477000"/>
            <a:ext cx="762000" cy="247650"/>
          </a:xfrm>
        </p:spPr>
        <p:txBody>
          <a:bodyPr/>
          <a:lstStyle>
            <a:lvl1pPr>
              <a:defRPr smtClean="0"/>
            </a:lvl1pPr>
          </a:lstStyle>
          <a:p>
            <a:pPr>
              <a:defRPr/>
            </a:pPr>
            <a:fld id="{7B433F89-5ECE-4A4B-9513-988A2E8450DD}" type="slidenum">
              <a:rPr lang="en-US" altLang="en-US"/>
              <a:pPr>
                <a:defRPr/>
              </a:pPr>
              <a:t>‹#›</a:t>
            </a:fld>
            <a:endParaRPr lang="en-US" altLang="en-US"/>
          </a:p>
        </p:txBody>
      </p:sp>
    </p:spTree>
    <p:extLst>
      <p:ext uri="{BB962C8B-B14F-4D97-AF65-F5344CB8AC3E}">
        <p14:creationId xmlns:p14="http://schemas.microsoft.com/office/powerpoint/2010/main" val="373544042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19067086-C722-4CAD-B4E4-B2CB2E534CA8}"/>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71D52707-0512-4DF6-86BE-3A83D11CCCF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09E8094C-9605-447F-8282-8DC010CA7989}"/>
              </a:ext>
            </a:extLst>
          </p:cNvPr>
          <p:cNvSpPr>
            <a:spLocks noGrp="1"/>
          </p:cNvSpPr>
          <p:nvPr>
            <p:ph type="sldNum" sz="quarter" idx="12"/>
          </p:nvPr>
        </p:nvSpPr>
        <p:spPr/>
        <p:txBody>
          <a:bodyPr/>
          <a:lstStyle>
            <a:lvl1pPr>
              <a:defRPr/>
            </a:lvl1pPr>
          </a:lstStyle>
          <a:p>
            <a:pPr>
              <a:defRPr/>
            </a:pPr>
            <a:fld id="{A65EF80C-5B64-472A-9A89-6A714C9F3475}" type="slidenum">
              <a:rPr lang="en-US" altLang="en-US"/>
              <a:pPr>
                <a:defRPr/>
              </a:pPr>
              <a:t>‹#›</a:t>
            </a:fld>
            <a:endParaRPr lang="en-US" altLang="en-US"/>
          </a:p>
        </p:txBody>
      </p:sp>
    </p:spTree>
    <p:extLst>
      <p:ext uri="{BB962C8B-B14F-4D97-AF65-F5344CB8AC3E}">
        <p14:creationId xmlns:p14="http://schemas.microsoft.com/office/powerpoint/2010/main" val="396070427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10EAA6EE-298F-4A07-BEFE-3547D5CED42F}"/>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F5FA72F3-E18C-44ED-8CDF-4935D1C9617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AB8583F8-1098-4270-BAF2-CE41D201870B}"/>
              </a:ext>
            </a:extLst>
          </p:cNvPr>
          <p:cNvSpPr>
            <a:spLocks noGrp="1"/>
          </p:cNvSpPr>
          <p:nvPr>
            <p:ph type="sldNum" sz="quarter" idx="12"/>
          </p:nvPr>
        </p:nvSpPr>
        <p:spPr/>
        <p:txBody>
          <a:bodyPr/>
          <a:lstStyle>
            <a:lvl1pPr>
              <a:defRPr smtClean="0"/>
            </a:lvl1pPr>
          </a:lstStyle>
          <a:p>
            <a:pPr>
              <a:defRPr/>
            </a:pPr>
            <a:fld id="{29E5B13B-6982-4EC8-86D2-1543C448F5E3}" type="slidenum">
              <a:rPr lang="en-US" altLang="en-US"/>
              <a:pPr>
                <a:defRPr/>
              </a:pPr>
              <a:t>‹#›</a:t>
            </a:fld>
            <a:endParaRPr lang="en-US" altLang="en-US"/>
          </a:p>
        </p:txBody>
      </p:sp>
    </p:spTree>
    <p:extLst>
      <p:ext uri="{BB962C8B-B14F-4D97-AF65-F5344CB8AC3E}">
        <p14:creationId xmlns:p14="http://schemas.microsoft.com/office/powerpoint/2010/main" val="632796364"/>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2C9122DE-FEFC-4929-B1BE-C6B0D99C5476}"/>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B23B31FC-7C3E-454E-93FB-1F392162DC89}"/>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6ABDE944-1C8E-4709-882C-DAA09EE8BA6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3BE21409-FA50-439D-B61B-A3C1EDDDBFD3}"/>
              </a:ext>
            </a:extLst>
          </p:cNvPr>
          <p:cNvSpPr>
            <a:spLocks noGrp="1"/>
          </p:cNvSpPr>
          <p:nvPr>
            <p:ph type="sldNum" sz="quarter" idx="12"/>
          </p:nvPr>
        </p:nvSpPr>
        <p:spPr/>
        <p:txBody>
          <a:bodyPr/>
          <a:lstStyle>
            <a:lvl1pPr>
              <a:defRPr smtClean="0"/>
            </a:lvl1pPr>
          </a:lstStyle>
          <a:p>
            <a:pPr>
              <a:defRPr/>
            </a:pPr>
            <a:fld id="{DEAB1FBA-F965-4419-A69A-6773B6A753E2}" type="slidenum">
              <a:rPr lang="en-US" altLang="en-US"/>
              <a:pPr>
                <a:defRPr/>
              </a:pPr>
              <a:t>‹#›</a:t>
            </a:fld>
            <a:endParaRPr lang="en-US" altLang="en-US"/>
          </a:p>
        </p:txBody>
      </p:sp>
    </p:spTree>
    <p:extLst>
      <p:ext uri="{BB962C8B-B14F-4D97-AF65-F5344CB8AC3E}">
        <p14:creationId xmlns:p14="http://schemas.microsoft.com/office/powerpoint/2010/main" val="1042900634"/>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12D966C8-D790-462B-8E07-EB69D4D8629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37ADAC9-A3BB-4342-A276-12F2A1B4ED7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E927BBB9-9B52-4D53-8A81-0846F83D581B}"/>
              </a:ext>
            </a:extLst>
          </p:cNvPr>
          <p:cNvSpPr>
            <a:spLocks noGrp="1"/>
          </p:cNvSpPr>
          <p:nvPr>
            <p:ph type="sldNum" sz="quarter" idx="12"/>
          </p:nvPr>
        </p:nvSpPr>
        <p:spPr/>
        <p:txBody>
          <a:bodyPr/>
          <a:lstStyle>
            <a:lvl1pPr>
              <a:defRPr smtClean="0"/>
            </a:lvl1pPr>
          </a:lstStyle>
          <a:p>
            <a:pPr>
              <a:defRPr/>
            </a:pPr>
            <a:fld id="{071130F4-C2BA-4559-B4F4-BD9E08364794}" type="slidenum">
              <a:rPr lang="en-US" altLang="en-US"/>
              <a:pPr>
                <a:defRPr/>
              </a:pPr>
              <a:t>‹#›</a:t>
            </a:fld>
            <a:endParaRPr lang="en-US" altLang="en-US"/>
          </a:p>
        </p:txBody>
      </p:sp>
    </p:spTree>
    <p:extLst>
      <p:ext uri="{BB962C8B-B14F-4D97-AF65-F5344CB8AC3E}">
        <p14:creationId xmlns:p14="http://schemas.microsoft.com/office/powerpoint/2010/main" val="3933786973"/>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3E6C6C31-DDD6-4B58-B1AB-FAFCF48D694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63362900-78D9-446F-9FC0-B2FA6F8AE8C4}"/>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30437942-F0BF-43D1-B79C-721F7ADEEABC}"/>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2F5B5057-7A93-4C7E-B770-FD6743A99AED}"/>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9CA2B5CC-1CA3-4745-9C88-2CC6AF6CBCB6}"/>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9E954D3D-A9EB-4170-802E-8E715B0B726F}"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4BD382D5-B5E1-42F9-A2C8-5931C1410144}"/>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C8794CCF-C64C-4EE4-9A27-18AD79495E5A}"/>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1022ED4F-8755-411B-8485-42D88AA9BCC7}"/>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944" r:id="rId1"/>
    <p:sldLayoutId id="2147486945" r:id="rId2"/>
    <p:sldLayoutId id="2147486946" r:id="rId3"/>
    <p:sldLayoutId id="2147486941" r:id="rId4"/>
    <p:sldLayoutId id="2147486947" r:id="rId5"/>
    <p:sldLayoutId id="2147486942" r:id="rId6"/>
    <p:sldLayoutId id="2147486948" r:id="rId7"/>
    <p:sldLayoutId id="2147486949" r:id="rId8"/>
    <p:sldLayoutId id="2147486950" r:id="rId9"/>
    <p:sldLayoutId id="2147486943" r:id="rId10"/>
    <p:sldLayoutId id="2147486951"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D6A5D4A-B47E-42BE-B79E-51F7C1D8725A}"/>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where  do  you go  from  here?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31F3A3-6D77-4AED-8200-BA8AD5A7EF8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A3E8D3-DAA0-4E7E-9560-883595810724}"/>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What happens now?</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7:21 - Not everyone who says to me, ‘Lord, Lord,’ will enter the kingdom of heaven, but only he who does the will of my Father who is in heaven.</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9BCD1F-9635-4AAA-8242-3D919937BC3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7B0B1C0-BF56-45FB-99B2-745102870318}"/>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What happens now?</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7:21 - Not everyone who says to me, ‘Lord, Lord,’ will enter the kingdom of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but only he who does the will of my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is in heaven.</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EE34DF5-56AD-4E05-AB4A-C9161E5240D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EC7A3A6-5FAB-48D9-91C7-21DEF8DC65FF}"/>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Now - God wants you to start putting your faith into your life!</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How?</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BA15004-7968-4D32-82DF-614EEAE176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D7F63D-487B-46A6-ADB1-A47D71C99400}"/>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21:28-31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do you think? There was a man who had two sons. He went to the first and said, ‘Son, go and work today in the vineyard.’ ”‘I will not,’ he answered, but later he changed his mind and went. “Then the father went to the other son and said the same thing. He answered, ‘I will, sir,’ but he did not go.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“Which of the two did what his father wanted?”</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531D4F-B498-4B25-9B7B-A3013A37801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27D290-4B57-4D8C-A023-663957849DFD}"/>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21:32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John came to you to show you the way of righteousness, and you did not believe him, but the tax collectors and the prostitutes did. And even after you saw this, you did not repent and believe him.</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FB0D0E-52D2-4C91-A88D-2C05B17D7758}"/>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5DBC63F-F224-4D2E-B67C-20ACD435EE3B}"/>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By Seeking God’s Will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B5A6DF-3FF8-409D-86BE-AA5B2ACE866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97B1155-9651-4985-9E86-A7AA20B7BE0E}"/>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The father made his will known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specifically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What do you think? There was a man who had two sons. He went to the first and said, ‘Son, go and work today in the vineyard.’ - v28</a:t>
            </a:r>
          </a:p>
        </p:txBody>
      </p:sp>
      <p:sp>
        <p:nvSpPr>
          <p:cNvPr id="4" name="Rectangle 3">
            <a:extLst>
              <a:ext uri="{FF2B5EF4-FFF2-40B4-BE49-F238E27FC236}">
                <a16:creationId xmlns:a16="http://schemas.microsoft.com/office/drawing/2014/main" id="{72C12A1A-40B0-48E2-A02C-0C5FBE46591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1CCCAE-1083-4C15-AAB9-2B12589A87D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7159134-CBEA-49C8-A281-6386FE06FC08}"/>
              </a:ext>
            </a:extLst>
          </p:cNvPr>
          <p:cNvSpPr>
            <a:spLocks noGrp="1" noChangeArrowheads="1"/>
          </p:cNvSpPr>
          <p:nvPr>
            <p:ph idx="1"/>
          </p:nvPr>
        </p:nvSpPr>
        <p:spPr>
          <a:xfrm>
            <a:off x="457200" y="1066800"/>
            <a:ext cx="8229600" cy="52578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A. The father made his will known </a:t>
            </a:r>
            <a:r>
              <a:rPr lang="en-US" altLang="en-US" sz="4400" b="1" u="sng">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specifically</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What do you think? There was a man who had two sons. He went to the first and said, ‘Son, </a:t>
            </a:r>
            <a:r>
              <a:rPr lang="en-US" altLang="en-US" sz="2800" b="1" u="sng">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go</a:t>
            </a: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 and work today in the vineyard.’ - v28</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C0C0C0"/>
                  </a:outerShdw>
                </a:effectLst>
                <a:latin typeface="Arial Narrow" panose="020B0606020202030204" pitchFamily="34" charset="0"/>
                <a:cs typeface="Arial" panose="020B0604020202020204" pitchFamily="34" charset="0"/>
              </a:rPr>
              <a:t>Go </a:t>
            </a:r>
            <a:r>
              <a:rPr lang="en-US" altLang="en-US" sz="44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 go quietly.</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ὑπάγω</a:t>
            </a:r>
            <a:endParaRPr lang="en-US" altLang="en-US" sz="28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50616A52-44B0-413E-BE9D-568AB522DF3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D4895E7-ABF8-4B82-B033-76B9DB070C9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28A95EB-A576-483F-B94E-27954B5DF512}"/>
              </a:ext>
            </a:extLst>
          </p:cNvPr>
          <p:cNvSpPr>
            <a:spLocks noGrp="1" noChangeArrowheads="1"/>
          </p:cNvSpPr>
          <p:nvPr>
            <p:ph idx="1"/>
          </p:nvPr>
        </p:nvSpPr>
        <p:spPr>
          <a:xfrm>
            <a:off x="457200" y="1066800"/>
            <a:ext cx="8229600" cy="5791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A. The father made his will known </a:t>
            </a:r>
            <a:r>
              <a:rPr lang="en-US" altLang="en-US" sz="4400" b="1" u="sng">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specifically</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What do you think? There was a man who had two sons. He went to the first and said, ‘Son, go and </a:t>
            </a:r>
            <a:r>
              <a:rPr lang="en-US" altLang="en-US" sz="2800" b="1" u="sng">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work</a:t>
            </a:r>
            <a:r>
              <a:rPr lang="en-US" altLang="en-US" sz="2800" b="1">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rPr>
              <a:t> today in the vineyard.’ - v28</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2. </a:t>
            </a:r>
            <a:r>
              <a:rPr lang="en-US" altLang="en-US" sz="4400" b="1">
                <a:solidFill>
                  <a:srgbClr val="006600"/>
                </a:solidFill>
                <a:effectLst>
                  <a:outerShdw blurRad="38100" dist="38100" dir="2700000" algn="tl">
                    <a:srgbClr val="C0C0C0"/>
                  </a:outerShdw>
                </a:effectLst>
                <a:latin typeface="Arial Narrow" panose="020B0606020202030204" pitchFamily="34" charset="0"/>
                <a:cs typeface="Arial" panose="020B0604020202020204" pitchFamily="34" charset="0"/>
              </a:rPr>
              <a:t>Work </a:t>
            </a:r>
            <a:r>
              <a:rPr lang="en-US" altLang="en-US" sz="44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rPr>
              <a:t> = begin producing 	something, make something 	happen.                           </a:t>
            </a:r>
            <a:r>
              <a:rPr lang="en-US"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C0C0C0"/>
                  </a:outerShdw>
                </a:effectLst>
                <a:latin typeface="Segoe UI Symbol" panose="020B0502040204020203" pitchFamily="34" charset="0"/>
                <a:ea typeface="Segoe UI Symbol" panose="020B0502040204020203" pitchFamily="34" charset="0"/>
                <a:cs typeface="Segoe UI Symbol" panose="020B0502040204020203" pitchFamily="34" charset="0"/>
              </a:rPr>
              <a:t>ἐργάζομαι</a:t>
            </a:r>
            <a:endParaRPr lang="en-US" altLang="en-US" sz="2800" b="1">
              <a:solidFill>
                <a:schemeClr val="tx1"/>
              </a:solidFill>
              <a:effectLst>
                <a:outerShdw blurRad="38100" dist="38100" dir="2700000" algn="tl">
                  <a:srgbClr val="C0C0C0"/>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1E7C128C-27C8-416F-809B-0EB984E9D8B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5A30CD-7E58-4467-AFC2-A222A03FF50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2BD9B5-B748-46F7-BC85-62862F269F42}"/>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Timothy 2:15 - Do your best to present yourself to God as one approved, a workman who does not need to be ashamed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correctly handles the word of truth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6B4F253-7497-4721-BB25-AC24501AE4C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11C663-3073-41E5-B8DA-1FF20F1CD7A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E49EF0-8460-43F5-8BD1-FFCD32050509}"/>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1. God provided you a definite plan of salvation.</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3:16 -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God so loved the world that he gave his one and only Son, that whoever believes in him shall not perish but have eternal life.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64CADB8-0C7A-4B69-AEE0-53A6419617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F32BD0D-9E61-4BDE-88C3-6EAEFEE3F18F}"/>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Who was a good example?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Timothy 3:15-17 - . . . how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from infancy you have known the holy Scriptures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are able to make you wise for salvation through faith in Christ Jesus.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Scripture is God-breathed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is useful for teaching, rebuking, correcting and training in right-</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eousness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that the man of God may be thoroughly equipped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every good work.</a:t>
            </a:r>
          </a:p>
        </p:txBody>
      </p:sp>
      <p:sp>
        <p:nvSpPr>
          <p:cNvPr id="4" name="Rectangle 3">
            <a:extLst>
              <a:ext uri="{FF2B5EF4-FFF2-40B4-BE49-F238E27FC236}">
                <a16:creationId xmlns:a16="http://schemas.microsoft.com/office/drawing/2014/main" id="{1638D7A0-F613-4CB0-AF7F-DE6F55DB555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1FDF8D-ED8A-437E-81A5-574FEAECF4E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DCEF16-85B5-4D74-AFE6-FDC22113EEAD}"/>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How does the church help?</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Sunday Bible School.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Sunday worship.</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c.  Home ministry teams.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3CF2C12-48EB-41C5-A2D4-523A4019385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B61D71-F012-4A23-987E-0104CDF3875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CE0C74-C00E-4B16-8168-EDD7184D3147}"/>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But - there’s no substitute for 	your private Bible study -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Individual quiet time!</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B05B5C0-3233-4392-8E06-458E2A89386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283B64-DD08-43A8-9AB2-F1273F4DA08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574C732-F29D-4F1F-BC0D-BECE5C698A35}"/>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69A3F01-7CFE-4E48-B6AF-D4F057150D3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9B16FE-D7A2-4ABD-B2DD-59D33D7DFAB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025C29D-4E66-4120-9B55-97463AAE3F55}"/>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Read the Bible passage</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carefully &amp; prayerfully.</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59551AD-81BF-4DE3-970B-DF1F9B28891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7AADE7D-F34D-47AC-AF0B-C70B0DD231F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469A1D-19F3-445F-9807-E725B15FCAFC}"/>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Read it slowly</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with an alert mind.</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44F02DA-1385-4F77-A175-80215B2DBF6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97CEE7A-AF55-40F2-BAF0-C56C4CEF3B4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1208766-BC05-482A-A7D6-F04A92A6F72D}"/>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Read it expectantly</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with anticipation.</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8AA5473F-2669-491E-88D4-C047B4BE95B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7ECD76-2AE4-4AA4-99E9-6090E23D5D4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E8FC88E-744C-461C-AD83-238FBAE035D4}"/>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Seek a personal message in it.</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FD42E9D-336F-4C11-9728-F118A68EFB5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5EC955-3BA8-498E-BC9A-620CC583E2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E592EC-E58F-4741-8075-315929CCC98B}"/>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Be eager to respond</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inwardly to it.</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663EC56-F435-47B0-9EB7-CEBD9FDA5CD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D358799-277E-4BFB-B702-2BAAA2EC15C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0C09C1-4B94-40F5-A2F2-A78780202648}"/>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Repeat aloud verses</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that meet your needs.</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05B5895-3543-4705-BEAB-C7808CD9032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2E9EBB-E501-422A-9FDD-1FBB021AF7D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85B3069-0001-40E1-8495-FF86868EB0F0}"/>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You provide the response to God’s definite plan of salvation.</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7905A9-7AE3-4283-BAE5-A4EA4D9E1AB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18BA5B-BD49-4A17-A420-301BD6DDB3AF}"/>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Have a definite</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reading time each day.</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208C11B-40A7-400C-BFB1-E3CDCFD7CEB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680FF6-9260-4B5F-AB8B-05A91D3F3E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E84553-1285-484E-B08E-EB589ED26BA9}"/>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You seek God’s will today through His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The American Bible Study 	recommendations: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Copy &amp; memorize</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a key verse each day.</a:t>
            </a:r>
            <a:endPar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A8C9021-279D-43C9-8AF7-3C032ED5ECC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A43AD4-5C4D-498A-A634-C2936B2B1A3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E747F2-98B5-4D79-B0A6-736278B12BAB}"/>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C. You seek God’s will today through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prayer</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1:5-6 - If any of you lacks wisdom,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should ask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gives generously to all without finding fault,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will be given to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when he asks,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must believe and not doubt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he who doubts is like a wave of the sea, blown and tossed by the wind.</a:t>
            </a:r>
          </a:p>
        </p:txBody>
      </p:sp>
      <p:sp>
        <p:nvSpPr>
          <p:cNvPr id="4" name="Rectangle 3">
            <a:extLst>
              <a:ext uri="{FF2B5EF4-FFF2-40B4-BE49-F238E27FC236}">
                <a16:creationId xmlns:a16="http://schemas.microsoft.com/office/drawing/2014/main" id="{BACC402F-0BF8-473B-858E-6D6E5C5DDBF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By Seeking God’s Will </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36BFFA-7DFA-4061-8EF4-4DB455600D1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770912-A972-4862-BBDB-797598BC4EBE}"/>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By Seeking God’s Will</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By Obeying What You Find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36C0E4-086A-4216-91A0-E4D2DE8B625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1C7E6B2-179F-4620-885A-699D5AE5063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Are you one of the people who said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No</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all your life but responded to the gospel?</a:t>
            </a:r>
          </a:p>
          <a:p>
            <a:pPr algn="jus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will not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answered, but later he changed his mind and went. - v29</a:t>
            </a:r>
          </a:p>
        </p:txBody>
      </p:sp>
      <p:sp>
        <p:nvSpPr>
          <p:cNvPr id="4" name="Rectangle 3">
            <a:extLst>
              <a:ext uri="{FF2B5EF4-FFF2-40B4-BE49-F238E27FC236}">
                <a16:creationId xmlns:a16="http://schemas.microsoft.com/office/drawing/2014/main" id="{716C51AC-A613-4AFA-A4B9-BBD8686F10D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13A789C-D11B-4DBB-A5CF-49EA945C61A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449BE7-0B71-4B9A-AFB0-B854727BAB9B}"/>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Are you one of the people who said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No</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all your life but responded to the gospel?</a:t>
            </a:r>
          </a:p>
          <a:p>
            <a:pPr algn="jus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will not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but later he changed his mind and went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v29</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1</a:t>
            </a:r>
            <a:r>
              <a:rPr lang="en-US" sz="4400" b="1" baseline="30000" dirty="0">
                <a:solidFill>
                  <a:srgbClr val="990033"/>
                </a:solidFill>
                <a:effectLst>
                  <a:outerShdw blurRad="38100" dist="38100" dir="2700000" algn="tl">
                    <a:srgbClr val="000000">
                      <a:alpha val="43137"/>
                    </a:srgbClr>
                  </a:outerShdw>
                </a:effectLst>
                <a:latin typeface="Arial Narrow" pitchFamily="34" charset="0"/>
                <a:cs typeface="Arial" pitchFamily="34" charset="0"/>
              </a:rPr>
              <a:t>st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son: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wasn’t willing but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got up &amp; went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7D3876C2-7B24-4CE0-BA16-E433A60AA7F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FF269D-06DF-4378-B2E8-8036A91D744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2358DA-6974-4594-ABCA-F198AC5BC36B}"/>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Are you one of the people who said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No</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all your life but responded to the gospel?</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examples: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Tax collectors.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John came to you to show you the way of righteousness, and you did not believe him,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tax collectors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prostitutes did. - v32</a:t>
            </a:r>
            <a:endPar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1875BA75-7B19-4211-8999-887DFE5E3A3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E23F66-C1EE-4C14-8ACB-05ED27B6AB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4EA015-2DD6-4C72-A742-9A1C82454538}"/>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Are you one of the people who said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No</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all your life but responded to the gospel?</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examples: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Prostitutes.</a:t>
            </a:r>
            <a:r>
              <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8:1-11 &amp; Mark 14:3</a:t>
            </a:r>
            <a:endPar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John came to you to show you the way of righteousness, and you did not believe him, but the tax collectors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prostitutes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did. - v32</a:t>
            </a:r>
            <a:endPar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448CE89-FAA3-4D2D-9C48-06D0B6682B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1C658A-E381-4109-B97D-CD857499950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28C8D72-2557-4EFA-B335-EF15D46D365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Are you one of the people who said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No</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all your life but responded to the gospel?</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examples: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c.  Persecutors of the church.</a:t>
            </a:r>
          </a:p>
        </p:txBody>
      </p:sp>
      <p:sp>
        <p:nvSpPr>
          <p:cNvPr id="4" name="Rectangle 3">
            <a:extLst>
              <a:ext uri="{FF2B5EF4-FFF2-40B4-BE49-F238E27FC236}">
                <a16:creationId xmlns:a16="http://schemas.microsoft.com/office/drawing/2014/main" id="{CDD75B60-A8AE-4895-A3BB-8DD4B31CF55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D8C650C-F795-430E-B06C-3F41486DDB2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46A406-5B3A-4864-BF1D-5476C36BAE5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Are you one of the people who said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No</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 God all your life but responded to the gospel?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will not,’ he answered,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later he changed his mind and went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v29</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are never too far gone to 	accept the Lord &amp; have eternal &amp; 	abundant life!</a:t>
            </a:r>
          </a:p>
        </p:txBody>
      </p:sp>
      <p:sp>
        <p:nvSpPr>
          <p:cNvPr id="4" name="Rectangle 3">
            <a:extLst>
              <a:ext uri="{FF2B5EF4-FFF2-40B4-BE49-F238E27FC236}">
                <a16:creationId xmlns:a16="http://schemas.microsoft.com/office/drawing/2014/main" id="{3BF08EBF-4096-49D1-9E17-F1A235D79E4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B4E6F8D-B6D0-4F61-9F36-D355DB816FB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549CEF-1EA7-4146-A5A1-A56A6DA08ECC}"/>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You provide the response to God’s definite plan of salvation.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By exposing yourself to the 	gospel.</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0059623-DB94-4E34-AB40-C5B3B3C5CF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F31851F-C326-4A88-9548-C63017A83DD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Are you one of the people who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but fail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Then the father went to the other son and said the same thing. He answered, ‘I will, sir,’ but he did not go. - v30</a:t>
            </a:r>
          </a:p>
        </p:txBody>
      </p:sp>
      <p:sp>
        <p:nvSpPr>
          <p:cNvPr id="4" name="Rectangle 3">
            <a:extLst>
              <a:ext uri="{FF2B5EF4-FFF2-40B4-BE49-F238E27FC236}">
                <a16:creationId xmlns:a16="http://schemas.microsoft.com/office/drawing/2014/main" id="{0F6723D3-98B7-4A86-A433-1F6DDB325B0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ACBF3B-ABAA-4B81-AA2C-59B19F4F0F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67A251-2C66-4AB4-9510-970CC62AAB4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Are you one of the people who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but fail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Then the father went to the other son and said the same thing. He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will, sir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but he did not go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v30</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2</a:t>
            </a:r>
            <a:r>
              <a:rPr lang="en-US" sz="4400" b="1" baseline="30000" dirty="0">
                <a:solidFill>
                  <a:srgbClr val="990033"/>
                </a:solidFill>
                <a:effectLst>
                  <a:outerShdw blurRad="38100" dist="38100" dir="2700000" algn="tl">
                    <a:srgbClr val="000000">
                      <a:alpha val="43137"/>
                    </a:srgbClr>
                  </a:outerShdw>
                </a:effectLst>
                <a:latin typeface="Arial Narrow" pitchFamily="34" charset="0"/>
                <a:cs typeface="Arial" pitchFamily="34" charset="0"/>
              </a:rPr>
              <a:t>nd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son: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said he was willing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but didn’t obey</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4377FC92-3427-494F-A81C-11BD6450CFD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4F4316-F79D-4B4A-92DE-57A2AD554F0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1179A7-7D9E-4EC0-93E2-A5D3C0C5327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Are you one of the people who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but fail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7:21 - Not everyone who says to me, ‘Lord, Lord,’ will enter the kingdom of heaven,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only he who does the will of my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is in heaven.</a:t>
            </a:r>
          </a:p>
        </p:txBody>
      </p:sp>
      <p:sp>
        <p:nvSpPr>
          <p:cNvPr id="4" name="Rectangle 3">
            <a:extLst>
              <a:ext uri="{FF2B5EF4-FFF2-40B4-BE49-F238E27FC236}">
                <a16:creationId xmlns:a16="http://schemas.microsoft.com/office/drawing/2014/main" id="{F416BFCE-7949-424A-BCD3-58A3AC392C7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F276A70-75E6-4DE1-8445-65430A309D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86F433-BBA0-4D51-BA9A-1586964C531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Are you one of the people who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but fail to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walk</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2:17 &amp; 24 - In the same way, faith by itself,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it is not accompanied by action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 dead . . . You see that a person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justified by what he does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not by faith alone.</a:t>
            </a:r>
          </a:p>
        </p:txBody>
      </p:sp>
      <p:sp>
        <p:nvSpPr>
          <p:cNvPr id="4" name="Rectangle 3">
            <a:extLst>
              <a:ext uri="{FF2B5EF4-FFF2-40B4-BE49-F238E27FC236}">
                <a16:creationId xmlns:a16="http://schemas.microsoft.com/office/drawing/2014/main" id="{6CDD2285-51BE-475D-BFEA-F634C040486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By Obeying What You Find</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58D118-1B61-4CA0-81CB-2553F825E35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9C8EFC-9BBC-4212-9861-73FBFF27C4F0}"/>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Do </a:t>
            </a:r>
            <a:r>
              <a:rPr lang="en-US" sz="4400" b="1" dirty="0">
                <a:solidFill>
                  <a:srgbClr val="990033"/>
                </a:solidFill>
                <a:effectLst>
                  <a:outerShdw blurRad="38100" dist="38100" dir="2700000" algn="tl">
                    <a:srgbClr val="000000">
                      <a:alpha val="43137"/>
                    </a:srgbClr>
                  </a:outerShdw>
                </a:effectLst>
                <a:latin typeface="Arial Narrow" pitchFamily="34" charset="0"/>
              </a:rPr>
              <a:t>you profess a Christian faith</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but fail to express it</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in the way you live?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Faith that is not expressed</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in your behavior is dead!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Look at your lives!</a:t>
            </a:r>
          </a:p>
        </p:txBody>
      </p:sp>
      <p:sp>
        <p:nvSpPr>
          <p:cNvPr id="4" name="Rectangle 3">
            <a:extLst>
              <a:ext uri="{FF2B5EF4-FFF2-40B4-BE49-F238E27FC236}">
                <a16:creationId xmlns:a16="http://schemas.microsoft.com/office/drawing/2014/main" id="{680DF6DC-7B1D-4553-8F7B-C679AE74F2B5}"/>
              </a:ext>
            </a:extLst>
          </p:cNvPr>
          <p:cNvSpPr/>
          <p:nvPr/>
        </p:nvSpPr>
        <p:spPr>
          <a:xfrm>
            <a:off x="762000" y="152400"/>
            <a:ext cx="7848600" cy="523875"/>
          </a:xfrm>
          <a:prstGeom prst="rect">
            <a:avLst/>
          </a:prstGeom>
        </p:spPr>
        <p:txBody>
          <a:bodyPr>
            <a:spAutoFit/>
          </a:bodyPr>
          <a:lstStyle/>
          <a:p>
            <a:pPr algn="ctr" eaLnBrk="1" hangingPunct="1">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9B438F7-45E8-43CD-BE6E-5CD5557035D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38E3359-CA38-4F58-B0E3-6E7249A0AB40}"/>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You provide the response to God’s definite plan of salvation.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By exposing yourself to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By putting your faith in the 	Lord.</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5DA5F7D-66FF-4C04-BB5D-62DFB504322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736285-73D6-4EEB-9814-F9D9F9BC1FE5}"/>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You provide the response to God’s definite plan of salvation.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By exposing yourself to the 	gospel.</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By putting your faith in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c. By repenting of your sins.</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2D99831-9B91-40C4-A96C-C2ED7F382DF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361ED1A-41FF-42A4-92A8-001F92A01AFD}"/>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provide the response to God’s definite plan of salvation.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d. By making the Good Con-	</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fession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89D26D-8A61-4581-8FB8-B9C32368CE0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2E07FFB-982D-42C1-BA90-B66A88AF3799}"/>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provide the response to God’s definite plan of salvation.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d. By making the Good Con-	</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fession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e.  By being baptized.</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4E4FDA-8945-416C-B1E1-5A5D4E5569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EE89C8-B7C8-48B2-AD70-6F56A19F55AA}"/>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3.  What happens now?</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34877</TotalTime>
  <Words>2048</Words>
  <Application>Microsoft Office PowerPoint</Application>
  <PresentationFormat>On-screen Show (4:3)</PresentationFormat>
  <Paragraphs>231</Paragraphs>
  <Slides>44</Slides>
  <Notes>44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vt:lpstr>
      <vt:lpstr>Arial Narrow</vt:lpstr>
      <vt:lpstr>Calibri</vt:lpstr>
      <vt:lpstr>Franklin Gothic Medium</vt:lpstr>
      <vt:lpstr>Lucida Sans Unicode</vt:lpstr>
      <vt:lpstr>Segoe UI Symbol</vt:lpstr>
      <vt:lpstr>Times New Roman</vt:lpstr>
      <vt:lpstr>Wingdings 2</vt:lpstr>
      <vt:lpstr>Trek</vt:lpstr>
      <vt:lpstr>where  do  you go  from  here?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1797</cp:revision>
  <dcterms:created xsi:type="dcterms:W3CDTF">2005-04-23T22:37:40Z</dcterms:created>
  <dcterms:modified xsi:type="dcterms:W3CDTF">2024-06-16T00:05:35Z</dcterms:modified>
</cp:coreProperties>
</file>