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handoutMasterIdLst>
    <p:handoutMasterId r:id="rId43"/>
  </p:handoutMasterIdLst>
  <p:sldIdLst>
    <p:sldId id="398" r:id="rId2"/>
    <p:sldId id="2133" r:id="rId3"/>
    <p:sldId id="2202" r:id="rId4"/>
    <p:sldId id="2203" r:id="rId5"/>
    <p:sldId id="1362" r:id="rId6"/>
    <p:sldId id="1503" r:id="rId7"/>
    <p:sldId id="2204" r:id="rId8"/>
    <p:sldId id="2205" r:id="rId9"/>
    <p:sldId id="2206" r:id="rId10"/>
    <p:sldId id="2207" r:id="rId11"/>
    <p:sldId id="2208" r:id="rId12"/>
    <p:sldId id="2209" r:id="rId13"/>
    <p:sldId id="2210" r:id="rId14"/>
    <p:sldId id="2211" r:id="rId15"/>
    <p:sldId id="2212" r:id="rId16"/>
    <p:sldId id="2078" r:id="rId17"/>
    <p:sldId id="2213" r:id="rId18"/>
    <p:sldId id="2214" r:id="rId19"/>
    <p:sldId id="2215" r:id="rId20"/>
    <p:sldId id="2216" r:id="rId21"/>
    <p:sldId id="2217" r:id="rId22"/>
    <p:sldId id="2218" r:id="rId23"/>
    <p:sldId id="2219" r:id="rId24"/>
    <p:sldId id="2220" r:id="rId25"/>
    <p:sldId id="2221" r:id="rId26"/>
    <p:sldId id="2222" r:id="rId27"/>
    <p:sldId id="2082" r:id="rId28"/>
    <p:sldId id="2223" r:id="rId29"/>
    <p:sldId id="2224" r:id="rId30"/>
    <p:sldId id="2225" r:id="rId31"/>
    <p:sldId id="2226" r:id="rId32"/>
    <p:sldId id="2227" r:id="rId33"/>
    <p:sldId id="2228" r:id="rId34"/>
    <p:sldId id="2229" r:id="rId35"/>
    <p:sldId id="2230" r:id="rId36"/>
    <p:sldId id="2231" r:id="rId37"/>
    <p:sldId id="2232" r:id="rId38"/>
    <p:sldId id="2233" r:id="rId39"/>
    <p:sldId id="2234" r:id="rId40"/>
    <p:sldId id="1708" r:id="rId41"/>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8C3B5A9-F3AE-4B31-8578-9045B9022BF8}"/>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5C559277-2F4F-4330-B918-AEEFF2A09C3F}"/>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50DCF5AE-1A68-466A-BF8C-074F19C347E5}"/>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FAF0D12C-F831-484A-B8CC-36DF6FF2B46A}"/>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CD74822-0BE0-4EB1-ACC5-0043B5962C9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3A4821-0F30-4D1E-82D9-49E2F2AEFBF1}"/>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39AAF87-DFD3-42FF-8328-1D9FEBF62D5F}"/>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6612BFE5-20D8-4763-8248-2A402A105387}"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A590BDD9-924E-4BC6-844F-E9EF3C9A71B6}"/>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B40055C-E46D-4815-9158-2E9983FE60E7}"/>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81DB600-F550-4149-BBAB-328891B4B043}"/>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BAC4BAA-6997-4679-ACCB-96F566608D3F}"/>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9B1ECD-CEFC-4F0B-8B11-76E5B15550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F381A47-F488-466E-B5EF-B24A7DAE3C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7E74235A-9223-4C72-8FE4-E23631026F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1D1D6A97-0B0B-4802-A234-B23DAE73C6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95C0C6-6306-4587-B240-523610420E65}"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C06F1CD-1116-41C5-8E05-EB5FC71B17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DED2127-5DA2-4D85-9B01-515A1C319D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DC2667B-A413-4B43-8115-D451B7F67B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DC8AE2-7AE0-493A-9A38-0774C68F475A}"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41AA57E-B843-4C84-940B-35367A1046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CC9C4A4-7B69-44B1-9501-5544EF1BDF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3190D8C0-971B-48A2-8E3E-F7751469B8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E5B6C9-9F31-4D96-A8CF-07D2BB411FD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3C082C0-251B-4BFF-9F56-020F9059F3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92A3A10-FCB0-4BFD-BF6D-0C54F104AA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355444C5-B60A-431F-8400-A267EB3A00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CB2E98-5638-425A-B6E3-344303CCE6C8}"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BEA36C9E-36C3-4684-9ECD-F3DEB2CB84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A48126DE-6B5B-4594-8FDE-4A8CAEC62E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D4DFCFF1-59A5-40E2-BE41-962F67241A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674312-D0ED-462B-AC6B-4A0AA84369BF}"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2F6E592-1C29-4E75-858B-8162A53C60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CEBC84CC-E6A7-43DB-BD3A-7FFD16B115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3B6AA329-98A1-4069-B129-7920C06FFC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E49CFF-24BF-4C00-9B9F-64B52CE52E9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64E03A2-62C1-45F0-9A4F-5030D0153E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085320F-B9D4-46D1-B19D-762553355A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86B7C834-D64D-41FB-8631-BA2F5F5935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A314FD-5E14-4FDC-8EF9-8F54004A2047}"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BFF2610-1DF0-4605-B95E-5256725B69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54F64A7A-E887-4260-AB77-1FE99D188C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3DD4C080-0B70-4BC3-81E7-F800538A7A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205309-6641-4985-B742-5757FCC0DD1F}"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30CD7D2-E575-4C8D-813C-59D8ABDEC0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89FCDA7-D4CB-459A-81EF-08E610CCE3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50C2322A-7B60-4899-B216-E04D80A339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40CA2F-19D8-4A16-9137-AE193B4434F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01B78C3-AD46-4BCD-81D6-FAF2969DA8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1CEDA3DC-2F73-401F-A212-4B27381113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04466032-CD5A-4364-A967-D8F96EA779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848650-AD20-45F8-AE90-106084698E3B}"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A202FF5-0894-45C9-B013-3E9BB9433C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A8BC1A5-C9FA-4B76-B5AD-0CE065838F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74DEC3F-CCE5-494F-A5A8-B2459CD36F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47FB72-1792-4738-ADEE-5F6E002A2942}"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E99E70DD-FB6C-48D3-8894-82618C9868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4E1B4E51-1590-4A81-855E-EEB71D654C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9536A772-7CCA-4C6B-8BA2-4639199E21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ADD59D-93FB-4394-AD03-2E0A5816210C}"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0CFB015-C061-4B04-A3BC-1C26B91AAF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2B5A4F2-130F-4F6C-85FB-F74583C677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366FB54-6B8A-4831-B96A-9CAE1AE569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8BFE91-5699-493F-81C5-9E69806DD261}"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9A0C365-1385-42C1-91D1-653BEE75E8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4ECA021-D9AA-49A1-BFAA-8FFC626A26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01CFDF3A-CABD-4B7C-AA4A-60267CA458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21C820-7A47-4BC0-9E79-46246188C538}"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34B9B45-B366-42D6-A83E-8E927A88B7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3B90A266-1E30-4226-84B5-7AFFFEB846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CC10D6F5-85BA-4708-8C8A-C191FEE401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B9E8BA-727B-417F-96B0-6AB4963B7AAC}"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EBD1383-2A9C-443D-84CE-9EC6319CAA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FEF47A1F-17D6-488E-B214-4B86121500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7A2136B-E112-454B-B119-81CE651BE7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98B386-789B-4277-96C3-EC36D8CC5595}"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3D68878-AD92-4961-819E-2951335371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6A91301-05C3-492E-AE3C-7DB75EEDC1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3E1346B-ADCF-4BA6-B459-0517CFA5F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7DA760-5DD8-4F20-9AE4-5EE377152869}"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08FF9FE-FBB1-49C1-9D41-BE92235584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AF3B1098-C8B6-4067-AF68-D8D47C210A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1AD34265-5C3B-42B2-AC20-4EE26EEFAD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018B64-5C3B-4ECE-BBF8-7D502870D8F4}"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CFD125EA-CB99-44EC-95BA-AF9D39FA5C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B07F6F3-4439-48D0-9EBF-74D914AFD3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700C61CD-D666-4800-9B9A-DF3F9BEF54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9C7FEE-D627-468D-9631-EAAE1BC77A83}"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7E26589-DDF4-43E1-BB27-24ADD64F40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A09067D-F4C6-427F-AA98-FF7B125D5B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A17ECA35-D076-440E-9C07-8C2A3B1C82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FDBE31-C976-4E7C-BB6A-DC20A90F734B}"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D26A5BF-3BCD-4932-BB90-1B87BEB27C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2A50D024-B448-4903-854B-CD5E46D02E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ED6E8239-285F-462D-958D-5B387976BE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11F5AE-C8EB-43A1-A602-A93AB69CC983}"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97F4C2F-51C6-474B-9C99-993798F36C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457AC042-0AFE-412C-B7AD-6754DFCB19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91B85F95-5B76-4B5B-9580-3B64E7752C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497417-49AF-41C3-BC0F-CDD45F7B261F}"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D9CF952-B6BE-43B3-BDE5-1D0F84FE6F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9DBD8E3-72CA-464D-8F9C-6208608FA9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923AE9F-13F4-42A1-AD8A-CA4A1F3C1F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F76C90-15A4-46D0-899B-AF9A87C5B659}"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C1616D9-EA00-48C0-9121-DCE64F397A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5BFD5D68-B3FD-4ABA-84CD-C0AF98097C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BE7C65A7-ADD1-4A6D-958E-DB94475A5E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A176BD-3A1A-432F-A035-D8B92137C04B}"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38903EB6-F16F-4EC7-94E2-08F40B250C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B70324A-525E-412E-922B-200A4DF3BC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1D0FC53-57F3-43B7-8592-5B31780328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DF2AF3-2695-4F68-9BD7-473AF9B98304}"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D24B7641-5E5E-4AAA-8F81-CDA342DBDB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36741241-0ADD-422E-9B37-1BC5815CF2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7FCF474B-005B-4AE4-AAF1-8CA90895DB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4085F5-F132-492F-B789-A6A397834C73}"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802CA76B-5889-4879-AD7A-71B00E88F7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B5D53A42-86C9-41E0-BBA5-C9D5D18718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F51E17E8-5997-4672-98AB-A7FA85FDC1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356570-0A31-4C6D-9548-6C57B6C99324}"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4C1D19D-2BFC-4C99-A17A-0EAF598FF0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8211517-0741-45D6-8AD9-EE1A7899EC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B7134984-3F1C-4DA0-A871-B8E5A13C10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692D07-9D48-483A-9984-A643BD6F96C3}"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3E37F879-9894-43C5-9F9D-8BB09B909B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4B4137E8-A85D-4C25-96B5-DF1F24B041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C4A3D792-E854-44B5-B352-DAF956D098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843187-2906-4EC7-8623-4D57EEACA27B}"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12430B3-9E63-4926-99D1-D2CEC2C563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9CF18AAC-CD4A-4802-B7D0-402698CFBD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CEBF9AD5-2F5E-4B50-A2EE-A590E47E04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6937F8C-9216-4DA3-AAE2-AFD4236DA790}"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5EE6AA09-01EF-4FB3-BE2C-0A48D879CA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FB643400-9579-4409-BB2C-75AE56C9E7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828B924A-B0BD-49A1-9D2C-2A74461628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074DDA-E081-471B-BD0A-F02C3DF70FB1}"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EA1A6484-2424-4532-B6A7-F7EACEFB64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CD4BAC77-C1BA-48A9-8D4A-F5735B7416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D7556A73-DBEC-4B50-82AA-944B2F2F16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5525EA-04C5-42EB-84A7-53D1983C865F}"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42DA5031-19B1-40C9-9B30-22FE411B15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EF7C7643-09C2-4EE0-ACC5-7761EC1286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D04D8087-4795-411E-9C63-880CDA914D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22B220-984D-4A05-B110-A54CF7B2062B}"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3D021888-A581-4A96-9FCE-6442C86874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EAF5718-E66E-41E8-9C80-1338BB5E59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FDCEEEA-97D7-4FF1-B8F1-83286E39CC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74084B-DBB8-4C77-8F71-15076E5F2A40}"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3BF9AB6-625E-48E4-AF79-30C8467A20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C0E0E63-878C-4195-8A9D-9CC7F93BBB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14A81092-0320-47FC-B040-15D88C47B8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A216EB-5EB2-4F89-8624-8405ADDBD78D}"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C29FA6A-276D-4297-AB15-183C1CB8EC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DA1CF0D-BF86-4F9F-9147-0EB1C711A2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0ADE8AA-BC21-4C19-8B74-BFB3D4BFC6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78D2AC-41FE-4677-8991-68CDAFDB7BA4}"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6CDC3FB-9105-426A-AA73-DB02D86F08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943E7B8-5BDC-4CA2-9F4D-0D21D727B5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09F47F60-48EE-4FE0-9E2E-E46C783242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A1FF75-EC9F-498A-A157-871A755EDA8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2A76495-EFFA-4CB9-AAAC-A4B8CFBA2F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F29C2D6-ECAE-4771-931E-25438BB215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BF404050-8C8E-4600-9B9D-85B4747E22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330E12-423B-435E-824F-5472A3099F7A}"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72F0811-1B70-4875-BBE2-5CB37A85AE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0F00CE0-6390-4948-8532-DA8729176C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2F917A2-D264-4D82-9CA2-1DDAC12E59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5A9A6E-80AB-48D2-9339-2A0BD4367502}"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FBC5687-AF95-4680-8A84-C223534AA1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B092D33F-0C2D-431D-8374-15C66FD617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3AEA119-EF77-4912-9FC5-819836FE05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DB407E-5D06-4D92-AB5E-7A2ED1C26ED8}"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A972A96-6755-4F47-BA1E-B29741D8C58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33A519D9-0667-4954-913E-57CD805EFC49}"/>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1518888A-A10F-4B40-8C4F-27706329683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EC988C3B-FF7F-43FB-89A7-D0AB9D75DF78}"/>
              </a:ext>
            </a:extLst>
          </p:cNvPr>
          <p:cNvSpPr>
            <a:spLocks noGrp="1"/>
          </p:cNvSpPr>
          <p:nvPr>
            <p:ph type="sldNum" sz="quarter" idx="12"/>
          </p:nvPr>
        </p:nvSpPr>
        <p:spPr>
          <a:xfrm>
            <a:off x="8229600" y="6473825"/>
            <a:ext cx="758825" cy="247650"/>
          </a:xfrm>
        </p:spPr>
        <p:txBody>
          <a:bodyPr/>
          <a:lstStyle>
            <a:lvl1pPr>
              <a:defRPr smtClean="0"/>
            </a:lvl1pPr>
          </a:lstStyle>
          <a:p>
            <a:pPr>
              <a:defRPr/>
            </a:pPr>
            <a:fld id="{8E0338A2-66BB-4F28-9F27-CEBA6D7FA570}" type="slidenum">
              <a:rPr lang="en-US" altLang="en-US"/>
              <a:pPr>
                <a:defRPr/>
              </a:pPr>
              <a:t>‹#›</a:t>
            </a:fld>
            <a:endParaRPr lang="en-US" altLang="en-US"/>
          </a:p>
        </p:txBody>
      </p:sp>
    </p:spTree>
    <p:extLst>
      <p:ext uri="{BB962C8B-B14F-4D97-AF65-F5344CB8AC3E}">
        <p14:creationId xmlns:p14="http://schemas.microsoft.com/office/powerpoint/2010/main" val="55780658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B967010D-02D6-447A-9380-E0792C957FB8}"/>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762C2CAD-A3C3-4567-8CCC-83E676AC6C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8B44E3F-CCB3-4C11-975F-55343687922E}"/>
              </a:ext>
            </a:extLst>
          </p:cNvPr>
          <p:cNvSpPr>
            <a:spLocks noGrp="1"/>
          </p:cNvSpPr>
          <p:nvPr>
            <p:ph type="sldNum" sz="quarter" idx="12"/>
          </p:nvPr>
        </p:nvSpPr>
        <p:spPr/>
        <p:txBody>
          <a:bodyPr/>
          <a:lstStyle>
            <a:lvl1pPr>
              <a:defRPr/>
            </a:lvl1pPr>
          </a:lstStyle>
          <a:p>
            <a:pPr>
              <a:defRPr/>
            </a:pPr>
            <a:fld id="{6B78695A-3E58-4121-B859-334AA341279D}" type="slidenum">
              <a:rPr lang="en-US" altLang="en-US"/>
              <a:pPr>
                <a:defRPr/>
              </a:pPr>
              <a:t>‹#›</a:t>
            </a:fld>
            <a:endParaRPr lang="en-US" altLang="en-US"/>
          </a:p>
        </p:txBody>
      </p:sp>
    </p:spTree>
    <p:extLst>
      <p:ext uri="{BB962C8B-B14F-4D97-AF65-F5344CB8AC3E}">
        <p14:creationId xmlns:p14="http://schemas.microsoft.com/office/powerpoint/2010/main" val="694245230"/>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523D6-BAF4-4E9B-BF05-B9760103A75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EEA12E0-E095-41D0-9EBB-CF2269C7CDA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8BF7DBF-3A66-46B2-8FC8-DE30F9387480}"/>
              </a:ext>
            </a:extLst>
          </p:cNvPr>
          <p:cNvSpPr>
            <a:spLocks noGrp="1"/>
          </p:cNvSpPr>
          <p:nvPr>
            <p:ph type="sldNum" sz="quarter" idx="12"/>
          </p:nvPr>
        </p:nvSpPr>
        <p:spPr/>
        <p:txBody>
          <a:bodyPr/>
          <a:lstStyle>
            <a:lvl1pPr>
              <a:defRPr smtClean="0"/>
            </a:lvl1pPr>
          </a:lstStyle>
          <a:p>
            <a:pPr>
              <a:defRPr/>
            </a:pPr>
            <a:fld id="{0C16E1E8-0C50-49BA-B9B6-A9D7793731B4}" type="slidenum">
              <a:rPr lang="en-US" altLang="en-US"/>
              <a:pPr>
                <a:defRPr/>
              </a:pPr>
              <a:t>‹#›</a:t>
            </a:fld>
            <a:endParaRPr lang="en-US" altLang="en-US"/>
          </a:p>
        </p:txBody>
      </p:sp>
    </p:spTree>
    <p:extLst>
      <p:ext uri="{BB962C8B-B14F-4D97-AF65-F5344CB8AC3E}">
        <p14:creationId xmlns:p14="http://schemas.microsoft.com/office/powerpoint/2010/main" val="181295152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C439089-F0B4-4995-984A-B93AC77ECB9C}"/>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28DF14E0-F7B1-439C-BF63-C0653DC38AB2}"/>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147077CD-8C42-4FF9-965E-F3472C4F6473}"/>
              </a:ext>
            </a:extLst>
          </p:cNvPr>
          <p:cNvSpPr>
            <a:spLocks noGrp="1"/>
          </p:cNvSpPr>
          <p:nvPr>
            <p:ph type="sldNum" sz="quarter" idx="12"/>
          </p:nvPr>
        </p:nvSpPr>
        <p:spPr>
          <a:xfrm>
            <a:off x="8229600" y="6473825"/>
            <a:ext cx="758825" cy="247650"/>
          </a:xfrm>
        </p:spPr>
        <p:txBody>
          <a:bodyPr/>
          <a:lstStyle>
            <a:lvl1pPr>
              <a:defRPr smtClean="0"/>
            </a:lvl1pPr>
          </a:lstStyle>
          <a:p>
            <a:pPr>
              <a:defRPr/>
            </a:pPr>
            <a:fld id="{73E0084C-C299-4CE7-A40C-5A872AB4D09A}" type="slidenum">
              <a:rPr lang="en-US" altLang="en-US"/>
              <a:pPr>
                <a:defRPr/>
              </a:pPr>
              <a:t>‹#›</a:t>
            </a:fld>
            <a:endParaRPr lang="en-US" altLang="en-US"/>
          </a:p>
        </p:txBody>
      </p:sp>
    </p:spTree>
    <p:extLst>
      <p:ext uri="{BB962C8B-B14F-4D97-AF65-F5344CB8AC3E}">
        <p14:creationId xmlns:p14="http://schemas.microsoft.com/office/powerpoint/2010/main" val="55449363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A8F18E4-0197-4DD4-AD49-A66BC16FB70F}"/>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AD57CF2D-DBC0-4FFA-AB7E-8F8E3C964601}"/>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7EEF373E-29F4-4587-8F4F-0A7CE091F93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3E59FEA2-3FC9-468C-8073-B71A20ADC7D5}"/>
              </a:ext>
            </a:extLst>
          </p:cNvPr>
          <p:cNvSpPr>
            <a:spLocks noGrp="1"/>
          </p:cNvSpPr>
          <p:nvPr>
            <p:ph type="sldNum" sz="quarter" idx="12"/>
          </p:nvPr>
        </p:nvSpPr>
        <p:spPr/>
        <p:txBody>
          <a:bodyPr/>
          <a:lstStyle>
            <a:lvl1pPr>
              <a:defRPr smtClean="0"/>
            </a:lvl1pPr>
          </a:lstStyle>
          <a:p>
            <a:pPr>
              <a:defRPr/>
            </a:pPr>
            <a:fld id="{EB9CEED9-5E48-4D3A-B15F-8E0A95DDF44A}" type="slidenum">
              <a:rPr lang="en-US" altLang="en-US"/>
              <a:pPr>
                <a:defRPr/>
              </a:pPr>
              <a:t>‹#›</a:t>
            </a:fld>
            <a:endParaRPr lang="en-US" altLang="en-US"/>
          </a:p>
        </p:txBody>
      </p:sp>
    </p:spTree>
    <p:extLst>
      <p:ext uri="{BB962C8B-B14F-4D97-AF65-F5344CB8AC3E}">
        <p14:creationId xmlns:p14="http://schemas.microsoft.com/office/powerpoint/2010/main" val="257853749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C49B1B9-809F-4FB1-96F7-55B43CA83CF7}"/>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5BE678A4-F520-4242-A53B-6C5F8345DC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A34C9303-1D76-468D-96A3-ADF993AAEDA4}"/>
              </a:ext>
            </a:extLst>
          </p:cNvPr>
          <p:cNvSpPr>
            <a:spLocks noGrp="1"/>
          </p:cNvSpPr>
          <p:nvPr>
            <p:ph type="sldNum" sz="quarter" idx="12"/>
          </p:nvPr>
        </p:nvSpPr>
        <p:spPr/>
        <p:txBody>
          <a:bodyPr/>
          <a:lstStyle>
            <a:lvl1pPr>
              <a:defRPr/>
            </a:lvl1pPr>
          </a:lstStyle>
          <a:p>
            <a:pPr>
              <a:defRPr/>
            </a:pPr>
            <a:fld id="{C48B02BE-BCD3-4324-8F1D-59BCD284F5C2}" type="slidenum">
              <a:rPr lang="en-US" altLang="en-US"/>
              <a:pPr>
                <a:defRPr/>
              </a:pPr>
              <a:t>‹#›</a:t>
            </a:fld>
            <a:endParaRPr lang="en-US" altLang="en-US"/>
          </a:p>
        </p:txBody>
      </p:sp>
    </p:spTree>
    <p:extLst>
      <p:ext uri="{BB962C8B-B14F-4D97-AF65-F5344CB8AC3E}">
        <p14:creationId xmlns:p14="http://schemas.microsoft.com/office/powerpoint/2010/main" val="186872458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39C38F9-D2DB-49BD-AC13-386E7D25926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0A6E1037-3A54-45EF-8A55-1EF9EC7C5580}"/>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37C2164F-F967-4A39-B5F7-6F2EC1174A67}"/>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0B0D651-D33A-49DC-B53C-40E911D2180A}"/>
              </a:ext>
            </a:extLst>
          </p:cNvPr>
          <p:cNvSpPr>
            <a:spLocks noGrp="1"/>
          </p:cNvSpPr>
          <p:nvPr>
            <p:ph type="sldNum" sz="quarter" idx="12"/>
          </p:nvPr>
        </p:nvSpPr>
        <p:spPr>
          <a:xfrm>
            <a:off x="8229600" y="6477000"/>
            <a:ext cx="762000" cy="247650"/>
          </a:xfrm>
        </p:spPr>
        <p:txBody>
          <a:bodyPr/>
          <a:lstStyle>
            <a:lvl1pPr>
              <a:defRPr smtClean="0"/>
            </a:lvl1pPr>
          </a:lstStyle>
          <a:p>
            <a:pPr>
              <a:defRPr/>
            </a:pPr>
            <a:fld id="{630AA6E1-D4D6-4AF5-AE72-9D9D9B3C29BC}" type="slidenum">
              <a:rPr lang="en-US" altLang="en-US"/>
              <a:pPr>
                <a:defRPr/>
              </a:pPr>
              <a:t>‹#›</a:t>
            </a:fld>
            <a:endParaRPr lang="en-US" altLang="en-US"/>
          </a:p>
        </p:txBody>
      </p:sp>
    </p:spTree>
    <p:extLst>
      <p:ext uri="{BB962C8B-B14F-4D97-AF65-F5344CB8AC3E}">
        <p14:creationId xmlns:p14="http://schemas.microsoft.com/office/powerpoint/2010/main" val="351553540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E0025656-168C-4280-815B-C77FF4E92353}"/>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244B228E-7A8D-41F1-95A7-7B6EF47293B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E441ABFC-1149-4B4E-90ED-B38664F1F5CC}"/>
              </a:ext>
            </a:extLst>
          </p:cNvPr>
          <p:cNvSpPr>
            <a:spLocks noGrp="1"/>
          </p:cNvSpPr>
          <p:nvPr>
            <p:ph type="sldNum" sz="quarter" idx="12"/>
          </p:nvPr>
        </p:nvSpPr>
        <p:spPr/>
        <p:txBody>
          <a:bodyPr/>
          <a:lstStyle>
            <a:lvl1pPr>
              <a:defRPr/>
            </a:lvl1pPr>
          </a:lstStyle>
          <a:p>
            <a:pPr>
              <a:defRPr/>
            </a:pPr>
            <a:fld id="{48564542-60D2-4A10-A5F9-07DFC0772548}" type="slidenum">
              <a:rPr lang="en-US" altLang="en-US"/>
              <a:pPr>
                <a:defRPr/>
              </a:pPr>
              <a:t>‹#›</a:t>
            </a:fld>
            <a:endParaRPr lang="en-US" altLang="en-US"/>
          </a:p>
        </p:txBody>
      </p:sp>
    </p:spTree>
    <p:extLst>
      <p:ext uri="{BB962C8B-B14F-4D97-AF65-F5344CB8AC3E}">
        <p14:creationId xmlns:p14="http://schemas.microsoft.com/office/powerpoint/2010/main" val="219203206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EEE1CAD0-EF78-4FB5-BF4C-DB20C8330BFE}"/>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4C9B1F6-EB42-440B-BECA-A51AF2027B7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05364C7-BE7B-4E9D-A0B4-71647AD812FD}"/>
              </a:ext>
            </a:extLst>
          </p:cNvPr>
          <p:cNvSpPr>
            <a:spLocks noGrp="1"/>
          </p:cNvSpPr>
          <p:nvPr>
            <p:ph type="sldNum" sz="quarter" idx="12"/>
          </p:nvPr>
        </p:nvSpPr>
        <p:spPr/>
        <p:txBody>
          <a:bodyPr/>
          <a:lstStyle>
            <a:lvl1pPr>
              <a:defRPr smtClean="0"/>
            </a:lvl1pPr>
          </a:lstStyle>
          <a:p>
            <a:pPr>
              <a:defRPr/>
            </a:pPr>
            <a:fld id="{B0A30FFA-7929-4C3F-A01D-6E048F96101F}" type="slidenum">
              <a:rPr lang="en-US" altLang="en-US"/>
              <a:pPr>
                <a:defRPr/>
              </a:pPr>
              <a:t>‹#›</a:t>
            </a:fld>
            <a:endParaRPr lang="en-US" altLang="en-US"/>
          </a:p>
        </p:txBody>
      </p:sp>
    </p:spTree>
    <p:extLst>
      <p:ext uri="{BB962C8B-B14F-4D97-AF65-F5344CB8AC3E}">
        <p14:creationId xmlns:p14="http://schemas.microsoft.com/office/powerpoint/2010/main" val="413818456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EB49AB5-EC0D-4EDC-8CCD-2598C6304C95}"/>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66E376E6-5B70-4ADA-9B1C-0182ECB2CB1E}"/>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91809AAE-A677-4031-896D-E0C77810BA0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63046E9-1574-4A15-8BE5-656A8F6B607C}"/>
              </a:ext>
            </a:extLst>
          </p:cNvPr>
          <p:cNvSpPr>
            <a:spLocks noGrp="1"/>
          </p:cNvSpPr>
          <p:nvPr>
            <p:ph type="sldNum" sz="quarter" idx="12"/>
          </p:nvPr>
        </p:nvSpPr>
        <p:spPr/>
        <p:txBody>
          <a:bodyPr/>
          <a:lstStyle>
            <a:lvl1pPr>
              <a:defRPr smtClean="0"/>
            </a:lvl1pPr>
          </a:lstStyle>
          <a:p>
            <a:pPr>
              <a:defRPr/>
            </a:pPr>
            <a:fld id="{1205D2EE-87BC-41C3-8473-AF2DD2979CEE}" type="slidenum">
              <a:rPr lang="en-US" altLang="en-US"/>
              <a:pPr>
                <a:defRPr/>
              </a:pPr>
              <a:t>‹#›</a:t>
            </a:fld>
            <a:endParaRPr lang="en-US" altLang="en-US"/>
          </a:p>
        </p:txBody>
      </p:sp>
    </p:spTree>
    <p:extLst>
      <p:ext uri="{BB962C8B-B14F-4D97-AF65-F5344CB8AC3E}">
        <p14:creationId xmlns:p14="http://schemas.microsoft.com/office/powerpoint/2010/main" val="234395032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274C1DC7-E889-4E64-83FB-18ED355A4EF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36646BA-173A-4B80-B9F5-DAD3560C0A3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F2B6D58E-3441-4D71-A406-B42A5D972B4F}"/>
              </a:ext>
            </a:extLst>
          </p:cNvPr>
          <p:cNvSpPr>
            <a:spLocks noGrp="1"/>
          </p:cNvSpPr>
          <p:nvPr>
            <p:ph type="sldNum" sz="quarter" idx="12"/>
          </p:nvPr>
        </p:nvSpPr>
        <p:spPr/>
        <p:txBody>
          <a:bodyPr/>
          <a:lstStyle>
            <a:lvl1pPr>
              <a:defRPr smtClean="0"/>
            </a:lvl1pPr>
          </a:lstStyle>
          <a:p>
            <a:pPr>
              <a:defRPr/>
            </a:pPr>
            <a:fld id="{159EAF67-A0EB-464B-B3B4-39186104BF30}" type="slidenum">
              <a:rPr lang="en-US" altLang="en-US"/>
              <a:pPr>
                <a:defRPr/>
              </a:pPr>
              <a:t>‹#›</a:t>
            </a:fld>
            <a:endParaRPr lang="en-US" altLang="en-US"/>
          </a:p>
        </p:txBody>
      </p:sp>
    </p:spTree>
    <p:extLst>
      <p:ext uri="{BB962C8B-B14F-4D97-AF65-F5344CB8AC3E}">
        <p14:creationId xmlns:p14="http://schemas.microsoft.com/office/powerpoint/2010/main" val="24378211"/>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4325053-AA15-4845-9BC6-C5DAC4844F5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6C44D37C-3DB3-4493-A43E-53B6EAD80459}"/>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492257CF-FB3F-4696-8872-9B6B0EDB3292}"/>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654C7423-2C79-41E8-96AF-D891A507DA3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A345A72-2C55-4618-AB48-8DE083590046}"/>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8423259-DFCC-4264-BB59-316BCD96710E}"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96F283CD-7AD4-496E-960F-E8137155F22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8F18DD5-EFC2-4619-937F-C8533C46D6B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9204C6AA-542E-4A95-902E-0932B3E9583F}"/>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918" r:id="rId1"/>
    <p:sldLayoutId id="2147485919" r:id="rId2"/>
    <p:sldLayoutId id="2147485920" r:id="rId3"/>
    <p:sldLayoutId id="2147485915" r:id="rId4"/>
    <p:sldLayoutId id="2147485921" r:id="rId5"/>
    <p:sldLayoutId id="2147485916" r:id="rId6"/>
    <p:sldLayoutId id="2147485922" r:id="rId7"/>
    <p:sldLayoutId id="2147485923" r:id="rId8"/>
    <p:sldLayoutId id="2147485924" r:id="rId9"/>
    <p:sldLayoutId id="2147485917" r:id="rId10"/>
    <p:sldLayoutId id="214748592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85DD3BA-AA4C-468F-935D-67DFD5588000}"/>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about the  idols  in your  life?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57B58B-F559-474E-93B8-A01C86463A8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26C92A-041F-4756-A3CF-C65E2DA3983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young man said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“What do I still lack?” - v20</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“Which ones?” the man inquired. Jesus replied, ”‘Do not murder, do not commit adultery, do not steal, do not give false testimony, honor your father and mother,’ and ‘love your neighbor as yourself.’”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young man said. “What do I still lack?” - v18-20</a:t>
            </a:r>
          </a:p>
        </p:txBody>
      </p:sp>
      <p:sp>
        <p:nvSpPr>
          <p:cNvPr id="4" name="Rectangle 3">
            <a:extLst>
              <a:ext uri="{FF2B5EF4-FFF2-40B4-BE49-F238E27FC236}">
                <a16:creationId xmlns:a16="http://schemas.microsoft.com/office/drawing/2014/main" id="{CE90D4FB-178F-4668-A056-EEC4B11942A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C52A72-20C7-4440-9730-1867EE79D4F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E3F43A-ED4C-4ECA-A383-09A30A63C95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D.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sincere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 the young man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What do I still lack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v20</a:t>
            </a:r>
          </a:p>
        </p:txBody>
      </p:sp>
      <p:sp>
        <p:nvSpPr>
          <p:cNvPr id="4" name="Rectangle 3">
            <a:extLst>
              <a:ext uri="{FF2B5EF4-FFF2-40B4-BE49-F238E27FC236}">
                <a16:creationId xmlns:a16="http://schemas.microsoft.com/office/drawing/2014/main" id="{F5D3ADC6-6CDE-4A85-A178-C87865CC437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BE6396-AB03-4CEE-A38B-6A6257695D6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271899-0EA9-46F5-91F2-3D158006C7B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E.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rich</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 young man heard this, he went away sad,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had great wealth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v22</a:t>
            </a:r>
          </a:p>
        </p:txBody>
      </p:sp>
      <p:sp>
        <p:nvSpPr>
          <p:cNvPr id="4" name="Rectangle 3">
            <a:extLst>
              <a:ext uri="{FF2B5EF4-FFF2-40B4-BE49-F238E27FC236}">
                <a16:creationId xmlns:a16="http://schemas.microsoft.com/office/drawing/2014/main" id="{BCCEC3A4-7438-4167-B391-56381C85D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368EAF-1BD4-4BCC-AE75-515541C331E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F801CD-A396-4FB4-BC6D-2A1902B18F5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  He was a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ruler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18:18 -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 certain ruler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asked him, “Good teacher, what must I do to inherit eternal life?”</a:t>
            </a:r>
          </a:p>
        </p:txBody>
      </p:sp>
      <p:sp>
        <p:nvSpPr>
          <p:cNvPr id="4" name="Rectangle 3">
            <a:extLst>
              <a:ext uri="{FF2B5EF4-FFF2-40B4-BE49-F238E27FC236}">
                <a16:creationId xmlns:a16="http://schemas.microsoft.com/office/drawing/2014/main" id="{16AA172D-87C7-4B29-9866-2482546BBC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0AC78B-649D-4905-A13B-F9722AE8763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E578635-5FC6-48AC-9FE6-0A7CD8B1302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G.  The Lord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loved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him.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10:21 - Jesus looked at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loved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“One thing you lack,” he said . . .</a:t>
            </a:r>
          </a:p>
        </p:txBody>
      </p:sp>
      <p:sp>
        <p:nvSpPr>
          <p:cNvPr id="4" name="Rectangle 3">
            <a:extLst>
              <a:ext uri="{FF2B5EF4-FFF2-40B4-BE49-F238E27FC236}">
                <a16:creationId xmlns:a16="http://schemas.microsoft.com/office/drawing/2014/main" id="{13EBA17B-D184-4919-A936-892A27D4024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85D945-C04D-4950-9B7B-EDE2184C594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F962B0-DA33-4F18-B61C-4EB6E1E06FA1}"/>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Who was He?</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What Did He Want?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A265B7-A33A-48F6-9915-0D8DF193B9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26C81D-0AA6-4F3F-A78A-135187617F6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6F39B2D-6183-4B1C-8E8C-87FBC4E7209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6614E5-63E1-41A7-A668-ACFD6F53CD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197B02-7F88-4252-9B4E-7FD31B9575E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What’s the Merit System?</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5AC7AE8-7ECD-446C-8241-C88388ACDC7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1D7E11A-B5EC-41C9-B014-B8467B5B28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2CDE2C-D3DF-42AE-B7C2-FEC398FE28E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God’s way for you to 	receive eternal life?</a:t>
            </a:r>
          </a:p>
        </p:txBody>
      </p:sp>
      <p:sp>
        <p:nvSpPr>
          <p:cNvPr id="4" name="Rectangle 3">
            <a:extLst>
              <a:ext uri="{FF2B5EF4-FFF2-40B4-BE49-F238E27FC236}">
                <a16:creationId xmlns:a16="http://schemas.microsoft.com/office/drawing/2014/main" id="{9A695A4F-620B-488C-896E-E17CFDBF70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DD7627-B4C2-4AE2-9A80-D901BBA90C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951781-C19D-4B58-B2EC-72957DD7F04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God’s way for you to 	receive eternal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6:23 - For the wages of sin is death,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gift of God is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Christ Jesus our Lord. </a:t>
            </a:r>
          </a:p>
        </p:txBody>
      </p:sp>
      <p:sp>
        <p:nvSpPr>
          <p:cNvPr id="4" name="Rectangle 3">
            <a:extLst>
              <a:ext uri="{FF2B5EF4-FFF2-40B4-BE49-F238E27FC236}">
                <a16:creationId xmlns:a16="http://schemas.microsoft.com/office/drawing/2014/main" id="{8099AD30-5930-4F0B-9B3F-D82EED00A9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58D57B-771F-4ACE-9DB9-D9EDD00B7A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4570C6-8819-4B63-B302-E4EBE852AD1A}"/>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19:16-19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a man came up to Jesus and asked, “Teacher, what good thing must I do to get eternal life?”. “Why do you ask me about what is good?” Jesus replied. “There is only One who is good. If you want to enter life, obey the commandments.” “Which ones?” the man inquired. Jesus replied, ”‘Do not murder, do not commit adultery, do not steal, do not give false testimony, honor your father and mother,’</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‘love your neighbor as yourself.’”</a:t>
            </a:r>
          </a:p>
          <a:p>
            <a:pP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4604DF-C6EA-4CCE-AC8B-579A8D9DE6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112428-49C0-43B3-92B8-C44B45FBE12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God’s way for you to 	receive eternal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6:23 - For the wages of sin is death,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gift of God is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Christ Jesus our Lord.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by grace you have been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faith — and this not from yourselves,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by works, so that no one can boast</a:t>
            </a:r>
            <a:r>
              <a:rPr lang="en-US" sz="2800" b="1" dirty="0">
                <a:solidFill>
                  <a:schemeClr val="tx1"/>
                </a:solidFill>
                <a:latin typeface="Arial" pitchFamily="34" charset="0"/>
                <a:cs typeface="Arial" pitchFamily="34" charset="0"/>
              </a:rPr>
              <a:t>.</a:t>
            </a:r>
          </a:p>
        </p:txBody>
      </p:sp>
      <p:sp>
        <p:nvSpPr>
          <p:cNvPr id="4" name="Rectangle 3">
            <a:extLst>
              <a:ext uri="{FF2B5EF4-FFF2-40B4-BE49-F238E27FC236}">
                <a16:creationId xmlns:a16="http://schemas.microsoft.com/office/drawing/2014/main" id="{057EAAED-9770-4CCA-8952-62A9BD8B542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1E9E7E-F14E-45D9-A758-BD5618A5956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4F2604-7B72-4AEA-88E6-9A1025C97E2A}"/>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 provides eternal life for 	you?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cross!</a:t>
            </a:r>
            <a:endParaRPr lang="en-US" sz="2800" dirty="0"/>
          </a:p>
          <a:p>
            <a:pPr marL="609600" indent="-609600" algn="just" eaLnBrk="1" fontAlgn="auto" hangingPunct="1">
              <a:spcAft>
                <a:spcPts val="0"/>
              </a:spcAft>
              <a:buFont typeface="Wingdings 2" panose="05020102010507070707" pitchFamily="18" charset="2"/>
              <a:buNone/>
              <a:defRPr/>
            </a:pPr>
            <a:endParaRPr lang="en-US" sz="2800" dirty="0"/>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Just as I am, without one plea,</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that thy blood was shed for me,</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that thou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bidst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me come to thee,</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 Lamb of God, I come, I come.</a:t>
            </a:r>
          </a:p>
        </p:txBody>
      </p:sp>
      <p:sp>
        <p:nvSpPr>
          <p:cNvPr id="4" name="Rectangle 3">
            <a:extLst>
              <a:ext uri="{FF2B5EF4-FFF2-40B4-BE49-F238E27FC236}">
                <a16:creationId xmlns:a16="http://schemas.microsoft.com/office/drawing/2014/main" id="{847EBD4F-42CA-4FC4-A3BF-291DCB7DD4B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74DB27-9902-419E-BE94-C1C21010B59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40D7991-1EEE-4E0B-9839-B2DEBA677FE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He wanted to </a:t>
            </a:r>
            <a:r>
              <a:rPr lang="en-US" sz="4400" b="1" u="sng" dirty="0">
                <a:solidFill>
                  <a:srgbClr val="990033"/>
                </a:solidFill>
                <a:effectLst>
                  <a:outerShdw blurRad="38100" dist="38100" dir="2700000" algn="tl">
                    <a:srgbClr val="000000">
                      <a:alpha val="43137"/>
                    </a:srgbClr>
                  </a:outerShdw>
                </a:effectLst>
                <a:latin typeface="Arial Narrow" pitchFamily="34" charset="0"/>
              </a:rPr>
              <a:t>do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Your good life is a by product 	of heaven’s promise.</a:t>
            </a:r>
            <a:endParaRPr lang="en-US" sz="2800" dirty="0"/>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2:10 -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we are God’s workmanship, created in Christ Jesus to do good works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God prepared in advance for us to do.</a:t>
            </a:r>
          </a:p>
        </p:txBody>
      </p:sp>
      <p:sp>
        <p:nvSpPr>
          <p:cNvPr id="4" name="Rectangle 3">
            <a:extLst>
              <a:ext uri="{FF2B5EF4-FFF2-40B4-BE49-F238E27FC236}">
                <a16:creationId xmlns:a16="http://schemas.microsoft.com/office/drawing/2014/main" id="{97B3371E-C562-4AD2-A076-A7C0E9FBACE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E23D5B-09A9-4BE8-BDE6-81D1D33208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51156D-364F-4746-93E5-E882A89077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making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selfish</a:t>
            </a:r>
            <a:r>
              <a:rPr lang="en-US" sz="4400" b="1" dirty="0">
                <a:solidFill>
                  <a:srgbClr val="990033"/>
                </a:solidFill>
                <a:effectLst>
                  <a:outerShdw blurRad="38100" dist="38100" dir="2700000" algn="tl">
                    <a:srgbClr val="000000">
                      <a:alpha val="43137"/>
                    </a:srgbClr>
                  </a:outerShdw>
                </a:effectLst>
                <a:latin typeface="Arial Narrow" pitchFamily="34" charset="0"/>
              </a:rPr>
              <a:t> request.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0B42F0D-A4AD-48AE-9062-2AC573579B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4C01A6-4EF1-44E0-9538-FBA73BAA116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A88145-27BC-404A-8BAC-902054E2732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making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selfish</a:t>
            </a:r>
            <a:r>
              <a:rPr lang="en-US" sz="4400" b="1" dirty="0">
                <a:solidFill>
                  <a:srgbClr val="990033"/>
                </a:solidFill>
                <a:effectLst>
                  <a:outerShdw blurRad="38100" dist="38100" dir="2700000" algn="tl">
                    <a:srgbClr val="000000">
                      <a:alpha val="43137"/>
                    </a:srgbClr>
                  </a:outerShdw>
                </a:effectLst>
                <a:latin typeface="Arial Narrow" pitchFamily="34" charset="0"/>
              </a:rPr>
              <a:t> request.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Lord’s answer was 	intended to steer him towards 	others &amp; away from himself.</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replied, ”‘Do not murder, do not commit adultery, do not steal, do not give false testimony, honor your father and mother,’</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‘love your neighbor as yourself.’” - v18-19</a:t>
            </a:r>
          </a:p>
        </p:txBody>
      </p:sp>
      <p:sp>
        <p:nvSpPr>
          <p:cNvPr id="4" name="Rectangle 3">
            <a:extLst>
              <a:ext uri="{FF2B5EF4-FFF2-40B4-BE49-F238E27FC236}">
                <a16:creationId xmlns:a16="http://schemas.microsoft.com/office/drawing/2014/main" id="{AC108203-9B1F-4B44-81D2-51C33D92F29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308BCC-726C-432A-B4E7-83B6504ED4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D232F9-D376-405E-AB61-F1D62868D63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He was making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selfish</a:t>
            </a:r>
            <a:r>
              <a:rPr lang="en-US" sz="4400" b="1" dirty="0">
                <a:solidFill>
                  <a:srgbClr val="990033"/>
                </a:solidFill>
                <a:effectLst>
                  <a:outerShdw blurRad="38100" dist="38100" dir="2700000" algn="tl">
                    <a:srgbClr val="000000">
                      <a:alpha val="43137"/>
                    </a:srgbClr>
                  </a:outerShdw>
                </a:effectLst>
                <a:latin typeface="Arial Narrow" pitchFamily="34" charset="0"/>
              </a:rPr>
              <a:t> request.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If you think of others more 	than yourself - the blessing of 	God will start flowing!</a:t>
            </a:r>
          </a:p>
        </p:txBody>
      </p:sp>
      <p:sp>
        <p:nvSpPr>
          <p:cNvPr id="4" name="Rectangle 3">
            <a:extLst>
              <a:ext uri="{FF2B5EF4-FFF2-40B4-BE49-F238E27FC236}">
                <a16:creationId xmlns:a16="http://schemas.microsoft.com/office/drawing/2014/main" id="{DD786746-B20A-4975-8CE3-C869A0AD12A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What Did He Want?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B6F979-F5E1-4754-94D9-A81507BF56E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96B38C-7942-43BF-9722-428A3E60397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Who was He?</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What Did He Want?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What Did He Lack?</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C592DC-732D-42A6-8B99-3F1052B491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D7AF16-675D-438B-A357-065164BF65D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sell your possessions and give to the poor, and you will have treasure in heaven. Then come, follow me.” - v21</a:t>
            </a:r>
          </a:p>
        </p:txBody>
      </p:sp>
      <p:sp>
        <p:nvSpPr>
          <p:cNvPr id="4" name="Rectangle 3">
            <a:extLst>
              <a:ext uri="{FF2B5EF4-FFF2-40B4-BE49-F238E27FC236}">
                <a16:creationId xmlns:a16="http://schemas.microsoft.com/office/drawing/2014/main" id="{69730F51-8A93-4C0F-9417-C29BD83D64B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71CDE0-197D-4AD4-AC23-7A1ADD70487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E2E1E5-CE25-40E0-B8F8-DB6016DF8AFD}"/>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rPr>
              <a:t>A. The </a:t>
            </a:r>
            <a:r>
              <a:rPr lang="en-US" altLang="en-US" sz="4400" b="1" u="sng">
                <a:solidFill>
                  <a:srgbClr val="990033"/>
                </a:solidFill>
                <a:effectLst>
                  <a:outerShdw blurRad="38100" dist="38100" dir="2700000" algn="tl">
                    <a:srgbClr val="C0C0C0"/>
                  </a:outerShdw>
                </a:effectLst>
                <a:latin typeface="Arial Narrow" panose="020B0606020202030204" pitchFamily="34" charset="0"/>
              </a:rPr>
              <a:t>desire</a:t>
            </a:r>
            <a:r>
              <a:rPr lang="en-US" altLang="en-US" sz="4400" b="1">
                <a:solidFill>
                  <a:srgbClr val="990033"/>
                </a:solidFill>
                <a:effectLst>
                  <a:outerShdw blurRad="38100" dist="38100" dir="2700000" algn="tl">
                    <a:srgbClr val="C0C0C0"/>
                  </a:outerShdw>
                </a:effectLst>
                <a:latin typeface="Arial Narrow" panose="020B0606020202030204" pitchFamily="34" charset="0"/>
              </a:rPr>
              <a:t> to respond to the Lord’s answer.</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Jesus answered, “If you want to be perfect, </a:t>
            </a:r>
            <a:r>
              <a:rPr lang="en-US" altLang="en-US" sz="2800" b="1" u="sng">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go</a:t>
            </a: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 sell your possessions and give to the poor, and you will have treasure in heaven. Then come, follow me.” - v21</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1. </a:t>
            </a:r>
            <a:r>
              <a:rPr lang="en-US" altLang="en-US" sz="4400" b="1">
                <a:solidFill>
                  <a:srgbClr val="339966"/>
                </a:solidFill>
                <a:effectLst>
                  <a:outerShdw blurRad="38100" dist="38100" dir="2700000" algn="tl">
                    <a:srgbClr val="C0C0C0"/>
                  </a:outerShdw>
                </a:effectLst>
                <a:latin typeface="Arial Narrow" panose="020B0606020202030204" pitchFamily="34" charset="0"/>
                <a:cs typeface="Arial" panose="020B0604020202020204" pitchFamily="34" charset="0"/>
              </a:rPr>
              <a:t>Go</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 depart slowly, slink away 	(unnoticed).</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C0C0C0"/>
                </a:outerShdw>
              </a:effectLst>
              <a:latin typeface="Gentium" pitchFamily="2"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ὑπάγω</a:t>
            </a: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BF96E825-C6B8-4495-801B-E07370154A9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CF56D5-9D3D-41B9-B431-278A42429C4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5DEB11-859A-43FC-B5BB-91CAB883A65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sell your possessions and give to the poor, and you will have treasure in heaven. Then come, follow me.” - v21</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6:1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Be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careful not to do your ‘acts of righteousness’ before men,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be seen by them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If you do, you will have no reward from your Father in heaven. </a:t>
            </a:r>
          </a:p>
        </p:txBody>
      </p:sp>
      <p:sp>
        <p:nvSpPr>
          <p:cNvPr id="4" name="Rectangle 3">
            <a:extLst>
              <a:ext uri="{FF2B5EF4-FFF2-40B4-BE49-F238E27FC236}">
                <a16:creationId xmlns:a16="http://schemas.microsoft.com/office/drawing/2014/main" id="{3161B3F4-2157-4E45-8A59-37C09445B82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02B474-C5A6-468F-9FFA-72E5F5444D1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9E6FB4-7CF1-4A4C-8E7A-3B2C78B5B34A}"/>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19:20-22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 the young man said. “What do I still lack?” Jesus answered, “If you want to be perfect, go, sell your possessions and give to the poor, and you will have treasure in heaven. Then come, follow me.” When the young man heard this, he went away sad, because he had great wealth.</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19D63AB-6E18-4C48-B20D-1B6A527CA3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940151-71A5-4B29-AECD-4516B55B7F3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sell your possessions and give to the poor, and you will have treasure in heaven. Then come, follow me.” - v21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16:24 - If anyone would come after 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must deny himself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take up his cross and follow me.</a:t>
            </a:r>
          </a:p>
        </p:txBody>
      </p:sp>
      <p:sp>
        <p:nvSpPr>
          <p:cNvPr id="4" name="Rectangle 3">
            <a:extLst>
              <a:ext uri="{FF2B5EF4-FFF2-40B4-BE49-F238E27FC236}">
                <a16:creationId xmlns:a16="http://schemas.microsoft.com/office/drawing/2014/main" id="{D958BD08-CFA8-4193-8C4E-2337874EDA8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0A7CE84-BE9F-42CA-85AF-97F79435E1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D3054F-AC6F-42CE-8B90-294C1C2514F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sell your possessions and give to the poor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have treasure in heaven. Then come, follow me.” - v21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Sell your possessions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6CCE05AF-912E-497A-98F2-81C37729DDF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5E0076-2E92-43D3-AAA3-9B2096C9AA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1FF4AA-AA18-4D2A-A09D-B693ECC1BAD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sell your possessions and give to the poor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have treasure in heaven. Then come, follow me.” - v21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Sell your possessions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Discipleship means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take up 			your cross - Matthew 16:24.</a:t>
            </a:r>
          </a:p>
        </p:txBody>
      </p:sp>
      <p:sp>
        <p:nvSpPr>
          <p:cNvPr id="4" name="Rectangle 3">
            <a:extLst>
              <a:ext uri="{FF2B5EF4-FFF2-40B4-BE49-F238E27FC236}">
                <a16:creationId xmlns:a16="http://schemas.microsoft.com/office/drawing/2014/main" id="{4F77F2B9-6D27-4920-A92E-34F4E2761F2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69D427-2172-4C76-B396-BBFDDD4E72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6B0484-2F85-4EEF-BBC5-540176021CD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sell your possessions and give to the poor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have treasure in heaven. Then come, follow me.” - v21</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6:24 - No one can serve two masters.</a:t>
            </a:r>
            <a:endParaRPr lang="en-US" sz="2800" dirty="0"/>
          </a:p>
        </p:txBody>
      </p:sp>
      <p:sp>
        <p:nvSpPr>
          <p:cNvPr id="4" name="Rectangle 3">
            <a:extLst>
              <a:ext uri="{FF2B5EF4-FFF2-40B4-BE49-F238E27FC236}">
                <a16:creationId xmlns:a16="http://schemas.microsoft.com/office/drawing/2014/main" id="{69235C78-8BF7-4B85-8B87-946ABE30B55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764E77-AF4E-47C6-B2D2-CA389ACEB9F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839F570-AB19-4E24-9342-640A020C389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sell your possessions and give to the poor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have treasure in heaven. Then come, follow me.” - v21</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22:1-13</a:t>
            </a:r>
          </a:p>
        </p:txBody>
      </p:sp>
      <p:sp>
        <p:nvSpPr>
          <p:cNvPr id="4" name="Rectangle 3">
            <a:extLst>
              <a:ext uri="{FF2B5EF4-FFF2-40B4-BE49-F238E27FC236}">
                <a16:creationId xmlns:a16="http://schemas.microsoft.com/office/drawing/2014/main" id="{7F2C2FEF-584B-4A41-B474-2A5F4F32458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5F6153-7BA0-4C6E-872A-F2CD016F174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D07CFE-9AFE-4683-A793-C6204B01B7E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sell your possessions and give to the poor, and you will have treasure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come, follow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a:t>
            </a: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Then, come follow Me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7225A898-AAE5-46CB-8B7F-518775726A1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A4F28F-8609-4B23-A0D9-ABD5172A0F6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DFEBF9-48C9-4CD8-ADBA-C8F238444EB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sell your possessions and give to the poor, and you will have treasure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come, follow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a:t>
            </a: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Then, come follow Me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idea is</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“be on the same road with”.</a:t>
            </a:r>
          </a:p>
        </p:txBody>
      </p:sp>
      <p:sp>
        <p:nvSpPr>
          <p:cNvPr id="4" name="Rectangle 3">
            <a:extLst>
              <a:ext uri="{FF2B5EF4-FFF2-40B4-BE49-F238E27FC236}">
                <a16:creationId xmlns:a16="http://schemas.microsoft.com/office/drawing/2014/main" id="{3A76A218-2F82-49FB-9855-CA17F6AA55C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B7F614C-4583-42AB-9F6E-832543D9C28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E0C152-CD09-42DE-A963-1BA24D6CA4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“If you want to be perfect, go, sell your possessions and give to the poor, and you will have treasure in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come, follow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a:t>
            </a:r>
            <a:r>
              <a:rPr lang="en-US" sz="4400" b="1" dirty="0">
                <a:solidFill>
                  <a:srgbClr val="339966"/>
                </a:solidFill>
                <a:effectLst>
                  <a:outerShdw blurRad="38100" dist="38100" dir="2700000" algn="tl">
                    <a:srgbClr val="000000">
                      <a:alpha val="43137"/>
                    </a:srgbClr>
                  </a:outerShdw>
                </a:effectLst>
                <a:latin typeface="Arial Narrow" pitchFamily="34" charset="0"/>
                <a:cs typeface="Arial" pitchFamily="34" charset="0"/>
              </a:rPr>
              <a:t>Then, come follow Me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The Lord wants His disciples to follow His example &amp;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trust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Him!</a:t>
            </a:r>
          </a:p>
        </p:txBody>
      </p:sp>
      <p:sp>
        <p:nvSpPr>
          <p:cNvPr id="4" name="Rectangle 3">
            <a:extLst>
              <a:ext uri="{FF2B5EF4-FFF2-40B4-BE49-F238E27FC236}">
                <a16:creationId xmlns:a16="http://schemas.microsoft.com/office/drawing/2014/main" id="{67CD7C82-97F8-4904-AA2C-0A6089FA31C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357829-AD3C-45E3-8F4D-F31B1F1A79E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0DCCD2-0814-4DD1-A89A-C09F8D9F8A2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When the young man heard this, he went away sad, because he had great wealth. - v22</a:t>
            </a:r>
          </a:p>
        </p:txBody>
      </p:sp>
      <p:sp>
        <p:nvSpPr>
          <p:cNvPr id="4" name="Rectangle 3">
            <a:extLst>
              <a:ext uri="{FF2B5EF4-FFF2-40B4-BE49-F238E27FC236}">
                <a16:creationId xmlns:a16="http://schemas.microsoft.com/office/drawing/2014/main" id="{6B31CC57-D180-4579-869A-194910CEA53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74830C-D130-49A3-81D8-3EA3E8B941B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1EE1C8-033F-4978-A1BA-A7A93065233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desire</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to respond to the Lord’s answer.</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12:13-21</a:t>
            </a:r>
          </a:p>
        </p:txBody>
      </p:sp>
      <p:sp>
        <p:nvSpPr>
          <p:cNvPr id="4" name="Rectangle 3">
            <a:extLst>
              <a:ext uri="{FF2B5EF4-FFF2-40B4-BE49-F238E27FC236}">
                <a16:creationId xmlns:a16="http://schemas.microsoft.com/office/drawing/2014/main" id="{779F3CAC-2629-4535-9439-81F410AA761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What Did He Lack?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F6ABD1-EE3E-4B20-B254-EEBD7CDE94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FB6075-81E4-43AC-9CE9-06D1FDC1B738}"/>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kind of a person was he?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Was he like you?</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C34A6C-D3B0-437F-B448-3230A7258CF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E913D5-A839-41AD-A14C-E7D144889765}"/>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So </a:t>
            </a:r>
            <a:r>
              <a:rPr lang="en-US" sz="4400" b="1" dirty="0">
                <a:solidFill>
                  <a:srgbClr val="990033"/>
                </a:solidFill>
                <a:effectLst>
                  <a:outerShdw blurRad="38100" dist="38100" dir="2700000" algn="tl">
                    <a:srgbClr val="000000">
                      <a:alpha val="43137"/>
                    </a:srgbClr>
                  </a:outerShdw>
                </a:effectLst>
                <a:latin typeface="Arial Narrow" pitchFamily="34" charset="0"/>
              </a:rPr>
              <a:t>- what are the idols in your life?</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What’s more important to you than the Lord’s will?</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Don’t be like this young man and walk away!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5381594-C721-460C-BB1D-2885BE9AAD24}"/>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F9EA20-EFEE-41C6-BD13-51FEBE2D86D3}"/>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Who was He?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C46BEBB-9D27-4087-B642-301530AE10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956C78-D9D0-4C4C-AC2B-BA1F090511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He was very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religious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“Teacher, what good thing must I do to get eternal life?” - v16</a:t>
            </a:r>
          </a:p>
        </p:txBody>
      </p:sp>
      <p:sp>
        <p:nvSpPr>
          <p:cNvPr id="4" name="Rectangle 3">
            <a:extLst>
              <a:ext uri="{FF2B5EF4-FFF2-40B4-BE49-F238E27FC236}">
                <a16:creationId xmlns:a16="http://schemas.microsoft.com/office/drawing/2014/main" id="{B18E9BE5-FCE9-4FDC-95FA-E5C8023F1CF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4E2ACB-85F9-4CE1-A254-C4C5BA4D5D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92E236-36DF-4D08-A16A-DBAB058C070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moral</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young man said. “What do I still lack?” - v20</a:t>
            </a:r>
          </a:p>
        </p:txBody>
      </p:sp>
      <p:sp>
        <p:nvSpPr>
          <p:cNvPr id="4" name="Rectangle 3">
            <a:extLst>
              <a:ext uri="{FF2B5EF4-FFF2-40B4-BE49-F238E27FC236}">
                <a16:creationId xmlns:a16="http://schemas.microsoft.com/office/drawing/2014/main" id="{692D45A2-2D0B-4C1E-B1DC-EC1FA117279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1A62C47-79B1-4E5F-B192-DC59BA6F3BB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B2E9D81-AE5D-4EE3-8B3E-B512D8B866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young man said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“What do I still lack?” - v20</a:t>
            </a:r>
          </a:p>
        </p:txBody>
      </p:sp>
      <p:sp>
        <p:nvSpPr>
          <p:cNvPr id="4" name="Rectangle 3">
            <a:extLst>
              <a:ext uri="{FF2B5EF4-FFF2-40B4-BE49-F238E27FC236}">
                <a16:creationId xmlns:a16="http://schemas.microsoft.com/office/drawing/2014/main" id="{CB2BB9A2-8B69-4724-AA8B-343C1883742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D785E0F-B5A8-4B56-8917-2E51F068BF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B7F9CD-E428-4B9B-A4AF-62F1A105AC8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He was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“All these I have kept,”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young man said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“What do I still lack?” - v20</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10:17 - As Jesus started on his way, a man ran up to him and fell on his knees before him.</a:t>
            </a:r>
          </a:p>
        </p:txBody>
      </p:sp>
      <p:sp>
        <p:nvSpPr>
          <p:cNvPr id="4" name="Rectangle 3">
            <a:extLst>
              <a:ext uri="{FF2B5EF4-FFF2-40B4-BE49-F238E27FC236}">
                <a16:creationId xmlns:a16="http://schemas.microsoft.com/office/drawing/2014/main" id="{B701D403-7EAF-4043-B64F-CB96D56AE3A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Who was He?</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28142</TotalTime>
  <Words>2078</Words>
  <Application>Microsoft Office PowerPoint</Application>
  <PresentationFormat>On-screen Show (4:3)</PresentationFormat>
  <Paragraphs>226</Paragraphs>
  <Slides>40</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 Narrow</vt:lpstr>
      <vt:lpstr>Arial</vt:lpstr>
      <vt:lpstr>Lucida Sans Unicode</vt:lpstr>
      <vt:lpstr>Wingdings 2</vt:lpstr>
      <vt:lpstr>Calibri</vt:lpstr>
      <vt:lpstr>Times New Roman</vt:lpstr>
      <vt:lpstr>Gentium</vt:lpstr>
      <vt:lpstr>Segoe UI Symbol</vt:lpstr>
      <vt:lpstr>Trek</vt:lpstr>
      <vt:lpstr>what  about the  idols  in your  life?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1542</cp:revision>
  <dcterms:created xsi:type="dcterms:W3CDTF">2005-04-23T22:37:40Z</dcterms:created>
  <dcterms:modified xsi:type="dcterms:W3CDTF">2021-02-03T00:19:29Z</dcterms:modified>
</cp:coreProperties>
</file>