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8"/>
  </p:notesMasterIdLst>
  <p:handoutMasterIdLst>
    <p:handoutMasterId r:id="rId49"/>
  </p:handoutMasterIdLst>
  <p:sldIdLst>
    <p:sldId id="398" r:id="rId2"/>
    <p:sldId id="1362" r:id="rId3"/>
    <p:sldId id="2854" r:id="rId4"/>
    <p:sldId id="2078" r:id="rId5"/>
    <p:sldId id="3009" r:id="rId6"/>
    <p:sldId id="3010" r:id="rId7"/>
    <p:sldId id="3011" r:id="rId8"/>
    <p:sldId id="3012" r:id="rId9"/>
    <p:sldId id="3013" r:id="rId10"/>
    <p:sldId id="3014" r:id="rId11"/>
    <p:sldId id="3015" r:id="rId12"/>
    <p:sldId id="3016" r:id="rId13"/>
    <p:sldId id="3017" r:id="rId14"/>
    <p:sldId id="3049" r:id="rId15"/>
    <p:sldId id="3048" r:id="rId16"/>
    <p:sldId id="3018" r:id="rId17"/>
    <p:sldId id="3019" r:id="rId18"/>
    <p:sldId id="3020" r:id="rId19"/>
    <p:sldId id="3021" r:id="rId20"/>
    <p:sldId id="3022" r:id="rId21"/>
    <p:sldId id="3023" r:id="rId22"/>
    <p:sldId id="3024" r:id="rId23"/>
    <p:sldId id="2871" r:id="rId24"/>
    <p:sldId id="3025" r:id="rId25"/>
    <p:sldId id="3026" r:id="rId26"/>
    <p:sldId id="3053" r:id="rId27"/>
    <p:sldId id="3028" r:id="rId28"/>
    <p:sldId id="3029" r:id="rId29"/>
    <p:sldId id="3030" r:id="rId30"/>
    <p:sldId id="3031" r:id="rId31"/>
    <p:sldId id="3032" r:id="rId32"/>
    <p:sldId id="3033" r:id="rId33"/>
    <p:sldId id="3044" r:id="rId34"/>
    <p:sldId id="3034" r:id="rId35"/>
    <p:sldId id="3035" r:id="rId36"/>
    <p:sldId id="3045" r:id="rId37"/>
    <p:sldId id="3036" r:id="rId38"/>
    <p:sldId id="3037" r:id="rId39"/>
    <p:sldId id="3046" r:id="rId40"/>
    <p:sldId id="3038" r:id="rId41"/>
    <p:sldId id="3039" r:id="rId42"/>
    <p:sldId id="3040" r:id="rId43"/>
    <p:sldId id="3041" r:id="rId44"/>
    <p:sldId id="3042" r:id="rId45"/>
    <p:sldId id="3043" r:id="rId46"/>
    <p:sldId id="2690" r:id="rId47"/>
  </p:sldIdLst>
  <p:sldSz cx="9144000" cy="6858000" type="screen4x3"/>
  <p:notesSz cx="7023100" cy="9309100"/>
  <p:defaultTextStyle>
    <a:defPPr>
      <a:defRPr lang="en-US"/>
    </a:defPPr>
    <a:lvl1pPr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1pPr>
    <a:lvl2pPr marL="4572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2pPr>
    <a:lvl3pPr marL="9144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3pPr>
    <a:lvl4pPr marL="13716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4pPr>
    <a:lvl5pPr marL="18288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5pPr>
    <a:lvl6pPr marL="2286000" algn="l" defTabSz="914400" rtl="0" eaLnBrk="1" latinLnBrk="0" hangingPunct="1">
      <a:defRPr sz="2800" b="1" kern="1200">
        <a:solidFill>
          <a:srgbClr val="990033"/>
        </a:solidFill>
        <a:latin typeface="Arial Narrow" panose="020B0606020202030204" pitchFamily="34" charset="0"/>
        <a:ea typeface="+mn-ea"/>
        <a:cs typeface="+mn-cs"/>
      </a:defRPr>
    </a:lvl6pPr>
    <a:lvl7pPr marL="2743200" algn="l" defTabSz="914400" rtl="0" eaLnBrk="1" latinLnBrk="0" hangingPunct="1">
      <a:defRPr sz="2800" b="1" kern="1200">
        <a:solidFill>
          <a:srgbClr val="990033"/>
        </a:solidFill>
        <a:latin typeface="Arial Narrow" panose="020B0606020202030204" pitchFamily="34" charset="0"/>
        <a:ea typeface="+mn-ea"/>
        <a:cs typeface="+mn-cs"/>
      </a:defRPr>
    </a:lvl7pPr>
    <a:lvl8pPr marL="3200400" algn="l" defTabSz="914400" rtl="0" eaLnBrk="1" latinLnBrk="0" hangingPunct="1">
      <a:defRPr sz="2800" b="1" kern="1200">
        <a:solidFill>
          <a:srgbClr val="990033"/>
        </a:solidFill>
        <a:latin typeface="Arial Narrow" panose="020B0606020202030204" pitchFamily="34" charset="0"/>
        <a:ea typeface="+mn-ea"/>
        <a:cs typeface="+mn-cs"/>
      </a:defRPr>
    </a:lvl8pPr>
    <a:lvl9pPr marL="3657600" algn="l" defTabSz="914400" rtl="0" eaLnBrk="1" latinLnBrk="0" hangingPunct="1">
      <a:defRPr sz="2800" b="1" kern="1200">
        <a:solidFill>
          <a:srgbClr val="990033"/>
        </a:solidFill>
        <a:latin typeface="Arial Narrow" panose="020B0606020202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6600"/>
    <a:srgbClr val="990033"/>
    <a:srgbClr val="339966"/>
    <a:srgbClr val="FF00FF"/>
    <a:srgbClr val="CC00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2645" autoAdjust="0"/>
    <p:restoredTop sz="90401" autoAdjust="0"/>
  </p:normalViewPr>
  <p:slideViewPr>
    <p:cSldViewPr>
      <p:cViewPr varScale="1">
        <p:scale>
          <a:sx n="101" d="100"/>
          <a:sy n="101" d="100"/>
        </p:scale>
        <p:origin x="1512" y="102"/>
      </p:cViewPr>
      <p:guideLst>
        <p:guide orient="horz" pos="2160"/>
        <p:guide pos="2880"/>
      </p:guideLst>
    </p:cSldViewPr>
  </p:slideViewPr>
  <p:outlineViewPr>
    <p:cViewPr>
      <p:scale>
        <a:sx n="33" d="100"/>
        <a:sy n="33" d="100"/>
      </p:scale>
      <p:origin x="48" y="1764"/>
    </p:cViewPr>
  </p:outlineViewPr>
  <p:notesTextViewPr>
    <p:cViewPr>
      <p:scale>
        <a:sx n="100" d="100"/>
        <a:sy n="100" d="100"/>
      </p:scale>
      <p:origin x="0" y="0"/>
    </p:cViewPr>
  </p:notesTextViewPr>
  <p:sorterViewPr>
    <p:cViewPr>
      <p:scale>
        <a:sx n="66" d="100"/>
        <a:sy n="66" d="100"/>
      </p:scale>
      <p:origin x="0" y="68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a:extLst>
              <a:ext uri="{FF2B5EF4-FFF2-40B4-BE49-F238E27FC236}">
                <a16:creationId xmlns:a16="http://schemas.microsoft.com/office/drawing/2014/main" id="{A4B5CDF8-02F1-4DF9-82E1-ADF583502E45}"/>
              </a:ext>
            </a:extLst>
          </p:cNvPr>
          <p:cNvSpPr>
            <a:spLocks noGrp="1" noChangeArrowheads="1"/>
          </p:cNvSpPr>
          <p:nvPr>
            <p:ph type="hdr" sz="quarter"/>
          </p:nvPr>
        </p:nvSpPr>
        <p:spPr bwMode="auto">
          <a:xfrm>
            <a:off x="0" y="0"/>
            <a:ext cx="3043238" cy="465138"/>
          </a:xfrm>
          <a:prstGeom prst="rect">
            <a:avLst/>
          </a:prstGeom>
          <a:noFill/>
          <a:ln w="9525">
            <a:noFill/>
            <a:miter lim="800000"/>
            <a:headEnd/>
            <a:tailEnd/>
          </a:ln>
          <a:effectLst/>
        </p:spPr>
        <p:txBody>
          <a:bodyPr vert="horz" wrap="square" lIns="93479" tIns="46740" rIns="93479" bIns="46740" numCol="1" anchor="t"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5" name="Rectangle 3">
            <a:extLst>
              <a:ext uri="{FF2B5EF4-FFF2-40B4-BE49-F238E27FC236}">
                <a16:creationId xmlns:a16="http://schemas.microsoft.com/office/drawing/2014/main" id="{6B63E007-B5E0-4DE5-A46B-434C670D8ADE}"/>
              </a:ext>
            </a:extLst>
          </p:cNvPr>
          <p:cNvSpPr>
            <a:spLocks noGrp="1" noChangeArrowheads="1"/>
          </p:cNvSpPr>
          <p:nvPr>
            <p:ph type="dt" sz="quarter" idx="1"/>
          </p:nvPr>
        </p:nvSpPr>
        <p:spPr bwMode="auto">
          <a:xfrm>
            <a:off x="3979863" y="0"/>
            <a:ext cx="3043237" cy="465138"/>
          </a:xfrm>
          <a:prstGeom prst="rect">
            <a:avLst/>
          </a:prstGeom>
          <a:noFill/>
          <a:ln w="9525">
            <a:noFill/>
            <a:miter lim="800000"/>
            <a:headEnd/>
            <a:tailEnd/>
          </a:ln>
          <a:effectLst/>
        </p:spPr>
        <p:txBody>
          <a:bodyPr vert="horz" wrap="square" lIns="93479" tIns="46740" rIns="93479" bIns="4674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141316" name="Rectangle 4">
            <a:extLst>
              <a:ext uri="{FF2B5EF4-FFF2-40B4-BE49-F238E27FC236}">
                <a16:creationId xmlns:a16="http://schemas.microsoft.com/office/drawing/2014/main" id="{CC42EB4A-BB4A-4702-833C-053448F541C2}"/>
              </a:ext>
            </a:extLst>
          </p:cNvPr>
          <p:cNvSpPr>
            <a:spLocks noGrp="1" noChangeArrowheads="1"/>
          </p:cNvSpPr>
          <p:nvPr>
            <p:ph type="ftr" sz="quarter" idx="2"/>
          </p:nvPr>
        </p:nvSpPr>
        <p:spPr bwMode="auto">
          <a:xfrm>
            <a:off x="0" y="8843963"/>
            <a:ext cx="3043238" cy="465137"/>
          </a:xfrm>
          <a:prstGeom prst="rect">
            <a:avLst/>
          </a:prstGeom>
          <a:noFill/>
          <a:ln w="9525">
            <a:noFill/>
            <a:miter lim="800000"/>
            <a:headEnd/>
            <a:tailEnd/>
          </a:ln>
          <a:effectLst/>
        </p:spPr>
        <p:txBody>
          <a:bodyPr vert="horz" wrap="square" lIns="93479" tIns="46740" rIns="93479" bIns="46740" numCol="1" anchor="b"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7" name="Rectangle 5">
            <a:extLst>
              <a:ext uri="{FF2B5EF4-FFF2-40B4-BE49-F238E27FC236}">
                <a16:creationId xmlns:a16="http://schemas.microsoft.com/office/drawing/2014/main" id="{1C63556B-9DB5-4E47-9761-DD854B73B6AA}"/>
              </a:ext>
            </a:extLst>
          </p:cNvPr>
          <p:cNvSpPr>
            <a:spLocks noGrp="1" noChangeArrowheads="1"/>
          </p:cNvSpPr>
          <p:nvPr>
            <p:ph type="sldNum" sz="quarter" idx="3"/>
          </p:nvPr>
        </p:nvSpPr>
        <p:spPr bwMode="auto">
          <a:xfrm>
            <a:off x="3979863" y="8843963"/>
            <a:ext cx="3043237" cy="465137"/>
          </a:xfrm>
          <a:prstGeom prst="rect">
            <a:avLst/>
          </a:prstGeom>
          <a:noFill/>
          <a:ln w="9525">
            <a:noFill/>
            <a:miter lim="800000"/>
            <a:headEnd/>
            <a:tailEnd/>
          </a:ln>
          <a:effectLst/>
        </p:spPr>
        <p:txBody>
          <a:bodyPr vert="horz" wrap="square" lIns="93479" tIns="46740" rIns="93479" bIns="46740" numCol="1" anchor="b" anchorCtr="0" compatLnSpc="1">
            <a:prstTxWarp prst="textNoShape">
              <a:avLst/>
            </a:prstTxWarp>
          </a:bodyPr>
          <a:lstStyle>
            <a:lvl1pPr algn="r" eaLnBrk="1" hangingPunct="1">
              <a:defRPr sz="1200" b="0" smtClean="0">
                <a:solidFill>
                  <a:schemeClr val="tx1"/>
                </a:solidFill>
                <a:latin typeface="Times New Roman" panose="02020603050405020304" pitchFamily="18" charset="0"/>
              </a:defRPr>
            </a:lvl1pPr>
          </a:lstStyle>
          <a:p>
            <a:pPr>
              <a:defRPr/>
            </a:pPr>
            <a:fld id="{C69F4D07-9FEA-4CA9-A54F-E6D30EEB7537}"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74BCAB0-EE74-48DA-885B-BEFB741672A0}"/>
              </a:ext>
            </a:extLst>
          </p:cNvPr>
          <p:cNvSpPr>
            <a:spLocks noGrp="1"/>
          </p:cNvSpPr>
          <p:nvPr>
            <p:ph type="hdr" sz="quarter"/>
          </p:nvPr>
        </p:nvSpPr>
        <p:spPr>
          <a:xfrm>
            <a:off x="0" y="0"/>
            <a:ext cx="3043238" cy="465138"/>
          </a:xfrm>
          <a:prstGeom prst="rect">
            <a:avLst/>
          </a:prstGeom>
        </p:spPr>
        <p:txBody>
          <a:bodyPr vert="horz" lIns="93479" tIns="46740" rIns="93479" bIns="46740" rtlCol="0"/>
          <a:lstStyle>
            <a:lvl1pPr algn="l" eaLnBrk="1" hangingPunct="1">
              <a:defRPr sz="1200"/>
            </a:lvl1pPr>
          </a:lstStyle>
          <a:p>
            <a:pPr>
              <a:defRPr/>
            </a:pPr>
            <a:endParaRPr lang="en-US"/>
          </a:p>
        </p:txBody>
      </p:sp>
      <p:sp>
        <p:nvSpPr>
          <p:cNvPr id="3" name="Date Placeholder 2">
            <a:extLst>
              <a:ext uri="{FF2B5EF4-FFF2-40B4-BE49-F238E27FC236}">
                <a16:creationId xmlns:a16="http://schemas.microsoft.com/office/drawing/2014/main" id="{5233DAA2-E945-46AA-A5B0-8AF3FFCD577F}"/>
              </a:ext>
            </a:extLst>
          </p:cNvPr>
          <p:cNvSpPr>
            <a:spLocks noGrp="1"/>
          </p:cNvSpPr>
          <p:nvPr>
            <p:ph type="dt" idx="1"/>
          </p:nvPr>
        </p:nvSpPr>
        <p:spPr>
          <a:xfrm>
            <a:off x="3978275" y="0"/>
            <a:ext cx="3043238" cy="465138"/>
          </a:xfrm>
          <a:prstGeom prst="rect">
            <a:avLst/>
          </a:prstGeom>
        </p:spPr>
        <p:txBody>
          <a:bodyPr vert="horz" lIns="93479" tIns="46740" rIns="93479" bIns="46740" rtlCol="0"/>
          <a:lstStyle>
            <a:lvl1pPr algn="r" eaLnBrk="1" hangingPunct="1">
              <a:defRPr sz="1200"/>
            </a:lvl1pPr>
          </a:lstStyle>
          <a:p>
            <a:pPr>
              <a:defRPr/>
            </a:pPr>
            <a:fld id="{6B63CB74-044C-4763-81C0-D7F4C0ECFBB5}" type="datetimeFigureOut">
              <a:rPr lang="en-US"/>
              <a:pPr>
                <a:defRPr/>
              </a:pPr>
              <a:t>6/15/2024</a:t>
            </a:fld>
            <a:endParaRPr lang="en-US" dirty="0"/>
          </a:p>
        </p:txBody>
      </p:sp>
      <p:sp>
        <p:nvSpPr>
          <p:cNvPr id="4" name="Slide Image Placeholder 3">
            <a:extLst>
              <a:ext uri="{FF2B5EF4-FFF2-40B4-BE49-F238E27FC236}">
                <a16:creationId xmlns:a16="http://schemas.microsoft.com/office/drawing/2014/main" id="{08B53227-B64F-467A-B078-0040BDF03BBA}"/>
              </a:ext>
            </a:extLst>
          </p:cNvPr>
          <p:cNvSpPr>
            <a:spLocks noGrp="1" noRot="1" noChangeAspect="1"/>
          </p:cNvSpPr>
          <p:nvPr>
            <p:ph type="sldImg" idx="2"/>
          </p:nvPr>
        </p:nvSpPr>
        <p:spPr>
          <a:xfrm>
            <a:off x="1185863" y="698500"/>
            <a:ext cx="4651375" cy="3489325"/>
          </a:xfrm>
          <a:prstGeom prst="rect">
            <a:avLst/>
          </a:prstGeom>
          <a:noFill/>
          <a:ln w="12700">
            <a:solidFill>
              <a:prstClr val="black"/>
            </a:solidFill>
          </a:ln>
        </p:spPr>
        <p:txBody>
          <a:bodyPr vert="horz" lIns="93479" tIns="46740" rIns="93479" bIns="46740" rtlCol="0" anchor="ctr"/>
          <a:lstStyle/>
          <a:p>
            <a:pPr lvl="0"/>
            <a:endParaRPr lang="en-US" noProof="0" dirty="0"/>
          </a:p>
        </p:txBody>
      </p:sp>
      <p:sp>
        <p:nvSpPr>
          <p:cNvPr id="5" name="Notes Placeholder 4">
            <a:extLst>
              <a:ext uri="{FF2B5EF4-FFF2-40B4-BE49-F238E27FC236}">
                <a16:creationId xmlns:a16="http://schemas.microsoft.com/office/drawing/2014/main" id="{041614BA-30CA-4304-ABD6-A0E63AFEF7DF}"/>
              </a:ext>
            </a:extLst>
          </p:cNvPr>
          <p:cNvSpPr>
            <a:spLocks noGrp="1"/>
          </p:cNvSpPr>
          <p:nvPr>
            <p:ph type="body" sz="quarter" idx="3"/>
          </p:nvPr>
        </p:nvSpPr>
        <p:spPr>
          <a:xfrm>
            <a:off x="701675" y="4421188"/>
            <a:ext cx="5619750" cy="4189412"/>
          </a:xfrm>
          <a:prstGeom prst="rect">
            <a:avLst/>
          </a:prstGeom>
        </p:spPr>
        <p:txBody>
          <a:bodyPr vert="horz" lIns="93479" tIns="46740" rIns="93479" bIns="4674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C4BD69AC-C536-477E-8E9E-CA37D1FAB2BF}"/>
              </a:ext>
            </a:extLst>
          </p:cNvPr>
          <p:cNvSpPr>
            <a:spLocks noGrp="1"/>
          </p:cNvSpPr>
          <p:nvPr>
            <p:ph type="ftr" sz="quarter" idx="4"/>
          </p:nvPr>
        </p:nvSpPr>
        <p:spPr>
          <a:xfrm>
            <a:off x="0" y="8842375"/>
            <a:ext cx="3043238" cy="465138"/>
          </a:xfrm>
          <a:prstGeom prst="rect">
            <a:avLst/>
          </a:prstGeom>
        </p:spPr>
        <p:txBody>
          <a:bodyPr vert="horz" lIns="93479" tIns="46740" rIns="93479" bIns="46740" rtlCol="0" anchor="b"/>
          <a:lstStyle>
            <a:lvl1pPr algn="l" eaLnBrk="1" hangingPunct="1">
              <a:defRPr sz="1200"/>
            </a:lvl1pPr>
          </a:lstStyle>
          <a:p>
            <a:pPr>
              <a:defRPr/>
            </a:pPr>
            <a:endParaRPr lang="en-US"/>
          </a:p>
        </p:txBody>
      </p:sp>
      <p:sp>
        <p:nvSpPr>
          <p:cNvPr id="7" name="Slide Number Placeholder 6">
            <a:extLst>
              <a:ext uri="{FF2B5EF4-FFF2-40B4-BE49-F238E27FC236}">
                <a16:creationId xmlns:a16="http://schemas.microsoft.com/office/drawing/2014/main" id="{07D9DE38-2FEE-4FAB-8DC6-8272555A3059}"/>
              </a:ext>
            </a:extLst>
          </p:cNvPr>
          <p:cNvSpPr>
            <a:spLocks noGrp="1"/>
          </p:cNvSpPr>
          <p:nvPr>
            <p:ph type="sldNum" sz="quarter" idx="5"/>
          </p:nvPr>
        </p:nvSpPr>
        <p:spPr>
          <a:xfrm>
            <a:off x="3978275" y="8842375"/>
            <a:ext cx="3043238" cy="465138"/>
          </a:xfrm>
          <a:prstGeom prst="rect">
            <a:avLst/>
          </a:prstGeom>
        </p:spPr>
        <p:txBody>
          <a:bodyPr vert="horz" wrap="square" lIns="93479" tIns="46740" rIns="93479" bIns="46740" numCol="1" anchor="b" anchorCtr="0" compatLnSpc="1">
            <a:prstTxWarp prst="textNoShape">
              <a:avLst/>
            </a:prstTxWarp>
          </a:bodyPr>
          <a:lstStyle>
            <a:lvl1pPr algn="r" eaLnBrk="1" hangingPunct="1">
              <a:defRPr sz="1200" smtClean="0"/>
            </a:lvl1pPr>
          </a:lstStyle>
          <a:p>
            <a:pPr>
              <a:defRPr/>
            </a:pPr>
            <a:fld id="{2AEA8DBE-CBC4-455A-A2E9-8A31F2A63020}"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2D4DB2CC-8A85-401A-A835-9D175D2AEFF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7BA5B009-4AEC-4115-A43F-E87C7600FBA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a:extLst>
              <a:ext uri="{FF2B5EF4-FFF2-40B4-BE49-F238E27FC236}">
                <a16:creationId xmlns:a16="http://schemas.microsoft.com/office/drawing/2014/main" id="{3352142D-31A5-470F-9CD4-B957A81588D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FD5014A-43E9-411B-91D7-A2E40E5FBDA9}" type="slidenum">
              <a:rPr lang="en-US" altLang="en-US">
                <a:solidFill>
                  <a:srgbClr val="990033"/>
                </a:solidFill>
                <a:latin typeface="Arial Narrow" panose="020B0606020202030204" pitchFamily="34" charset="0"/>
              </a:rPr>
              <a:pPr>
                <a:spcBef>
                  <a:spcPct val="0"/>
                </a:spcBef>
              </a:pPr>
              <a:t>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4630B928-9363-40EF-B0C1-167D8072B4F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234FE24A-A678-4DEE-BE66-181E440FD59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1748" name="Slide Number Placeholder 3">
            <a:extLst>
              <a:ext uri="{FF2B5EF4-FFF2-40B4-BE49-F238E27FC236}">
                <a16:creationId xmlns:a16="http://schemas.microsoft.com/office/drawing/2014/main" id="{086A263C-1B95-41FD-8D07-459BD2D09A9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B377120-DA41-4E92-9F7A-56081B8675EA}" type="slidenum">
              <a:rPr lang="en-US" altLang="en-US">
                <a:solidFill>
                  <a:srgbClr val="990033"/>
                </a:solidFill>
                <a:latin typeface="Arial Narrow" panose="020B0606020202030204" pitchFamily="34" charset="0"/>
              </a:rPr>
              <a:pPr>
                <a:spcBef>
                  <a:spcPct val="0"/>
                </a:spcBef>
              </a:pPr>
              <a:t>10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8CE8F4E4-5338-4778-8A88-18F32D81FA7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id="{B4E90EEF-03C5-404F-8111-D0A2077EB23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3796" name="Slide Number Placeholder 3">
            <a:extLst>
              <a:ext uri="{FF2B5EF4-FFF2-40B4-BE49-F238E27FC236}">
                <a16:creationId xmlns:a16="http://schemas.microsoft.com/office/drawing/2014/main" id="{AB75BBE7-263C-42E8-9B48-B675FF8092E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133E792-837F-433F-BDF1-984BC168B2CA}" type="slidenum">
              <a:rPr lang="en-US" altLang="en-US">
                <a:solidFill>
                  <a:srgbClr val="990033"/>
                </a:solidFill>
                <a:latin typeface="Arial Narrow" panose="020B0606020202030204" pitchFamily="34" charset="0"/>
              </a:rPr>
              <a:pPr>
                <a:spcBef>
                  <a:spcPct val="0"/>
                </a:spcBef>
              </a:pPr>
              <a:t>11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0729CD8A-772E-4B3E-A490-93F85A80E60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a:extLst>
              <a:ext uri="{FF2B5EF4-FFF2-40B4-BE49-F238E27FC236}">
                <a16:creationId xmlns:a16="http://schemas.microsoft.com/office/drawing/2014/main" id="{C1DFFC00-1533-4326-B861-AE33AECD292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5844" name="Slide Number Placeholder 3">
            <a:extLst>
              <a:ext uri="{FF2B5EF4-FFF2-40B4-BE49-F238E27FC236}">
                <a16:creationId xmlns:a16="http://schemas.microsoft.com/office/drawing/2014/main" id="{A4145D43-CABF-46E5-98AA-22764257735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AC0A173-023A-45F1-AAD6-532F4E41F482}" type="slidenum">
              <a:rPr lang="en-US" altLang="en-US">
                <a:solidFill>
                  <a:srgbClr val="990033"/>
                </a:solidFill>
                <a:latin typeface="Arial Narrow" panose="020B0606020202030204" pitchFamily="34" charset="0"/>
              </a:rPr>
              <a:pPr>
                <a:spcBef>
                  <a:spcPct val="0"/>
                </a:spcBef>
              </a:pPr>
              <a:t>12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CA652B09-8C30-44FC-B33C-259EE653E42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661DE7ED-EC81-44B0-9C34-CC0BD759C76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7892" name="Slide Number Placeholder 3">
            <a:extLst>
              <a:ext uri="{FF2B5EF4-FFF2-40B4-BE49-F238E27FC236}">
                <a16:creationId xmlns:a16="http://schemas.microsoft.com/office/drawing/2014/main" id="{6EE96B99-D993-4A9D-A735-FDC30884E08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297BB40-08B5-4F42-A431-481A6ABE6923}" type="slidenum">
              <a:rPr lang="en-US" altLang="en-US">
                <a:solidFill>
                  <a:srgbClr val="990033"/>
                </a:solidFill>
                <a:latin typeface="Arial Narrow" panose="020B0606020202030204" pitchFamily="34" charset="0"/>
              </a:rPr>
              <a:pPr>
                <a:spcBef>
                  <a:spcPct val="0"/>
                </a:spcBef>
              </a:pPr>
              <a:t>13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C41F841C-33C7-42B4-9086-733AB957D86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740F24C-6837-464E-BF71-C38C625A11D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9940" name="Slide Number Placeholder 3">
            <a:extLst>
              <a:ext uri="{FF2B5EF4-FFF2-40B4-BE49-F238E27FC236}">
                <a16:creationId xmlns:a16="http://schemas.microsoft.com/office/drawing/2014/main" id="{87FE2949-CEC8-42AD-BA9B-C3406B9AD01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B168610-FE15-43A9-ADAC-E18914EFD209}" type="slidenum">
              <a:rPr lang="en-US" altLang="en-US">
                <a:solidFill>
                  <a:srgbClr val="990033"/>
                </a:solidFill>
                <a:latin typeface="Arial Narrow" panose="020B0606020202030204" pitchFamily="34" charset="0"/>
              </a:rPr>
              <a:pPr>
                <a:spcBef>
                  <a:spcPct val="0"/>
                </a:spcBef>
              </a:pPr>
              <a:t>14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C6B16FFA-46E6-4EF6-8B75-98D3DC2BAA0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C6B2BDEF-5EAF-4697-8919-93221CB4D80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1988" name="Slide Number Placeholder 3">
            <a:extLst>
              <a:ext uri="{FF2B5EF4-FFF2-40B4-BE49-F238E27FC236}">
                <a16:creationId xmlns:a16="http://schemas.microsoft.com/office/drawing/2014/main" id="{ADECF55B-FB12-498F-A327-C3DB70D2171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5592C8A-D5B6-49AF-B68F-CA34A75D7B8D}" type="slidenum">
              <a:rPr lang="en-US" altLang="en-US">
                <a:solidFill>
                  <a:srgbClr val="990033"/>
                </a:solidFill>
                <a:latin typeface="Arial Narrow" panose="020B0606020202030204" pitchFamily="34" charset="0"/>
              </a:rPr>
              <a:pPr>
                <a:spcBef>
                  <a:spcPct val="0"/>
                </a:spcBef>
              </a:pPr>
              <a:t>15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A56EA57D-03BC-4D77-AF1C-6C381FB1DCF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a:extLst>
              <a:ext uri="{FF2B5EF4-FFF2-40B4-BE49-F238E27FC236}">
                <a16:creationId xmlns:a16="http://schemas.microsoft.com/office/drawing/2014/main" id="{7E074F20-9FA7-4136-B65C-55DBDE0A0A3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4036" name="Slide Number Placeholder 3">
            <a:extLst>
              <a:ext uri="{FF2B5EF4-FFF2-40B4-BE49-F238E27FC236}">
                <a16:creationId xmlns:a16="http://schemas.microsoft.com/office/drawing/2014/main" id="{5FA799D4-0EF3-4143-83C0-0D56E27DAA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859A334-4BEC-45DD-AAD3-2DB463455481}" type="slidenum">
              <a:rPr lang="en-US" altLang="en-US">
                <a:solidFill>
                  <a:srgbClr val="990033"/>
                </a:solidFill>
                <a:latin typeface="Arial Narrow" panose="020B0606020202030204" pitchFamily="34" charset="0"/>
              </a:rPr>
              <a:pPr>
                <a:spcBef>
                  <a:spcPct val="0"/>
                </a:spcBef>
              </a:pPr>
              <a:t>16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415C4A15-84D1-4F83-AE25-11B327E25E4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a:extLst>
              <a:ext uri="{FF2B5EF4-FFF2-40B4-BE49-F238E27FC236}">
                <a16:creationId xmlns:a16="http://schemas.microsoft.com/office/drawing/2014/main" id="{273455C5-90DD-4759-A14F-A4CE6A34A5E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6084" name="Slide Number Placeholder 3">
            <a:extLst>
              <a:ext uri="{FF2B5EF4-FFF2-40B4-BE49-F238E27FC236}">
                <a16:creationId xmlns:a16="http://schemas.microsoft.com/office/drawing/2014/main" id="{F5D70DE9-BDE1-433B-B7EA-05DEDA4B988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B6C6AB5-836E-4125-80E8-8882903DB690}" type="slidenum">
              <a:rPr lang="en-US" altLang="en-US">
                <a:solidFill>
                  <a:srgbClr val="990033"/>
                </a:solidFill>
                <a:latin typeface="Arial Narrow" panose="020B0606020202030204" pitchFamily="34" charset="0"/>
              </a:rPr>
              <a:pPr>
                <a:spcBef>
                  <a:spcPct val="0"/>
                </a:spcBef>
              </a:pPr>
              <a:t>17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F03EC27D-B3A9-41C1-A476-EF481CD8A56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a:extLst>
              <a:ext uri="{FF2B5EF4-FFF2-40B4-BE49-F238E27FC236}">
                <a16:creationId xmlns:a16="http://schemas.microsoft.com/office/drawing/2014/main" id="{D2E46D34-367F-41DD-A69E-F252FA5D0A7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8132" name="Slide Number Placeholder 3">
            <a:extLst>
              <a:ext uri="{FF2B5EF4-FFF2-40B4-BE49-F238E27FC236}">
                <a16:creationId xmlns:a16="http://schemas.microsoft.com/office/drawing/2014/main" id="{0249199D-90CE-4A32-8093-5939BB8612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E4BE259-105A-441C-BFFB-EF79DDF7D5F4}" type="slidenum">
              <a:rPr lang="en-US" altLang="en-US">
                <a:solidFill>
                  <a:srgbClr val="990033"/>
                </a:solidFill>
                <a:latin typeface="Arial Narrow" panose="020B0606020202030204" pitchFamily="34" charset="0"/>
              </a:rPr>
              <a:pPr>
                <a:spcBef>
                  <a:spcPct val="0"/>
                </a:spcBef>
              </a:pPr>
              <a:t>18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34661FAF-99A6-4790-B6B7-7AE9075EA66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a:extLst>
              <a:ext uri="{FF2B5EF4-FFF2-40B4-BE49-F238E27FC236}">
                <a16:creationId xmlns:a16="http://schemas.microsoft.com/office/drawing/2014/main" id="{62A90778-2237-4F03-8C3F-D7F585001AA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0180" name="Slide Number Placeholder 3">
            <a:extLst>
              <a:ext uri="{FF2B5EF4-FFF2-40B4-BE49-F238E27FC236}">
                <a16:creationId xmlns:a16="http://schemas.microsoft.com/office/drawing/2014/main" id="{7D83AC3C-B5FF-46A4-B5C0-E562118E5C7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E967B18-2C09-4FED-82CB-5ADB8BB1FC54}" type="slidenum">
              <a:rPr lang="en-US" altLang="en-US">
                <a:solidFill>
                  <a:srgbClr val="990033"/>
                </a:solidFill>
                <a:latin typeface="Arial Narrow" panose="020B0606020202030204" pitchFamily="34" charset="0"/>
              </a:rPr>
              <a:pPr>
                <a:spcBef>
                  <a:spcPct val="0"/>
                </a:spcBef>
              </a:pPr>
              <a:t>19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BBA670F5-167F-4060-9FA0-3D5E401429E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361CF656-2028-41B3-96FE-9F3D6D8DCE7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a:extLst>
              <a:ext uri="{FF2B5EF4-FFF2-40B4-BE49-F238E27FC236}">
                <a16:creationId xmlns:a16="http://schemas.microsoft.com/office/drawing/2014/main" id="{9E9D58B5-E742-46E3-9411-A502A170435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BE3FF1B-C096-488D-B85F-B880A912E458}" type="slidenum">
              <a:rPr lang="en-US" altLang="en-US">
                <a:solidFill>
                  <a:srgbClr val="990033"/>
                </a:solidFill>
                <a:latin typeface="Arial Narrow" panose="020B0606020202030204" pitchFamily="34" charset="0"/>
              </a:rPr>
              <a:pPr>
                <a:spcBef>
                  <a:spcPct val="0"/>
                </a:spcBef>
              </a:pPr>
              <a:t>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AFCA86D0-66CA-47AF-B0D8-7E415FE49F0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a:extLst>
              <a:ext uri="{FF2B5EF4-FFF2-40B4-BE49-F238E27FC236}">
                <a16:creationId xmlns:a16="http://schemas.microsoft.com/office/drawing/2014/main" id="{6988A7B8-E447-4E70-AEB6-37282CEF0B1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2228" name="Slide Number Placeholder 3">
            <a:extLst>
              <a:ext uri="{FF2B5EF4-FFF2-40B4-BE49-F238E27FC236}">
                <a16:creationId xmlns:a16="http://schemas.microsoft.com/office/drawing/2014/main" id="{7B376157-381B-49EA-80C4-5004CFB714C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9928D33-0A31-45F6-9CF9-416430847EB6}" type="slidenum">
              <a:rPr lang="en-US" altLang="en-US">
                <a:solidFill>
                  <a:srgbClr val="990033"/>
                </a:solidFill>
                <a:latin typeface="Arial Narrow" panose="020B0606020202030204" pitchFamily="34" charset="0"/>
              </a:rPr>
              <a:pPr>
                <a:spcBef>
                  <a:spcPct val="0"/>
                </a:spcBef>
              </a:pPr>
              <a:t>20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AF671C45-F174-4105-A3DC-7140BA800EF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a:extLst>
              <a:ext uri="{FF2B5EF4-FFF2-40B4-BE49-F238E27FC236}">
                <a16:creationId xmlns:a16="http://schemas.microsoft.com/office/drawing/2014/main" id="{4FB0C921-F15F-4F41-B1B3-045BCA40D48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4276" name="Slide Number Placeholder 3">
            <a:extLst>
              <a:ext uri="{FF2B5EF4-FFF2-40B4-BE49-F238E27FC236}">
                <a16:creationId xmlns:a16="http://schemas.microsoft.com/office/drawing/2014/main" id="{F9C5FE1C-19AE-431F-8938-D478F348CB6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30612E0-8976-4153-93CE-A003E49CDB6B}" type="slidenum">
              <a:rPr lang="en-US" altLang="en-US">
                <a:solidFill>
                  <a:srgbClr val="990033"/>
                </a:solidFill>
                <a:latin typeface="Arial Narrow" panose="020B0606020202030204" pitchFamily="34" charset="0"/>
              </a:rPr>
              <a:pPr>
                <a:spcBef>
                  <a:spcPct val="0"/>
                </a:spcBef>
              </a:pPr>
              <a:t>21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7E67A5A3-1411-4A57-8224-79562922E28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a:extLst>
              <a:ext uri="{FF2B5EF4-FFF2-40B4-BE49-F238E27FC236}">
                <a16:creationId xmlns:a16="http://schemas.microsoft.com/office/drawing/2014/main" id="{5368389A-4ACA-4151-A9E6-6DA9A3F562F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6324" name="Slide Number Placeholder 3">
            <a:extLst>
              <a:ext uri="{FF2B5EF4-FFF2-40B4-BE49-F238E27FC236}">
                <a16:creationId xmlns:a16="http://schemas.microsoft.com/office/drawing/2014/main" id="{92ED20BE-448B-41D7-958A-BA39795D106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132B965-5CD5-47FD-A1D3-65329D4C9276}" type="slidenum">
              <a:rPr lang="en-US" altLang="en-US">
                <a:solidFill>
                  <a:srgbClr val="990033"/>
                </a:solidFill>
                <a:latin typeface="Arial Narrow" panose="020B0606020202030204" pitchFamily="34" charset="0"/>
              </a:rPr>
              <a:pPr>
                <a:spcBef>
                  <a:spcPct val="0"/>
                </a:spcBef>
              </a:pPr>
              <a:t>22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0B13A59C-E25F-4FB0-AC63-4A58E1E5169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3E6891E9-449F-4912-ACC9-5C419E6A70D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8372" name="Slide Number Placeholder 3">
            <a:extLst>
              <a:ext uri="{FF2B5EF4-FFF2-40B4-BE49-F238E27FC236}">
                <a16:creationId xmlns:a16="http://schemas.microsoft.com/office/drawing/2014/main" id="{C2634A9B-B3E1-44FC-A4FB-849E2517CA9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7C036F4-0DA7-4D54-A51F-300F0AF973EA}" type="slidenum">
              <a:rPr lang="en-US" altLang="en-US">
                <a:solidFill>
                  <a:srgbClr val="990033"/>
                </a:solidFill>
                <a:latin typeface="Arial Narrow" panose="020B0606020202030204" pitchFamily="34" charset="0"/>
              </a:rPr>
              <a:pPr>
                <a:spcBef>
                  <a:spcPct val="0"/>
                </a:spcBef>
              </a:pPr>
              <a:t>23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a:extLst>
              <a:ext uri="{FF2B5EF4-FFF2-40B4-BE49-F238E27FC236}">
                <a16:creationId xmlns:a16="http://schemas.microsoft.com/office/drawing/2014/main" id="{1AB151EC-8687-4239-9A9D-A2CE0145519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a:extLst>
              <a:ext uri="{FF2B5EF4-FFF2-40B4-BE49-F238E27FC236}">
                <a16:creationId xmlns:a16="http://schemas.microsoft.com/office/drawing/2014/main" id="{6A962ED1-CD18-4842-8B7C-074DD3C08F8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0420" name="Slide Number Placeholder 3">
            <a:extLst>
              <a:ext uri="{FF2B5EF4-FFF2-40B4-BE49-F238E27FC236}">
                <a16:creationId xmlns:a16="http://schemas.microsoft.com/office/drawing/2014/main" id="{6437707E-CF0B-474B-A8E1-A73E577C71B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956C4CA-2876-4EAF-9305-CFAD6519C4C7}" type="slidenum">
              <a:rPr lang="en-US" altLang="en-US">
                <a:solidFill>
                  <a:srgbClr val="990033"/>
                </a:solidFill>
                <a:latin typeface="Arial Narrow" panose="020B0606020202030204" pitchFamily="34" charset="0"/>
              </a:rPr>
              <a:pPr>
                <a:spcBef>
                  <a:spcPct val="0"/>
                </a:spcBef>
              </a:pPr>
              <a:t>24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1588C01E-FAF0-47B8-986E-ECF6F068574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a:extLst>
              <a:ext uri="{FF2B5EF4-FFF2-40B4-BE49-F238E27FC236}">
                <a16:creationId xmlns:a16="http://schemas.microsoft.com/office/drawing/2014/main" id="{10CDE5F4-A13A-4F3E-931D-1C535F06C0F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2468" name="Slide Number Placeholder 3">
            <a:extLst>
              <a:ext uri="{FF2B5EF4-FFF2-40B4-BE49-F238E27FC236}">
                <a16:creationId xmlns:a16="http://schemas.microsoft.com/office/drawing/2014/main" id="{77B8F2B7-79B8-4674-BCF4-0AD9739C5B2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AE1C24A-5B0D-4ACA-9162-927E8EF069AD}" type="slidenum">
              <a:rPr lang="en-US" altLang="en-US">
                <a:solidFill>
                  <a:srgbClr val="990033"/>
                </a:solidFill>
                <a:latin typeface="Arial Narrow" panose="020B0606020202030204" pitchFamily="34" charset="0"/>
              </a:rPr>
              <a:pPr>
                <a:spcBef>
                  <a:spcPct val="0"/>
                </a:spcBef>
              </a:pPr>
              <a:t>25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1950F6FC-1FFE-485B-BF35-98EEBE4D1CE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2E5F1C15-ED8C-40EA-B3E6-AB3759E1CF0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4516" name="Slide Number Placeholder 3">
            <a:extLst>
              <a:ext uri="{FF2B5EF4-FFF2-40B4-BE49-F238E27FC236}">
                <a16:creationId xmlns:a16="http://schemas.microsoft.com/office/drawing/2014/main" id="{0BF86A15-6134-4ABD-B41D-25290F8986E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3FDD3B0-38EA-493F-96B1-72AC8D201036}" type="slidenum">
              <a:rPr lang="en-US" altLang="en-US">
                <a:solidFill>
                  <a:srgbClr val="990033"/>
                </a:solidFill>
                <a:latin typeface="Arial Narrow" panose="020B0606020202030204" pitchFamily="34" charset="0"/>
              </a:rPr>
              <a:pPr>
                <a:spcBef>
                  <a:spcPct val="0"/>
                </a:spcBef>
              </a:pPr>
              <a:t>26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9135D021-5ADC-43EC-B511-3503A2B8CBD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a:extLst>
              <a:ext uri="{FF2B5EF4-FFF2-40B4-BE49-F238E27FC236}">
                <a16:creationId xmlns:a16="http://schemas.microsoft.com/office/drawing/2014/main" id="{D9B20746-9846-4D4D-BDD0-9428DF9BA27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6564" name="Slide Number Placeholder 3">
            <a:extLst>
              <a:ext uri="{FF2B5EF4-FFF2-40B4-BE49-F238E27FC236}">
                <a16:creationId xmlns:a16="http://schemas.microsoft.com/office/drawing/2014/main" id="{F8A345D2-78B6-4468-86D1-288988A21DE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B81EBA0-BD24-476A-8290-4243C6450C3E}" type="slidenum">
              <a:rPr lang="en-US" altLang="en-US">
                <a:solidFill>
                  <a:srgbClr val="990033"/>
                </a:solidFill>
                <a:latin typeface="Arial Narrow" panose="020B0606020202030204" pitchFamily="34" charset="0"/>
              </a:rPr>
              <a:pPr>
                <a:spcBef>
                  <a:spcPct val="0"/>
                </a:spcBef>
              </a:pPr>
              <a:t>27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7657C6F4-3B95-4D75-A4CD-B4CFCE2A458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1CAD07DB-3CAA-48EB-8FEF-6EA596F285B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0591CEA7-A026-45D9-9E8C-7EC45BAF261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61CB36D-A637-476A-9776-5C0F9CEC1E8C}" type="slidenum">
              <a:rPr lang="en-US" altLang="en-US">
                <a:solidFill>
                  <a:srgbClr val="990033"/>
                </a:solidFill>
                <a:latin typeface="Arial Narrow" panose="020B0606020202030204" pitchFamily="34" charset="0"/>
              </a:rPr>
              <a:pPr>
                <a:spcBef>
                  <a:spcPct val="0"/>
                </a:spcBef>
              </a:pPr>
              <a:t>28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a:extLst>
              <a:ext uri="{FF2B5EF4-FFF2-40B4-BE49-F238E27FC236}">
                <a16:creationId xmlns:a16="http://schemas.microsoft.com/office/drawing/2014/main" id="{448F9244-BD7F-46E6-9191-6991D5C3A3B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a:extLst>
              <a:ext uri="{FF2B5EF4-FFF2-40B4-BE49-F238E27FC236}">
                <a16:creationId xmlns:a16="http://schemas.microsoft.com/office/drawing/2014/main" id="{74C9A2B1-D5E7-486B-A15E-473085ACEC2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0660" name="Slide Number Placeholder 3">
            <a:extLst>
              <a:ext uri="{FF2B5EF4-FFF2-40B4-BE49-F238E27FC236}">
                <a16:creationId xmlns:a16="http://schemas.microsoft.com/office/drawing/2014/main" id="{9AA07A33-F014-4BB7-A6DC-8F7E0DFE2B3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ADFE4BF-DB36-4102-9210-5F8DF22FB794}" type="slidenum">
              <a:rPr lang="en-US" altLang="en-US">
                <a:solidFill>
                  <a:srgbClr val="990033"/>
                </a:solidFill>
                <a:latin typeface="Arial Narrow" panose="020B0606020202030204" pitchFamily="34" charset="0"/>
              </a:rPr>
              <a:pPr>
                <a:spcBef>
                  <a:spcPct val="0"/>
                </a:spcBef>
              </a:pPr>
              <a:t>29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FD5CDCAB-518B-4444-BA7A-E71234244B0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644B861F-AA05-4687-9B8E-5AD53C9070A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7412" name="Slide Number Placeholder 3">
            <a:extLst>
              <a:ext uri="{FF2B5EF4-FFF2-40B4-BE49-F238E27FC236}">
                <a16:creationId xmlns:a16="http://schemas.microsoft.com/office/drawing/2014/main" id="{A0022065-451D-4184-BF75-0A32A1484F3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98816E0-61A8-4F29-A531-6C62E005D72A}" type="slidenum">
              <a:rPr lang="en-US" altLang="en-US">
                <a:solidFill>
                  <a:srgbClr val="990033"/>
                </a:solidFill>
                <a:latin typeface="Arial Narrow" panose="020B0606020202030204" pitchFamily="34" charset="0"/>
              </a:rPr>
              <a:pPr>
                <a:spcBef>
                  <a:spcPct val="0"/>
                </a:spcBef>
              </a:pPr>
              <a:t>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a:extLst>
              <a:ext uri="{FF2B5EF4-FFF2-40B4-BE49-F238E27FC236}">
                <a16:creationId xmlns:a16="http://schemas.microsoft.com/office/drawing/2014/main" id="{FE371114-8B48-42B1-97DB-03D3D2E8765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a:extLst>
              <a:ext uri="{FF2B5EF4-FFF2-40B4-BE49-F238E27FC236}">
                <a16:creationId xmlns:a16="http://schemas.microsoft.com/office/drawing/2014/main" id="{EA26CA7A-E42C-487C-8D7B-E1CDE7A83A3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2708" name="Slide Number Placeholder 3">
            <a:extLst>
              <a:ext uri="{FF2B5EF4-FFF2-40B4-BE49-F238E27FC236}">
                <a16:creationId xmlns:a16="http://schemas.microsoft.com/office/drawing/2014/main" id="{71A34A9F-CB45-4806-B4DD-14DEF121F29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2D67F1B-0785-42BC-8501-15D6B0C52993}" type="slidenum">
              <a:rPr lang="en-US" altLang="en-US">
                <a:solidFill>
                  <a:srgbClr val="990033"/>
                </a:solidFill>
                <a:latin typeface="Arial Narrow" panose="020B0606020202030204" pitchFamily="34" charset="0"/>
              </a:rPr>
              <a:pPr>
                <a:spcBef>
                  <a:spcPct val="0"/>
                </a:spcBef>
              </a:pPr>
              <a:t>30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C057089F-5766-4EA6-868F-7CA353BF298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0775098A-BCEF-4C0E-9D3C-CF2867301AF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4756" name="Slide Number Placeholder 3">
            <a:extLst>
              <a:ext uri="{FF2B5EF4-FFF2-40B4-BE49-F238E27FC236}">
                <a16:creationId xmlns:a16="http://schemas.microsoft.com/office/drawing/2014/main" id="{730ACC16-214B-4878-AA03-A1AECD0CF08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B89C3B3-6B66-4A87-9B16-4FBC6248134D}" type="slidenum">
              <a:rPr lang="en-US" altLang="en-US">
                <a:solidFill>
                  <a:srgbClr val="990033"/>
                </a:solidFill>
                <a:latin typeface="Arial Narrow" panose="020B0606020202030204" pitchFamily="34" charset="0"/>
              </a:rPr>
              <a:pPr>
                <a:spcBef>
                  <a:spcPct val="0"/>
                </a:spcBef>
              </a:pPr>
              <a:t>31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a:extLst>
              <a:ext uri="{FF2B5EF4-FFF2-40B4-BE49-F238E27FC236}">
                <a16:creationId xmlns:a16="http://schemas.microsoft.com/office/drawing/2014/main" id="{CBE2BCFD-A526-4E04-AF51-3AFDA3CB000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a:extLst>
              <a:ext uri="{FF2B5EF4-FFF2-40B4-BE49-F238E27FC236}">
                <a16:creationId xmlns:a16="http://schemas.microsoft.com/office/drawing/2014/main" id="{013CDA26-3BA2-4399-9BE3-599E120B56B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6804" name="Slide Number Placeholder 3">
            <a:extLst>
              <a:ext uri="{FF2B5EF4-FFF2-40B4-BE49-F238E27FC236}">
                <a16:creationId xmlns:a16="http://schemas.microsoft.com/office/drawing/2014/main" id="{E26C5D18-6380-460C-819D-0817B61A18D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58F1BB5-838A-48F9-A3ED-0190384265FE}" type="slidenum">
              <a:rPr lang="en-US" altLang="en-US">
                <a:solidFill>
                  <a:srgbClr val="990033"/>
                </a:solidFill>
                <a:latin typeface="Arial Narrow" panose="020B0606020202030204" pitchFamily="34" charset="0"/>
              </a:rPr>
              <a:pPr>
                <a:spcBef>
                  <a:spcPct val="0"/>
                </a:spcBef>
              </a:pPr>
              <a:t>32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a:extLst>
              <a:ext uri="{FF2B5EF4-FFF2-40B4-BE49-F238E27FC236}">
                <a16:creationId xmlns:a16="http://schemas.microsoft.com/office/drawing/2014/main" id="{E7EE852E-20A6-4722-8D37-52F1C115836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a:extLst>
              <a:ext uri="{FF2B5EF4-FFF2-40B4-BE49-F238E27FC236}">
                <a16:creationId xmlns:a16="http://schemas.microsoft.com/office/drawing/2014/main" id="{8D9444B8-099B-42C3-8D65-7FE7AD2CE5F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8852" name="Slide Number Placeholder 3">
            <a:extLst>
              <a:ext uri="{FF2B5EF4-FFF2-40B4-BE49-F238E27FC236}">
                <a16:creationId xmlns:a16="http://schemas.microsoft.com/office/drawing/2014/main" id="{537D56E6-5589-4FCB-902B-BBA0A2937FC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0ACDD7B-7F76-4255-A4C7-73C751ECE207}" type="slidenum">
              <a:rPr lang="en-US" altLang="en-US">
                <a:solidFill>
                  <a:srgbClr val="990033"/>
                </a:solidFill>
                <a:latin typeface="Arial Narrow" panose="020B0606020202030204" pitchFamily="34" charset="0"/>
              </a:rPr>
              <a:pPr>
                <a:spcBef>
                  <a:spcPct val="0"/>
                </a:spcBef>
              </a:pPr>
              <a:t>33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a:extLst>
              <a:ext uri="{FF2B5EF4-FFF2-40B4-BE49-F238E27FC236}">
                <a16:creationId xmlns:a16="http://schemas.microsoft.com/office/drawing/2014/main" id="{8557C75D-0D01-4308-9D9D-0A2CC26564D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a:extLst>
              <a:ext uri="{FF2B5EF4-FFF2-40B4-BE49-F238E27FC236}">
                <a16:creationId xmlns:a16="http://schemas.microsoft.com/office/drawing/2014/main" id="{D2CA1E76-1760-406C-AC8C-1AD6A0A7A4F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0900" name="Slide Number Placeholder 3">
            <a:extLst>
              <a:ext uri="{FF2B5EF4-FFF2-40B4-BE49-F238E27FC236}">
                <a16:creationId xmlns:a16="http://schemas.microsoft.com/office/drawing/2014/main" id="{A374AF92-93C8-4221-8CB9-86940E96EB4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51D1B6E-3A55-4533-891D-58C717C64F03}" type="slidenum">
              <a:rPr lang="en-US" altLang="en-US">
                <a:solidFill>
                  <a:srgbClr val="990033"/>
                </a:solidFill>
                <a:latin typeface="Arial Narrow" panose="020B0606020202030204" pitchFamily="34" charset="0"/>
              </a:rPr>
              <a:pPr>
                <a:spcBef>
                  <a:spcPct val="0"/>
                </a:spcBef>
              </a:pPr>
              <a:t>34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a:extLst>
              <a:ext uri="{FF2B5EF4-FFF2-40B4-BE49-F238E27FC236}">
                <a16:creationId xmlns:a16="http://schemas.microsoft.com/office/drawing/2014/main" id="{8E91B54A-A465-4FC9-BC50-8B1FA3DAA84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a:extLst>
              <a:ext uri="{FF2B5EF4-FFF2-40B4-BE49-F238E27FC236}">
                <a16:creationId xmlns:a16="http://schemas.microsoft.com/office/drawing/2014/main" id="{044D07DB-2F01-4291-A709-F88C167C5E5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2948" name="Slide Number Placeholder 3">
            <a:extLst>
              <a:ext uri="{FF2B5EF4-FFF2-40B4-BE49-F238E27FC236}">
                <a16:creationId xmlns:a16="http://schemas.microsoft.com/office/drawing/2014/main" id="{01C0BB8F-895C-47AA-B94F-DFA8D577087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1A8A43F-C8D9-49B8-ADA9-9ECEFFD7D8E1}" type="slidenum">
              <a:rPr lang="en-US" altLang="en-US">
                <a:solidFill>
                  <a:srgbClr val="990033"/>
                </a:solidFill>
                <a:latin typeface="Arial Narrow" panose="020B0606020202030204" pitchFamily="34" charset="0"/>
              </a:rPr>
              <a:pPr>
                <a:spcBef>
                  <a:spcPct val="0"/>
                </a:spcBef>
              </a:pPr>
              <a:t>35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a:extLst>
              <a:ext uri="{FF2B5EF4-FFF2-40B4-BE49-F238E27FC236}">
                <a16:creationId xmlns:a16="http://schemas.microsoft.com/office/drawing/2014/main" id="{EAF1A15D-8E83-45B6-B502-9669D7AF23E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a:extLst>
              <a:ext uri="{FF2B5EF4-FFF2-40B4-BE49-F238E27FC236}">
                <a16:creationId xmlns:a16="http://schemas.microsoft.com/office/drawing/2014/main" id="{BCBB8081-79EF-4840-BB3A-AA14DE1553E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4996" name="Slide Number Placeholder 3">
            <a:extLst>
              <a:ext uri="{FF2B5EF4-FFF2-40B4-BE49-F238E27FC236}">
                <a16:creationId xmlns:a16="http://schemas.microsoft.com/office/drawing/2014/main" id="{F559B469-16F9-431E-A918-C1ED02C9329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D3DAF1B-F1E6-4727-AE4E-8BF189EE8EF6}" type="slidenum">
              <a:rPr lang="en-US" altLang="en-US">
                <a:solidFill>
                  <a:srgbClr val="990033"/>
                </a:solidFill>
                <a:latin typeface="Arial Narrow" panose="020B0606020202030204" pitchFamily="34" charset="0"/>
              </a:rPr>
              <a:pPr>
                <a:spcBef>
                  <a:spcPct val="0"/>
                </a:spcBef>
              </a:pPr>
              <a:t>36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a:extLst>
              <a:ext uri="{FF2B5EF4-FFF2-40B4-BE49-F238E27FC236}">
                <a16:creationId xmlns:a16="http://schemas.microsoft.com/office/drawing/2014/main" id="{E30488BA-298C-40F3-9922-511BB7279A7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a:extLst>
              <a:ext uri="{FF2B5EF4-FFF2-40B4-BE49-F238E27FC236}">
                <a16:creationId xmlns:a16="http://schemas.microsoft.com/office/drawing/2014/main" id="{38C4616F-3C18-4E24-A9B5-4BA41DF24AB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7044" name="Slide Number Placeholder 3">
            <a:extLst>
              <a:ext uri="{FF2B5EF4-FFF2-40B4-BE49-F238E27FC236}">
                <a16:creationId xmlns:a16="http://schemas.microsoft.com/office/drawing/2014/main" id="{16D30A4A-10A0-40A1-B47C-6E693278745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A57B6E4-D641-4734-827E-F5C1F20EB5B2}" type="slidenum">
              <a:rPr lang="en-US" altLang="en-US">
                <a:solidFill>
                  <a:srgbClr val="990033"/>
                </a:solidFill>
                <a:latin typeface="Arial Narrow" panose="020B0606020202030204" pitchFamily="34" charset="0"/>
              </a:rPr>
              <a:pPr>
                <a:spcBef>
                  <a:spcPct val="0"/>
                </a:spcBef>
              </a:pPr>
              <a:t>37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a:extLst>
              <a:ext uri="{FF2B5EF4-FFF2-40B4-BE49-F238E27FC236}">
                <a16:creationId xmlns:a16="http://schemas.microsoft.com/office/drawing/2014/main" id="{4B5BD8DF-042E-4878-AC7B-1FD5336BAB7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Notes Placeholder 2">
            <a:extLst>
              <a:ext uri="{FF2B5EF4-FFF2-40B4-BE49-F238E27FC236}">
                <a16:creationId xmlns:a16="http://schemas.microsoft.com/office/drawing/2014/main" id="{36D06341-723B-47B0-A38D-353944E6953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9092" name="Slide Number Placeholder 3">
            <a:extLst>
              <a:ext uri="{FF2B5EF4-FFF2-40B4-BE49-F238E27FC236}">
                <a16:creationId xmlns:a16="http://schemas.microsoft.com/office/drawing/2014/main" id="{0848ACC8-2FD0-4C11-95D7-2E8A255A936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894ACCD-FC59-4A65-8003-DC2B5BCD9143}" type="slidenum">
              <a:rPr lang="en-US" altLang="en-US">
                <a:solidFill>
                  <a:srgbClr val="990033"/>
                </a:solidFill>
                <a:latin typeface="Arial Narrow" panose="020B0606020202030204" pitchFamily="34" charset="0"/>
              </a:rPr>
              <a:pPr>
                <a:spcBef>
                  <a:spcPct val="0"/>
                </a:spcBef>
              </a:pPr>
              <a:t>38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a:extLst>
              <a:ext uri="{FF2B5EF4-FFF2-40B4-BE49-F238E27FC236}">
                <a16:creationId xmlns:a16="http://schemas.microsoft.com/office/drawing/2014/main" id="{064DF50E-CF4B-4BFE-B10E-164CE7AF970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9" name="Notes Placeholder 2">
            <a:extLst>
              <a:ext uri="{FF2B5EF4-FFF2-40B4-BE49-F238E27FC236}">
                <a16:creationId xmlns:a16="http://schemas.microsoft.com/office/drawing/2014/main" id="{D9BC7B92-4AC9-4D69-96E8-C609F2C2548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1140" name="Slide Number Placeholder 3">
            <a:extLst>
              <a:ext uri="{FF2B5EF4-FFF2-40B4-BE49-F238E27FC236}">
                <a16:creationId xmlns:a16="http://schemas.microsoft.com/office/drawing/2014/main" id="{9B1B3DDA-9664-4C57-81F3-EB6478B7D8D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FEDFC5D-0E45-45BB-98EB-9C2891650881}" type="slidenum">
              <a:rPr lang="en-US" altLang="en-US">
                <a:solidFill>
                  <a:srgbClr val="990033"/>
                </a:solidFill>
                <a:latin typeface="Arial Narrow" panose="020B0606020202030204" pitchFamily="34" charset="0"/>
              </a:rPr>
              <a:pPr>
                <a:spcBef>
                  <a:spcPct val="0"/>
                </a:spcBef>
              </a:pPr>
              <a:t>39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B75FF891-52A9-477A-9B9A-DC36F654B03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id="{F8BABC00-808C-4785-AEA7-65858047EB6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9460" name="Slide Number Placeholder 3">
            <a:extLst>
              <a:ext uri="{FF2B5EF4-FFF2-40B4-BE49-F238E27FC236}">
                <a16:creationId xmlns:a16="http://schemas.microsoft.com/office/drawing/2014/main" id="{70EB2670-C732-4D5F-92F4-3E6A532B895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0C78CA9-38EC-4936-950F-461FFB671893}" type="slidenum">
              <a:rPr lang="en-US" altLang="en-US">
                <a:solidFill>
                  <a:srgbClr val="990033"/>
                </a:solidFill>
                <a:latin typeface="Arial Narrow" panose="020B0606020202030204" pitchFamily="34" charset="0"/>
              </a:rPr>
              <a:pPr>
                <a:spcBef>
                  <a:spcPct val="0"/>
                </a:spcBef>
              </a:pPr>
              <a:t>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C2851D33-7500-486C-915B-9887EFFC997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E85D0EBB-52C4-47D7-BFA4-F65D116D751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3188" name="Slide Number Placeholder 3">
            <a:extLst>
              <a:ext uri="{FF2B5EF4-FFF2-40B4-BE49-F238E27FC236}">
                <a16:creationId xmlns:a16="http://schemas.microsoft.com/office/drawing/2014/main" id="{C66E5A54-B9C6-4529-8288-F91220A5772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61D046E-AC0B-43BC-9315-13FD9D2B9769}" type="slidenum">
              <a:rPr lang="en-US" altLang="en-US">
                <a:solidFill>
                  <a:srgbClr val="990033"/>
                </a:solidFill>
                <a:latin typeface="Arial Narrow" panose="020B0606020202030204" pitchFamily="34" charset="0"/>
              </a:rPr>
              <a:pPr>
                <a:spcBef>
                  <a:spcPct val="0"/>
                </a:spcBef>
              </a:pPr>
              <a:t>40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a:extLst>
              <a:ext uri="{FF2B5EF4-FFF2-40B4-BE49-F238E27FC236}">
                <a16:creationId xmlns:a16="http://schemas.microsoft.com/office/drawing/2014/main" id="{EF57368C-A645-4D03-9AE0-7F69BBDE44E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a:extLst>
              <a:ext uri="{FF2B5EF4-FFF2-40B4-BE49-F238E27FC236}">
                <a16:creationId xmlns:a16="http://schemas.microsoft.com/office/drawing/2014/main" id="{042E631E-49E6-42AA-9526-A06E7A5F88B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5236" name="Slide Number Placeholder 3">
            <a:extLst>
              <a:ext uri="{FF2B5EF4-FFF2-40B4-BE49-F238E27FC236}">
                <a16:creationId xmlns:a16="http://schemas.microsoft.com/office/drawing/2014/main" id="{1B01ECC9-B840-4A04-A620-E568027B410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6DD02B8-BF0C-4FC9-8230-A731725FFD53}" type="slidenum">
              <a:rPr lang="en-US" altLang="en-US">
                <a:solidFill>
                  <a:srgbClr val="990033"/>
                </a:solidFill>
                <a:latin typeface="Arial Narrow" panose="020B0606020202030204" pitchFamily="34" charset="0"/>
              </a:rPr>
              <a:pPr>
                <a:spcBef>
                  <a:spcPct val="0"/>
                </a:spcBef>
              </a:pPr>
              <a:t>41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a:extLst>
              <a:ext uri="{FF2B5EF4-FFF2-40B4-BE49-F238E27FC236}">
                <a16:creationId xmlns:a16="http://schemas.microsoft.com/office/drawing/2014/main" id="{577C8419-614A-4908-936C-427F3CD54E6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a:extLst>
              <a:ext uri="{FF2B5EF4-FFF2-40B4-BE49-F238E27FC236}">
                <a16:creationId xmlns:a16="http://schemas.microsoft.com/office/drawing/2014/main" id="{AE5E7DE0-2E6A-4AF2-A707-5DD6A4B29FF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7284" name="Slide Number Placeholder 3">
            <a:extLst>
              <a:ext uri="{FF2B5EF4-FFF2-40B4-BE49-F238E27FC236}">
                <a16:creationId xmlns:a16="http://schemas.microsoft.com/office/drawing/2014/main" id="{1AF66D91-E79D-4A98-8D06-043229904F5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EE59ED4-AC26-44CF-A2FD-A4BD242E40E0}" type="slidenum">
              <a:rPr lang="en-US" altLang="en-US">
                <a:solidFill>
                  <a:srgbClr val="990033"/>
                </a:solidFill>
                <a:latin typeface="Arial Narrow" panose="020B0606020202030204" pitchFamily="34" charset="0"/>
              </a:rPr>
              <a:pPr>
                <a:spcBef>
                  <a:spcPct val="0"/>
                </a:spcBef>
              </a:pPr>
              <a:t>42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a:extLst>
              <a:ext uri="{FF2B5EF4-FFF2-40B4-BE49-F238E27FC236}">
                <a16:creationId xmlns:a16="http://schemas.microsoft.com/office/drawing/2014/main" id="{CE347738-2940-46B1-BDA8-E349E61E700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1" name="Notes Placeholder 2">
            <a:extLst>
              <a:ext uri="{FF2B5EF4-FFF2-40B4-BE49-F238E27FC236}">
                <a16:creationId xmlns:a16="http://schemas.microsoft.com/office/drawing/2014/main" id="{19DC9D72-3D08-4841-AD53-AA5C3960385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9332" name="Slide Number Placeholder 3">
            <a:extLst>
              <a:ext uri="{FF2B5EF4-FFF2-40B4-BE49-F238E27FC236}">
                <a16:creationId xmlns:a16="http://schemas.microsoft.com/office/drawing/2014/main" id="{66E28D49-8B89-437E-A1FB-B7A54D0B05B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4DDD442-CF2A-4E9E-A7CA-8CEE2EC16EBA}" type="slidenum">
              <a:rPr lang="en-US" altLang="en-US">
                <a:solidFill>
                  <a:srgbClr val="990033"/>
                </a:solidFill>
                <a:latin typeface="Arial Narrow" panose="020B0606020202030204" pitchFamily="34" charset="0"/>
              </a:rPr>
              <a:pPr>
                <a:spcBef>
                  <a:spcPct val="0"/>
                </a:spcBef>
              </a:pPr>
              <a:t>43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a:extLst>
              <a:ext uri="{FF2B5EF4-FFF2-40B4-BE49-F238E27FC236}">
                <a16:creationId xmlns:a16="http://schemas.microsoft.com/office/drawing/2014/main" id="{A7B8CF17-F62A-4E6A-A30B-66F655DBDCD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79" name="Notes Placeholder 2">
            <a:extLst>
              <a:ext uri="{FF2B5EF4-FFF2-40B4-BE49-F238E27FC236}">
                <a16:creationId xmlns:a16="http://schemas.microsoft.com/office/drawing/2014/main" id="{4ED6D9CF-A5FE-4FB1-A948-6C417D4D96D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1380" name="Slide Number Placeholder 3">
            <a:extLst>
              <a:ext uri="{FF2B5EF4-FFF2-40B4-BE49-F238E27FC236}">
                <a16:creationId xmlns:a16="http://schemas.microsoft.com/office/drawing/2014/main" id="{AF9763D3-943A-4F57-A377-AE0E1188C32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F099A6F-49E9-4F93-83DF-0276485F5157}" type="slidenum">
              <a:rPr lang="en-US" altLang="en-US">
                <a:solidFill>
                  <a:srgbClr val="990033"/>
                </a:solidFill>
                <a:latin typeface="Arial Narrow" panose="020B0606020202030204" pitchFamily="34" charset="0"/>
              </a:rPr>
              <a:pPr>
                <a:spcBef>
                  <a:spcPct val="0"/>
                </a:spcBef>
              </a:pPr>
              <a:t>44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a:extLst>
              <a:ext uri="{FF2B5EF4-FFF2-40B4-BE49-F238E27FC236}">
                <a16:creationId xmlns:a16="http://schemas.microsoft.com/office/drawing/2014/main" id="{FF14221E-B4FF-4DA0-B88A-92B2647CD66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3427" name="Notes Placeholder 2">
            <a:extLst>
              <a:ext uri="{FF2B5EF4-FFF2-40B4-BE49-F238E27FC236}">
                <a16:creationId xmlns:a16="http://schemas.microsoft.com/office/drawing/2014/main" id="{820ED848-6E2C-4CFB-9DBD-A996F8CC204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3428" name="Slide Number Placeholder 3">
            <a:extLst>
              <a:ext uri="{FF2B5EF4-FFF2-40B4-BE49-F238E27FC236}">
                <a16:creationId xmlns:a16="http://schemas.microsoft.com/office/drawing/2014/main" id="{365683D4-01CC-49F0-BDFD-23848B36B8D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770A2EE-1CE4-4534-9812-FE969CA34AD4}" type="slidenum">
              <a:rPr lang="en-US" altLang="en-US">
                <a:solidFill>
                  <a:srgbClr val="990033"/>
                </a:solidFill>
                <a:latin typeface="Arial Narrow" panose="020B0606020202030204" pitchFamily="34" charset="0"/>
              </a:rPr>
              <a:pPr>
                <a:spcBef>
                  <a:spcPct val="0"/>
                </a:spcBef>
              </a:pPr>
              <a:t>45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a:extLst>
              <a:ext uri="{FF2B5EF4-FFF2-40B4-BE49-F238E27FC236}">
                <a16:creationId xmlns:a16="http://schemas.microsoft.com/office/drawing/2014/main" id="{6D55A8D7-E719-4CA2-BF94-439AB158DEA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5475" name="Notes Placeholder 2">
            <a:extLst>
              <a:ext uri="{FF2B5EF4-FFF2-40B4-BE49-F238E27FC236}">
                <a16:creationId xmlns:a16="http://schemas.microsoft.com/office/drawing/2014/main" id="{C683F64D-08CB-4204-98F5-2EC84AC8241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5476" name="Slide Number Placeholder 3">
            <a:extLst>
              <a:ext uri="{FF2B5EF4-FFF2-40B4-BE49-F238E27FC236}">
                <a16:creationId xmlns:a16="http://schemas.microsoft.com/office/drawing/2014/main" id="{AACD4F34-488D-4FF0-B6E3-E64C1EAE08F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3C601B6-097B-4DE9-B9B5-091D32568F08}" type="slidenum">
              <a:rPr lang="en-US" altLang="en-US">
                <a:solidFill>
                  <a:srgbClr val="990033"/>
                </a:solidFill>
                <a:latin typeface="Arial Narrow" panose="020B0606020202030204" pitchFamily="34" charset="0"/>
              </a:rPr>
              <a:pPr>
                <a:spcBef>
                  <a:spcPct val="0"/>
                </a:spcBef>
              </a:pPr>
              <a:t>46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B363DCE1-796D-4772-9B45-A702762D53F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E5CD0F10-B3CA-4774-A176-190A85B690F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1508" name="Slide Number Placeholder 3">
            <a:extLst>
              <a:ext uri="{FF2B5EF4-FFF2-40B4-BE49-F238E27FC236}">
                <a16:creationId xmlns:a16="http://schemas.microsoft.com/office/drawing/2014/main" id="{7F9058EB-75A9-4C5E-B52B-8DBE9124C6F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FA81BDF-458F-4663-A820-8D9C3E7B10A4}" type="slidenum">
              <a:rPr lang="en-US" altLang="en-US">
                <a:solidFill>
                  <a:srgbClr val="990033"/>
                </a:solidFill>
                <a:latin typeface="Arial Narrow" panose="020B0606020202030204" pitchFamily="34" charset="0"/>
              </a:rPr>
              <a:pPr>
                <a:spcBef>
                  <a:spcPct val="0"/>
                </a:spcBef>
              </a:pPr>
              <a:t>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3F774D44-24CE-4622-92E6-E9D46376605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2BE3C39D-36EC-4D6D-BD15-096D33EF915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3556" name="Slide Number Placeholder 3">
            <a:extLst>
              <a:ext uri="{FF2B5EF4-FFF2-40B4-BE49-F238E27FC236}">
                <a16:creationId xmlns:a16="http://schemas.microsoft.com/office/drawing/2014/main" id="{42303E2E-9BDB-4789-8C15-0941724BC19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604D142-C8E5-46FE-8957-8C4DCEF085E3}" type="slidenum">
              <a:rPr lang="en-US" altLang="en-US">
                <a:solidFill>
                  <a:srgbClr val="990033"/>
                </a:solidFill>
                <a:latin typeface="Arial Narrow" panose="020B0606020202030204" pitchFamily="34" charset="0"/>
              </a:rPr>
              <a:pPr>
                <a:spcBef>
                  <a:spcPct val="0"/>
                </a:spcBef>
              </a:pPr>
              <a:t>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B9F04E4D-4336-4315-9874-A579F807374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BA4D43DD-FC94-4162-815C-476A9375E23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5604" name="Slide Number Placeholder 3">
            <a:extLst>
              <a:ext uri="{FF2B5EF4-FFF2-40B4-BE49-F238E27FC236}">
                <a16:creationId xmlns:a16="http://schemas.microsoft.com/office/drawing/2014/main" id="{9B960966-A207-490A-8807-ACF6197567C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2E09300-36B4-48F8-8E90-5B061EA7D3D5}" type="slidenum">
              <a:rPr lang="en-US" altLang="en-US">
                <a:solidFill>
                  <a:srgbClr val="990033"/>
                </a:solidFill>
                <a:latin typeface="Arial Narrow" panose="020B0606020202030204" pitchFamily="34" charset="0"/>
              </a:rPr>
              <a:pPr>
                <a:spcBef>
                  <a:spcPct val="0"/>
                </a:spcBef>
              </a:pPr>
              <a:t>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196B3AAE-5B90-4E77-A6D0-4EC831758AA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08B0C9D0-3115-48CD-B59B-DFA20F4865D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0C9D2E6E-738D-4514-93FB-1C1E53DF1E3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7682D70-B8D0-4EED-909C-FCEEC8455C7E}" type="slidenum">
              <a:rPr lang="en-US" altLang="en-US">
                <a:solidFill>
                  <a:srgbClr val="990033"/>
                </a:solidFill>
                <a:latin typeface="Arial Narrow" panose="020B0606020202030204" pitchFamily="34" charset="0"/>
              </a:rPr>
              <a:pPr>
                <a:spcBef>
                  <a:spcPct val="0"/>
                </a:spcBef>
              </a:pPr>
              <a:t>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12D7D55-2BE1-4C7E-8AC1-A0E5D18ECFE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CD68DDED-B1F1-4048-904D-FF04AB8CF1D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9700" name="Slide Number Placeholder 3">
            <a:extLst>
              <a:ext uri="{FF2B5EF4-FFF2-40B4-BE49-F238E27FC236}">
                <a16:creationId xmlns:a16="http://schemas.microsoft.com/office/drawing/2014/main" id="{ACE40977-F105-485D-B121-A866227291F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A804021-DA7F-45EB-BDF3-40728793C4D1}" type="slidenum">
              <a:rPr lang="en-US" altLang="en-US">
                <a:solidFill>
                  <a:srgbClr val="990033"/>
                </a:solidFill>
                <a:latin typeface="Arial Narrow" panose="020B0606020202030204" pitchFamily="34" charset="0"/>
              </a:rPr>
              <a:pPr>
                <a:spcBef>
                  <a:spcPct val="0"/>
                </a:spcBef>
              </a:pPr>
              <a:t>9</a:t>
            </a:fld>
            <a:endParaRPr lang="en-US" altLang="en-US">
              <a:solidFill>
                <a:srgbClr val="990033"/>
              </a:solidFill>
              <a:latin typeface="Arial Narrow" panose="020B0606020202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8A58F40A-C042-41BF-85E6-B507DC1288C2}"/>
              </a:ext>
            </a:extLst>
          </p:cNvPr>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ctrTitle"/>
          </p:nvPr>
        </p:nvSpPr>
        <p:spPr>
          <a:xfrm>
            <a:off x="381000" y="4853411"/>
            <a:ext cx="8458200" cy="1222375"/>
          </a:xfrm>
        </p:spPr>
        <p:txBody>
          <a:bodyPr anchor="t"/>
          <a:lstStyle/>
          <a:p>
            <a:r>
              <a:rPr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5" name="Date Placeholder 15">
            <a:extLst>
              <a:ext uri="{FF2B5EF4-FFF2-40B4-BE49-F238E27FC236}">
                <a16:creationId xmlns:a16="http://schemas.microsoft.com/office/drawing/2014/main" id="{8DB7A4AD-B7D4-449E-BD91-C8C82A83DDEE}"/>
              </a:ext>
            </a:extLst>
          </p:cNvPr>
          <p:cNvSpPr>
            <a:spLocks noGrp="1"/>
          </p:cNvSpPr>
          <p:nvPr>
            <p:ph type="dt" sz="half" idx="10"/>
          </p:nvPr>
        </p:nvSpPr>
        <p:spPr/>
        <p:txBody>
          <a:bodyPr/>
          <a:lstStyle>
            <a:lvl1pPr>
              <a:defRPr/>
            </a:lvl1pPr>
          </a:lstStyle>
          <a:p>
            <a:pPr>
              <a:defRPr/>
            </a:pPr>
            <a:endParaRPr lang="en-US"/>
          </a:p>
        </p:txBody>
      </p:sp>
      <p:sp>
        <p:nvSpPr>
          <p:cNvPr id="6" name="Footer Placeholder 1">
            <a:extLst>
              <a:ext uri="{FF2B5EF4-FFF2-40B4-BE49-F238E27FC236}">
                <a16:creationId xmlns:a16="http://schemas.microsoft.com/office/drawing/2014/main" id="{BBF1D592-D1D2-4B75-840E-A4653B2ECAA5}"/>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14">
            <a:extLst>
              <a:ext uri="{FF2B5EF4-FFF2-40B4-BE49-F238E27FC236}">
                <a16:creationId xmlns:a16="http://schemas.microsoft.com/office/drawing/2014/main" id="{81F60D1A-EFB3-4D0A-BEF9-C0007FB7AE8A}"/>
              </a:ext>
            </a:extLst>
          </p:cNvPr>
          <p:cNvSpPr>
            <a:spLocks noGrp="1"/>
          </p:cNvSpPr>
          <p:nvPr>
            <p:ph type="sldNum" sz="quarter" idx="12"/>
          </p:nvPr>
        </p:nvSpPr>
        <p:spPr>
          <a:xfrm>
            <a:off x="8229600" y="6473825"/>
            <a:ext cx="758825" cy="247650"/>
          </a:xfrm>
        </p:spPr>
        <p:txBody>
          <a:bodyPr/>
          <a:lstStyle>
            <a:lvl1pPr>
              <a:defRPr smtClean="0"/>
            </a:lvl1pPr>
          </a:lstStyle>
          <a:p>
            <a:pPr>
              <a:defRPr/>
            </a:pPr>
            <a:fld id="{0A737B14-B01E-4C52-8883-815307B399B5}" type="slidenum">
              <a:rPr lang="en-US" altLang="en-US"/>
              <a:pPr>
                <a:defRPr/>
              </a:pPr>
              <a:t>‹#›</a:t>
            </a:fld>
            <a:endParaRPr lang="en-US" altLang="en-US"/>
          </a:p>
        </p:txBody>
      </p:sp>
    </p:spTree>
    <p:extLst>
      <p:ext uri="{BB962C8B-B14F-4D97-AF65-F5344CB8AC3E}">
        <p14:creationId xmlns:p14="http://schemas.microsoft.com/office/powerpoint/2010/main" val="305932154"/>
      </p:ext>
    </p:extLst>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0">
            <a:extLst>
              <a:ext uri="{FF2B5EF4-FFF2-40B4-BE49-F238E27FC236}">
                <a16:creationId xmlns:a16="http://schemas.microsoft.com/office/drawing/2014/main" id="{85CB76FF-AA62-484F-A9FC-7FBEC085BE5C}"/>
              </a:ext>
            </a:extLst>
          </p:cNvPr>
          <p:cNvSpPr>
            <a:spLocks noGrp="1"/>
          </p:cNvSpPr>
          <p:nvPr>
            <p:ph type="dt" sz="half" idx="10"/>
          </p:nvPr>
        </p:nvSpPr>
        <p:spPr/>
        <p:txBody>
          <a:bodyPr/>
          <a:lstStyle>
            <a:lvl1pPr>
              <a:defRPr/>
            </a:lvl1pPr>
          </a:lstStyle>
          <a:p>
            <a:pPr>
              <a:defRPr/>
            </a:pPr>
            <a:endParaRPr lang="en-US"/>
          </a:p>
        </p:txBody>
      </p:sp>
      <p:sp>
        <p:nvSpPr>
          <p:cNvPr id="5" name="Footer Placeholder 27">
            <a:extLst>
              <a:ext uri="{FF2B5EF4-FFF2-40B4-BE49-F238E27FC236}">
                <a16:creationId xmlns:a16="http://schemas.microsoft.com/office/drawing/2014/main" id="{0351E596-4CB5-49A1-B79B-67AAD2A68F4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2ABB5BB0-9A8E-48BC-BA6E-D83186B20D42}"/>
              </a:ext>
            </a:extLst>
          </p:cNvPr>
          <p:cNvSpPr>
            <a:spLocks noGrp="1"/>
          </p:cNvSpPr>
          <p:nvPr>
            <p:ph type="sldNum" sz="quarter" idx="12"/>
          </p:nvPr>
        </p:nvSpPr>
        <p:spPr/>
        <p:txBody>
          <a:bodyPr/>
          <a:lstStyle>
            <a:lvl1pPr>
              <a:defRPr/>
            </a:lvl1pPr>
          </a:lstStyle>
          <a:p>
            <a:pPr>
              <a:defRPr/>
            </a:pPr>
            <a:fld id="{09B2A807-CF7D-4B14-9834-1B0483C219FB}" type="slidenum">
              <a:rPr lang="en-US" altLang="en-US"/>
              <a:pPr>
                <a:defRPr/>
              </a:pPr>
              <a:t>‹#›</a:t>
            </a:fld>
            <a:endParaRPr lang="en-US" altLang="en-US"/>
          </a:p>
        </p:txBody>
      </p:sp>
    </p:spTree>
    <p:extLst>
      <p:ext uri="{BB962C8B-B14F-4D97-AF65-F5344CB8AC3E}">
        <p14:creationId xmlns:p14="http://schemas.microsoft.com/office/powerpoint/2010/main" val="3041141600"/>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A9A719-BA09-4458-ADA4-9BD29B8ACF6E}"/>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AC739CDE-3025-4D61-95A9-713CDCFA200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272D257-189D-41CD-B995-E0829685CE4B}"/>
              </a:ext>
            </a:extLst>
          </p:cNvPr>
          <p:cNvSpPr>
            <a:spLocks noGrp="1"/>
          </p:cNvSpPr>
          <p:nvPr>
            <p:ph type="sldNum" sz="quarter" idx="12"/>
          </p:nvPr>
        </p:nvSpPr>
        <p:spPr/>
        <p:txBody>
          <a:bodyPr/>
          <a:lstStyle>
            <a:lvl1pPr>
              <a:defRPr smtClean="0"/>
            </a:lvl1pPr>
          </a:lstStyle>
          <a:p>
            <a:pPr>
              <a:defRPr/>
            </a:pPr>
            <a:fld id="{A949CF6A-09E8-497A-B41E-79E3245041E4}" type="slidenum">
              <a:rPr lang="en-US" altLang="en-US"/>
              <a:pPr>
                <a:defRPr/>
              </a:pPr>
              <a:t>‹#›</a:t>
            </a:fld>
            <a:endParaRPr lang="en-US" altLang="en-US"/>
          </a:p>
        </p:txBody>
      </p:sp>
    </p:spTree>
    <p:extLst>
      <p:ext uri="{BB962C8B-B14F-4D97-AF65-F5344CB8AC3E}">
        <p14:creationId xmlns:p14="http://schemas.microsoft.com/office/powerpoint/2010/main" val="231936067"/>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a:t>Click to edit Master title style</a:t>
            </a:r>
          </a:p>
        </p:txBody>
      </p:sp>
      <p:sp>
        <p:nvSpPr>
          <p:cNvPr id="27" name="Content Placeholder 26"/>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4">
            <a:extLst>
              <a:ext uri="{FF2B5EF4-FFF2-40B4-BE49-F238E27FC236}">
                <a16:creationId xmlns:a16="http://schemas.microsoft.com/office/drawing/2014/main" id="{AD7D2ED3-4F43-42CC-96DA-400B689B7E67}"/>
              </a:ext>
            </a:extLst>
          </p:cNvPr>
          <p:cNvSpPr>
            <a:spLocks noGrp="1"/>
          </p:cNvSpPr>
          <p:nvPr>
            <p:ph type="dt" sz="half" idx="10"/>
          </p:nvPr>
        </p:nvSpPr>
        <p:spPr/>
        <p:txBody>
          <a:bodyPr/>
          <a:lstStyle>
            <a:lvl1pPr>
              <a:defRPr/>
            </a:lvl1pPr>
          </a:lstStyle>
          <a:p>
            <a:pPr>
              <a:defRPr/>
            </a:pPr>
            <a:endParaRPr lang="en-US"/>
          </a:p>
        </p:txBody>
      </p:sp>
      <p:sp>
        <p:nvSpPr>
          <p:cNvPr id="5" name="Footer Placeholder 18">
            <a:extLst>
              <a:ext uri="{FF2B5EF4-FFF2-40B4-BE49-F238E27FC236}">
                <a16:creationId xmlns:a16="http://schemas.microsoft.com/office/drawing/2014/main" id="{E2AEDB66-4BC5-4444-AA1A-7347C2EEB838}"/>
              </a:ext>
            </a:extLst>
          </p:cNvPr>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a:extLst>
              <a:ext uri="{FF2B5EF4-FFF2-40B4-BE49-F238E27FC236}">
                <a16:creationId xmlns:a16="http://schemas.microsoft.com/office/drawing/2014/main" id="{80EDD165-01DA-4DDD-95C1-D8208256D1A0}"/>
              </a:ext>
            </a:extLst>
          </p:cNvPr>
          <p:cNvSpPr>
            <a:spLocks noGrp="1"/>
          </p:cNvSpPr>
          <p:nvPr>
            <p:ph type="sldNum" sz="quarter" idx="12"/>
          </p:nvPr>
        </p:nvSpPr>
        <p:spPr>
          <a:xfrm>
            <a:off x="8229600" y="6473825"/>
            <a:ext cx="758825" cy="247650"/>
          </a:xfrm>
        </p:spPr>
        <p:txBody>
          <a:bodyPr/>
          <a:lstStyle>
            <a:lvl1pPr>
              <a:defRPr smtClean="0"/>
            </a:lvl1pPr>
          </a:lstStyle>
          <a:p>
            <a:pPr>
              <a:defRPr/>
            </a:pPr>
            <a:fld id="{12687322-0C72-40FC-9435-6F1DE1174AFB}" type="slidenum">
              <a:rPr lang="en-US" altLang="en-US"/>
              <a:pPr>
                <a:defRPr/>
              </a:pPr>
              <a:t>‹#›</a:t>
            </a:fld>
            <a:endParaRPr lang="en-US" altLang="en-US"/>
          </a:p>
        </p:txBody>
      </p:sp>
    </p:spTree>
    <p:extLst>
      <p:ext uri="{BB962C8B-B14F-4D97-AF65-F5344CB8AC3E}">
        <p14:creationId xmlns:p14="http://schemas.microsoft.com/office/powerpoint/2010/main" val="891621720"/>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C7AC8926-9744-4491-91F6-B051C55DAA38}"/>
              </a:ext>
            </a:extLst>
          </p:cNvPr>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a:t>Click to edit Master title style</a:t>
            </a:r>
          </a:p>
        </p:txBody>
      </p:sp>
      <p:sp>
        <p:nvSpPr>
          <p:cNvPr id="5" name="Date Placeholder 18">
            <a:extLst>
              <a:ext uri="{FF2B5EF4-FFF2-40B4-BE49-F238E27FC236}">
                <a16:creationId xmlns:a16="http://schemas.microsoft.com/office/drawing/2014/main" id="{5EC854CE-A67A-4134-A8FB-B7875D1B97FA}"/>
              </a:ext>
            </a:extLst>
          </p:cNvPr>
          <p:cNvSpPr>
            <a:spLocks noGrp="1"/>
          </p:cNvSpPr>
          <p:nvPr>
            <p:ph type="dt" sz="half" idx="10"/>
          </p:nvPr>
        </p:nvSpPr>
        <p:spPr/>
        <p:txBody>
          <a:bodyPr/>
          <a:lstStyle>
            <a:lvl1pPr>
              <a:defRPr/>
            </a:lvl1pPr>
          </a:lstStyle>
          <a:p>
            <a:pPr>
              <a:defRPr/>
            </a:pPr>
            <a:endParaRPr lang="en-US"/>
          </a:p>
        </p:txBody>
      </p:sp>
      <p:sp>
        <p:nvSpPr>
          <p:cNvPr id="7" name="Footer Placeholder 10">
            <a:extLst>
              <a:ext uri="{FF2B5EF4-FFF2-40B4-BE49-F238E27FC236}">
                <a16:creationId xmlns:a16="http://schemas.microsoft.com/office/drawing/2014/main" id="{20649AC7-C045-4311-A7FA-5B71AFE0E737}"/>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15">
            <a:extLst>
              <a:ext uri="{FF2B5EF4-FFF2-40B4-BE49-F238E27FC236}">
                <a16:creationId xmlns:a16="http://schemas.microsoft.com/office/drawing/2014/main" id="{B0476C07-132F-4232-9C18-B20BD224CB46}"/>
              </a:ext>
            </a:extLst>
          </p:cNvPr>
          <p:cNvSpPr>
            <a:spLocks noGrp="1"/>
          </p:cNvSpPr>
          <p:nvPr>
            <p:ph type="sldNum" sz="quarter" idx="12"/>
          </p:nvPr>
        </p:nvSpPr>
        <p:spPr/>
        <p:txBody>
          <a:bodyPr/>
          <a:lstStyle>
            <a:lvl1pPr>
              <a:defRPr smtClean="0"/>
            </a:lvl1pPr>
          </a:lstStyle>
          <a:p>
            <a:pPr>
              <a:defRPr/>
            </a:pPr>
            <a:fld id="{3B619C3D-0333-4F86-A1FC-0EF4BABC4021}" type="slidenum">
              <a:rPr lang="en-US" altLang="en-US"/>
              <a:pPr>
                <a:defRPr/>
              </a:pPr>
              <a:t>‹#›</a:t>
            </a:fld>
            <a:endParaRPr lang="en-US" altLang="en-US"/>
          </a:p>
        </p:txBody>
      </p:sp>
    </p:spTree>
    <p:extLst>
      <p:ext uri="{BB962C8B-B14F-4D97-AF65-F5344CB8AC3E}">
        <p14:creationId xmlns:p14="http://schemas.microsoft.com/office/powerpoint/2010/main" val="2950550733"/>
      </p:ext>
    </p:extLst>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0">
            <a:extLst>
              <a:ext uri="{FF2B5EF4-FFF2-40B4-BE49-F238E27FC236}">
                <a16:creationId xmlns:a16="http://schemas.microsoft.com/office/drawing/2014/main" id="{CE5E86CC-4720-4D46-9C00-96C38FBC428C}"/>
              </a:ext>
            </a:extLst>
          </p:cNvPr>
          <p:cNvSpPr>
            <a:spLocks noGrp="1"/>
          </p:cNvSpPr>
          <p:nvPr>
            <p:ph type="dt" sz="half" idx="10"/>
          </p:nvPr>
        </p:nvSpPr>
        <p:spPr/>
        <p:txBody>
          <a:bodyPr/>
          <a:lstStyle>
            <a:lvl1pPr>
              <a:defRPr/>
            </a:lvl1pPr>
          </a:lstStyle>
          <a:p>
            <a:pPr>
              <a:defRPr/>
            </a:pPr>
            <a:endParaRPr lang="en-US"/>
          </a:p>
        </p:txBody>
      </p:sp>
      <p:sp>
        <p:nvSpPr>
          <p:cNvPr id="6" name="Footer Placeholder 27">
            <a:extLst>
              <a:ext uri="{FF2B5EF4-FFF2-40B4-BE49-F238E27FC236}">
                <a16:creationId xmlns:a16="http://schemas.microsoft.com/office/drawing/2014/main" id="{451B6E29-9F29-4C25-9DB1-36E9833C326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4">
            <a:extLst>
              <a:ext uri="{FF2B5EF4-FFF2-40B4-BE49-F238E27FC236}">
                <a16:creationId xmlns:a16="http://schemas.microsoft.com/office/drawing/2014/main" id="{A46A8231-B72D-456A-A1C0-83FCB4B705B2}"/>
              </a:ext>
            </a:extLst>
          </p:cNvPr>
          <p:cNvSpPr>
            <a:spLocks noGrp="1"/>
          </p:cNvSpPr>
          <p:nvPr>
            <p:ph type="sldNum" sz="quarter" idx="12"/>
          </p:nvPr>
        </p:nvSpPr>
        <p:spPr/>
        <p:txBody>
          <a:bodyPr/>
          <a:lstStyle>
            <a:lvl1pPr>
              <a:defRPr/>
            </a:lvl1pPr>
          </a:lstStyle>
          <a:p>
            <a:pPr>
              <a:defRPr/>
            </a:pPr>
            <a:fld id="{CBAA7459-8713-453A-A4DC-73DBEC2050DA}" type="slidenum">
              <a:rPr lang="en-US" altLang="en-US"/>
              <a:pPr>
                <a:defRPr/>
              </a:pPr>
              <a:t>‹#›</a:t>
            </a:fld>
            <a:endParaRPr lang="en-US" altLang="en-US"/>
          </a:p>
        </p:txBody>
      </p:sp>
    </p:spTree>
    <p:extLst>
      <p:ext uri="{BB962C8B-B14F-4D97-AF65-F5344CB8AC3E}">
        <p14:creationId xmlns:p14="http://schemas.microsoft.com/office/powerpoint/2010/main" val="1927516619"/>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5140B782-DED3-496A-B3C0-053666FF2809}"/>
              </a:ext>
            </a:extLst>
          </p:cNvPr>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title"/>
          </p:nvPr>
        </p:nvSpPr>
        <p:spPr>
          <a:xfrm>
            <a:off x="304800" y="5410200"/>
            <a:ext cx="8610600" cy="882650"/>
          </a:xfrm>
        </p:spPr>
        <p:txBody>
          <a:bodyPr/>
          <a:lstStyle>
            <a:lvl1pPr>
              <a:defRPr/>
            </a:lvl1pPr>
          </a:lstStyle>
          <a:p>
            <a:r>
              <a:rPr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9">
            <a:extLst>
              <a:ext uri="{FF2B5EF4-FFF2-40B4-BE49-F238E27FC236}">
                <a16:creationId xmlns:a16="http://schemas.microsoft.com/office/drawing/2014/main" id="{E97368E2-A67E-40DB-927A-640A6B9AB59C}"/>
              </a:ext>
            </a:extLst>
          </p:cNvPr>
          <p:cNvSpPr>
            <a:spLocks noGrp="1"/>
          </p:cNvSpPr>
          <p:nvPr>
            <p:ph type="dt" sz="half" idx="10"/>
          </p:nvPr>
        </p:nvSpPr>
        <p:spPr/>
        <p:txBody>
          <a:bodyPr/>
          <a:lstStyle>
            <a:lvl1pPr>
              <a:defRPr/>
            </a:lvl1pPr>
          </a:lstStyle>
          <a:p>
            <a:pPr>
              <a:defRPr/>
            </a:pPr>
            <a:endParaRPr lang="en-US"/>
          </a:p>
        </p:txBody>
      </p:sp>
      <p:sp>
        <p:nvSpPr>
          <p:cNvPr id="9" name="Footer Placeholder 5">
            <a:extLst>
              <a:ext uri="{FF2B5EF4-FFF2-40B4-BE49-F238E27FC236}">
                <a16:creationId xmlns:a16="http://schemas.microsoft.com/office/drawing/2014/main" id="{E9A6BE60-C9BC-4BEA-967D-FE363F5F30E7}"/>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6">
            <a:extLst>
              <a:ext uri="{FF2B5EF4-FFF2-40B4-BE49-F238E27FC236}">
                <a16:creationId xmlns:a16="http://schemas.microsoft.com/office/drawing/2014/main" id="{AEBC8F8D-0242-465A-B481-712CBE98DF39}"/>
              </a:ext>
            </a:extLst>
          </p:cNvPr>
          <p:cNvSpPr>
            <a:spLocks noGrp="1"/>
          </p:cNvSpPr>
          <p:nvPr>
            <p:ph type="sldNum" sz="quarter" idx="12"/>
          </p:nvPr>
        </p:nvSpPr>
        <p:spPr>
          <a:xfrm>
            <a:off x="8229600" y="6477000"/>
            <a:ext cx="762000" cy="247650"/>
          </a:xfrm>
        </p:spPr>
        <p:txBody>
          <a:bodyPr/>
          <a:lstStyle>
            <a:lvl1pPr>
              <a:defRPr smtClean="0"/>
            </a:lvl1pPr>
          </a:lstStyle>
          <a:p>
            <a:pPr>
              <a:defRPr/>
            </a:pPr>
            <a:fld id="{58A193E4-7DD5-404F-A5AC-B0DAAD74619D}" type="slidenum">
              <a:rPr lang="en-US" altLang="en-US"/>
              <a:pPr>
                <a:defRPr/>
              </a:pPr>
              <a:t>‹#›</a:t>
            </a:fld>
            <a:endParaRPr lang="en-US" altLang="en-US"/>
          </a:p>
        </p:txBody>
      </p:sp>
    </p:spTree>
    <p:extLst>
      <p:ext uri="{BB962C8B-B14F-4D97-AF65-F5344CB8AC3E}">
        <p14:creationId xmlns:p14="http://schemas.microsoft.com/office/powerpoint/2010/main" val="2400293441"/>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a:t>Click to edit Master title style</a:t>
            </a:r>
          </a:p>
        </p:txBody>
      </p:sp>
      <p:sp>
        <p:nvSpPr>
          <p:cNvPr id="3" name="Date Placeholder 10">
            <a:extLst>
              <a:ext uri="{FF2B5EF4-FFF2-40B4-BE49-F238E27FC236}">
                <a16:creationId xmlns:a16="http://schemas.microsoft.com/office/drawing/2014/main" id="{FEFEF209-EE54-4EBA-B530-6F4E7D7443CB}"/>
              </a:ext>
            </a:extLst>
          </p:cNvPr>
          <p:cNvSpPr>
            <a:spLocks noGrp="1"/>
          </p:cNvSpPr>
          <p:nvPr>
            <p:ph type="dt" sz="half" idx="10"/>
          </p:nvPr>
        </p:nvSpPr>
        <p:spPr/>
        <p:txBody>
          <a:bodyPr/>
          <a:lstStyle>
            <a:lvl1pPr>
              <a:defRPr/>
            </a:lvl1pPr>
          </a:lstStyle>
          <a:p>
            <a:pPr>
              <a:defRPr/>
            </a:pPr>
            <a:endParaRPr lang="en-US"/>
          </a:p>
        </p:txBody>
      </p:sp>
      <p:sp>
        <p:nvSpPr>
          <p:cNvPr id="4" name="Footer Placeholder 27">
            <a:extLst>
              <a:ext uri="{FF2B5EF4-FFF2-40B4-BE49-F238E27FC236}">
                <a16:creationId xmlns:a16="http://schemas.microsoft.com/office/drawing/2014/main" id="{D32054A3-12C8-40C6-8E28-5B1B9AB23D71}"/>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4">
            <a:extLst>
              <a:ext uri="{FF2B5EF4-FFF2-40B4-BE49-F238E27FC236}">
                <a16:creationId xmlns:a16="http://schemas.microsoft.com/office/drawing/2014/main" id="{33E1046A-6CA7-4695-B192-B754682911B0}"/>
              </a:ext>
            </a:extLst>
          </p:cNvPr>
          <p:cNvSpPr>
            <a:spLocks noGrp="1"/>
          </p:cNvSpPr>
          <p:nvPr>
            <p:ph type="sldNum" sz="quarter" idx="12"/>
          </p:nvPr>
        </p:nvSpPr>
        <p:spPr/>
        <p:txBody>
          <a:bodyPr/>
          <a:lstStyle>
            <a:lvl1pPr>
              <a:defRPr/>
            </a:lvl1pPr>
          </a:lstStyle>
          <a:p>
            <a:pPr>
              <a:defRPr/>
            </a:pPr>
            <a:fld id="{1633F9EA-9A70-4B05-8618-2550EEA058D8}" type="slidenum">
              <a:rPr lang="en-US" altLang="en-US"/>
              <a:pPr>
                <a:defRPr/>
              </a:pPr>
              <a:t>‹#›</a:t>
            </a:fld>
            <a:endParaRPr lang="en-US" altLang="en-US"/>
          </a:p>
        </p:txBody>
      </p:sp>
    </p:spTree>
    <p:extLst>
      <p:ext uri="{BB962C8B-B14F-4D97-AF65-F5344CB8AC3E}">
        <p14:creationId xmlns:p14="http://schemas.microsoft.com/office/powerpoint/2010/main" val="3707952485"/>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a:extLst>
              <a:ext uri="{FF2B5EF4-FFF2-40B4-BE49-F238E27FC236}">
                <a16:creationId xmlns:a16="http://schemas.microsoft.com/office/drawing/2014/main" id="{2C977124-19F5-4916-AACD-AD705A49D556}"/>
              </a:ext>
            </a:extLst>
          </p:cNvPr>
          <p:cNvSpPr>
            <a:spLocks noGrp="1"/>
          </p:cNvSpPr>
          <p:nvPr>
            <p:ph type="dt" sz="half" idx="10"/>
          </p:nvPr>
        </p:nvSpPr>
        <p:spPr/>
        <p:txBody>
          <a:bodyPr/>
          <a:lstStyle>
            <a:lvl1pPr>
              <a:defRPr/>
            </a:lvl1pPr>
          </a:lstStyle>
          <a:p>
            <a:pPr>
              <a:defRPr/>
            </a:pPr>
            <a:endParaRPr lang="en-US"/>
          </a:p>
        </p:txBody>
      </p:sp>
      <p:sp>
        <p:nvSpPr>
          <p:cNvPr id="3" name="Footer Placeholder 23">
            <a:extLst>
              <a:ext uri="{FF2B5EF4-FFF2-40B4-BE49-F238E27FC236}">
                <a16:creationId xmlns:a16="http://schemas.microsoft.com/office/drawing/2014/main" id="{07B6B7E9-6B92-4EE4-BA40-47372F43BFC5}"/>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6">
            <a:extLst>
              <a:ext uri="{FF2B5EF4-FFF2-40B4-BE49-F238E27FC236}">
                <a16:creationId xmlns:a16="http://schemas.microsoft.com/office/drawing/2014/main" id="{0697F5B0-1558-4D26-BC31-8775A4BEA28B}"/>
              </a:ext>
            </a:extLst>
          </p:cNvPr>
          <p:cNvSpPr>
            <a:spLocks noGrp="1"/>
          </p:cNvSpPr>
          <p:nvPr>
            <p:ph type="sldNum" sz="quarter" idx="12"/>
          </p:nvPr>
        </p:nvSpPr>
        <p:spPr/>
        <p:txBody>
          <a:bodyPr/>
          <a:lstStyle>
            <a:lvl1pPr>
              <a:defRPr smtClean="0"/>
            </a:lvl1pPr>
          </a:lstStyle>
          <a:p>
            <a:pPr>
              <a:defRPr/>
            </a:pPr>
            <a:fld id="{FEB1E52F-E11F-49BF-B8A9-6C4E58315F7E}" type="slidenum">
              <a:rPr lang="en-US" altLang="en-US"/>
              <a:pPr>
                <a:defRPr/>
              </a:pPr>
              <a:t>‹#›</a:t>
            </a:fld>
            <a:endParaRPr lang="en-US" altLang="en-US"/>
          </a:p>
        </p:txBody>
      </p:sp>
    </p:spTree>
    <p:extLst>
      <p:ext uri="{BB962C8B-B14F-4D97-AF65-F5344CB8AC3E}">
        <p14:creationId xmlns:p14="http://schemas.microsoft.com/office/powerpoint/2010/main" val="2246765858"/>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B751AF58-7A53-4471-96F2-818F8060CA77}"/>
              </a:ext>
            </a:extLst>
          </p:cNvPr>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24">
            <a:extLst>
              <a:ext uri="{FF2B5EF4-FFF2-40B4-BE49-F238E27FC236}">
                <a16:creationId xmlns:a16="http://schemas.microsoft.com/office/drawing/2014/main" id="{0C47150E-DCDB-4580-A91E-CBEAC2C40FA3}"/>
              </a:ext>
            </a:extLst>
          </p:cNvPr>
          <p:cNvSpPr>
            <a:spLocks noGrp="1"/>
          </p:cNvSpPr>
          <p:nvPr>
            <p:ph type="dt" sz="half" idx="10"/>
          </p:nvPr>
        </p:nvSpPr>
        <p:spPr/>
        <p:txBody>
          <a:bodyPr/>
          <a:lstStyle>
            <a:lvl1pPr>
              <a:defRPr/>
            </a:lvl1pPr>
          </a:lstStyle>
          <a:p>
            <a:pPr>
              <a:defRPr/>
            </a:pPr>
            <a:endParaRPr lang="en-US"/>
          </a:p>
        </p:txBody>
      </p:sp>
      <p:sp>
        <p:nvSpPr>
          <p:cNvPr id="7" name="Footer Placeholder 28">
            <a:extLst>
              <a:ext uri="{FF2B5EF4-FFF2-40B4-BE49-F238E27FC236}">
                <a16:creationId xmlns:a16="http://schemas.microsoft.com/office/drawing/2014/main" id="{2BD6DBCF-110B-447D-BD88-40C93D141BC3}"/>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4C34657D-B35F-417D-9831-B8DCF49E37FF}"/>
              </a:ext>
            </a:extLst>
          </p:cNvPr>
          <p:cNvSpPr>
            <a:spLocks noGrp="1"/>
          </p:cNvSpPr>
          <p:nvPr>
            <p:ph type="sldNum" sz="quarter" idx="12"/>
          </p:nvPr>
        </p:nvSpPr>
        <p:spPr/>
        <p:txBody>
          <a:bodyPr/>
          <a:lstStyle>
            <a:lvl1pPr>
              <a:defRPr smtClean="0"/>
            </a:lvl1pPr>
          </a:lstStyle>
          <a:p>
            <a:pPr>
              <a:defRPr/>
            </a:pPr>
            <a:fld id="{C92FF7A5-9DFB-4642-A3FB-4423B7D50157}" type="slidenum">
              <a:rPr lang="en-US" altLang="en-US"/>
              <a:pPr>
                <a:defRPr/>
              </a:pPr>
              <a:t>‹#›</a:t>
            </a:fld>
            <a:endParaRPr lang="en-US" altLang="en-US"/>
          </a:p>
        </p:txBody>
      </p:sp>
    </p:spTree>
    <p:extLst>
      <p:ext uri="{BB962C8B-B14F-4D97-AF65-F5344CB8AC3E}">
        <p14:creationId xmlns:p14="http://schemas.microsoft.com/office/powerpoint/2010/main" val="1872142391"/>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dirty="0"/>
              <a:t>Click icon to add picture</a:t>
            </a:r>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6">
            <a:extLst>
              <a:ext uri="{FF2B5EF4-FFF2-40B4-BE49-F238E27FC236}">
                <a16:creationId xmlns:a16="http://schemas.microsoft.com/office/drawing/2014/main" id="{C63A91E3-AD21-4A55-AA5C-F2341264E05A}"/>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225D6D61-E3C6-45DD-B641-56A70875E86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30">
            <a:extLst>
              <a:ext uri="{FF2B5EF4-FFF2-40B4-BE49-F238E27FC236}">
                <a16:creationId xmlns:a16="http://schemas.microsoft.com/office/drawing/2014/main" id="{E6D9B609-B591-4A0F-82AF-E4DC630FFFC7}"/>
              </a:ext>
            </a:extLst>
          </p:cNvPr>
          <p:cNvSpPr>
            <a:spLocks noGrp="1"/>
          </p:cNvSpPr>
          <p:nvPr>
            <p:ph type="sldNum" sz="quarter" idx="12"/>
          </p:nvPr>
        </p:nvSpPr>
        <p:spPr/>
        <p:txBody>
          <a:bodyPr/>
          <a:lstStyle>
            <a:lvl1pPr>
              <a:defRPr smtClean="0"/>
            </a:lvl1pPr>
          </a:lstStyle>
          <a:p>
            <a:pPr>
              <a:defRPr/>
            </a:pPr>
            <a:fld id="{7CA51911-FA75-4F82-99BF-416C96F25442}" type="slidenum">
              <a:rPr lang="en-US" altLang="en-US"/>
              <a:pPr>
                <a:defRPr/>
              </a:pPr>
              <a:t>‹#›</a:t>
            </a:fld>
            <a:endParaRPr lang="en-US" altLang="en-US"/>
          </a:p>
        </p:txBody>
      </p:sp>
    </p:spTree>
    <p:extLst>
      <p:ext uri="{BB962C8B-B14F-4D97-AF65-F5344CB8AC3E}">
        <p14:creationId xmlns:p14="http://schemas.microsoft.com/office/powerpoint/2010/main" val="3107937411"/>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0720A50F-002E-436A-9522-44F4E0BD2DC9}"/>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029" name="Text Placeholder 7">
            <a:extLst>
              <a:ext uri="{FF2B5EF4-FFF2-40B4-BE49-F238E27FC236}">
                <a16:creationId xmlns:a16="http://schemas.microsoft.com/office/drawing/2014/main" id="{91024B35-D807-4A04-8BF2-A5CAE243303E}"/>
              </a:ext>
            </a:extLst>
          </p:cNvPr>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 name="Date Placeholder 10">
            <a:extLst>
              <a:ext uri="{FF2B5EF4-FFF2-40B4-BE49-F238E27FC236}">
                <a16:creationId xmlns:a16="http://schemas.microsoft.com/office/drawing/2014/main" id="{FC0FFF1B-3BF6-4CE8-8A29-D42D8F42869E}"/>
              </a:ext>
            </a:extLst>
          </p:cNvPr>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endParaRPr lang="en-US"/>
          </a:p>
        </p:txBody>
      </p:sp>
      <p:sp>
        <p:nvSpPr>
          <p:cNvPr id="28" name="Footer Placeholder 27">
            <a:extLst>
              <a:ext uri="{FF2B5EF4-FFF2-40B4-BE49-F238E27FC236}">
                <a16:creationId xmlns:a16="http://schemas.microsoft.com/office/drawing/2014/main" id="{618A167D-BB9D-4147-B30E-988712455430}"/>
              </a:ext>
            </a:extLst>
          </p:cNvPr>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en-US"/>
          </a:p>
        </p:txBody>
      </p:sp>
      <p:sp>
        <p:nvSpPr>
          <p:cNvPr id="5" name="Slide Number Placeholder 4">
            <a:extLst>
              <a:ext uri="{FF2B5EF4-FFF2-40B4-BE49-F238E27FC236}">
                <a16:creationId xmlns:a16="http://schemas.microsoft.com/office/drawing/2014/main" id="{024DDE60-1176-412D-8DBE-58021EDD117D}"/>
              </a:ext>
            </a:extLst>
          </p:cNvPr>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solidFill>
                  <a:srgbClr val="D38E27"/>
                </a:solidFill>
              </a:defRPr>
            </a:lvl1pPr>
          </a:lstStyle>
          <a:p>
            <a:pPr>
              <a:defRPr/>
            </a:pPr>
            <a:fld id="{C8C86A8A-0BC2-4F7C-9FEB-22DD64D6CF82}" type="slidenum">
              <a:rPr lang="en-US" altLang="en-US"/>
              <a:pPr>
                <a:defRPr/>
              </a:pPr>
              <a:t>‹#›</a:t>
            </a:fld>
            <a:endParaRPr lang="en-US" altLang="en-US"/>
          </a:p>
        </p:txBody>
      </p:sp>
      <p:sp>
        <p:nvSpPr>
          <p:cNvPr id="10" name="Title Placeholder 9">
            <a:extLst>
              <a:ext uri="{FF2B5EF4-FFF2-40B4-BE49-F238E27FC236}">
                <a16:creationId xmlns:a16="http://schemas.microsoft.com/office/drawing/2014/main" id="{D6CBD4CF-A199-4819-AA0F-CA25E0B5FF6A}"/>
              </a:ext>
            </a:extLst>
          </p:cNvPr>
          <p:cNvSpPr>
            <a:spLocks noGrp="1"/>
          </p:cNvSpPr>
          <p:nvPr>
            <p:ph type="title"/>
          </p:nvPr>
        </p:nvSpPr>
        <p:spPr>
          <a:xfrm>
            <a:off x="304800" y="457200"/>
            <a:ext cx="8686800" cy="838200"/>
          </a:xfrm>
          <a:prstGeom prst="rect">
            <a:avLst/>
          </a:prstGeom>
        </p:spPr>
        <p:txBody>
          <a:bodyPr vert="horz" anchor="ctr">
            <a:normAutofit/>
          </a:bodyPr>
          <a:lstStyle/>
          <a:p>
            <a:r>
              <a:rPr lang="en-US"/>
              <a:t>Click to edit Master title style</a:t>
            </a:r>
          </a:p>
        </p:txBody>
      </p:sp>
      <p:sp>
        <p:nvSpPr>
          <p:cNvPr id="9" name="Straight Connector 8">
            <a:extLst>
              <a:ext uri="{FF2B5EF4-FFF2-40B4-BE49-F238E27FC236}">
                <a16:creationId xmlns:a16="http://schemas.microsoft.com/office/drawing/2014/main" id="{211911F5-18F8-4111-8C71-969BC1C4EAC3}"/>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Straight Connector 11">
            <a:extLst>
              <a:ext uri="{FF2B5EF4-FFF2-40B4-BE49-F238E27FC236}">
                <a16:creationId xmlns:a16="http://schemas.microsoft.com/office/drawing/2014/main" id="{B37BDB31-2C7E-42BF-ACD6-8C794439A8D4}"/>
              </a:ext>
            </a:extLst>
          </p:cNvPr>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Tree>
  </p:cSld>
  <p:clrMap bg1="lt1" tx1="dk1" bg2="lt2" tx2="dk2" accent1="accent1" accent2="accent2" accent3="accent3" accent4="accent4" accent5="accent5" accent6="accent6" hlink="hlink" folHlink="folHlink"/>
  <p:sldLayoutIdLst>
    <p:sldLayoutId id="2147486887" r:id="rId1"/>
    <p:sldLayoutId id="2147486888" r:id="rId2"/>
    <p:sldLayoutId id="2147486889" r:id="rId3"/>
    <p:sldLayoutId id="2147486884" r:id="rId4"/>
    <p:sldLayoutId id="2147486890" r:id="rId5"/>
    <p:sldLayoutId id="2147486885" r:id="rId6"/>
    <p:sldLayoutId id="2147486891" r:id="rId7"/>
    <p:sldLayoutId id="2147486892" r:id="rId8"/>
    <p:sldLayoutId id="2147486893" r:id="rId9"/>
    <p:sldLayoutId id="2147486886" r:id="rId10"/>
    <p:sldLayoutId id="2147486894" r:id="rId11"/>
  </p:sldLayoutIdLst>
  <p:transition>
    <p:dissolve/>
  </p:transition>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Lucida Sans Unicode" pitchFamily="34" charset="0"/>
        </a:defRPr>
      </a:lvl2pPr>
      <a:lvl3pPr algn="l" rtl="0" eaLnBrk="0" fontAlgn="base" hangingPunct="0">
        <a:spcBef>
          <a:spcPct val="0"/>
        </a:spcBef>
        <a:spcAft>
          <a:spcPct val="0"/>
        </a:spcAft>
        <a:defRPr sz="3600">
          <a:solidFill>
            <a:schemeClr val="tx2"/>
          </a:solidFill>
          <a:latin typeface="Lucida Sans Unicode" pitchFamily="34" charset="0"/>
        </a:defRPr>
      </a:lvl3pPr>
      <a:lvl4pPr algn="l" rtl="0" eaLnBrk="0" fontAlgn="base" hangingPunct="0">
        <a:spcBef>
          <a:spcPct val="0"/>
        </a:spcBef>
        <a:spcAft>
          <a:spcPct val="0"/>
        </a:spcAft>
        <a:defRPr sz="3600">
          <a:solidFill>
            <a:schemeClr val="tx2"/>
          </a:solidFill>
          <a:latin typeface="Lucida Sans Unicode" pitchFamily="34" charset="0"/>
        </a:defRPr>
      </a:lvl4pPr>
      <a:lvl5pPr algn="l" rtl="0" eaLnBrk="0" fontAlgn="base" hangingPunct="0">
        <a:spcBef>
          <a:spcPct val="0"/>
        </a:spcBef>
        <a:spcAft>
          <a:spcPct val="0"/>
        </a:spcAft>
        <a:defRPr sz="3600">
          <a:solidFill>
            <a:schemeClr val="tx2"/>
          </a:solidFill>
          <a:latin typeface="Lucida Sans Unicode"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anose="05020102010507070707"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anose="05020102010507070707"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anose="05020102010507070707" pitchFamily="18" charset="2"/>
        <a:buChar char=""/>
        <a:defRPr sz="20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1026">
            <a:extLst>
              <a:ext uri="{FF2B5EF4-FFF2-40B4-BE49-F238E27FC236}">
                <a16:creationId xmlns:a16="http://schemas.microsoft.com/office/drawing/2014/main" id="{268FD311-F40B-4589-B827-48CC332696A4}"/>
              </a:ext>
            </a:extLst>
          </p:cNvPr>
          <p:cNvSpPr>
            <a:spLocks noGrp="1" noChangeArrowheads="1"/>
          </p:cNvSpPr>
          <p:nvPr>
            <p:ph type="title"/>
          </p:nvPr>
        </p:nvSpPr>
        <p:spPr>
          <a:xfrm>
            <a:off x="533400" y="1143000"/>
            <a:ext cx="7772400" cy="4800600"/>
          </a:xfrm>
        </p:spPr>
        <p:txBody>
          <a:bodyPr/>
          <a:lstStyle/>
          <a:p>
            <a:pPr algn="ctr" eaLnBrk="1" fontAlgn="auto" hangingPunct="1">
              <a:spcAft>
                <a:spcPts val="0"/>
              </a:spcAft>
              <a:defRPr/>
            </a:pPr>
            <a:r>
              <a:rPr lang="en-US" sz="6000" b="1" dirty="0">
                <a:solidFill>
                  <a:srgbClr val="002060"/>
                </a:solidFill>
                <a:effectLst>
                  <a:outerShdw blurRad="38100" dist="38100" dir="2700000" algn="tl">
                    <a:srgbClr val="000000">
                      <a:alpha val="43137"/>
                    </a:srgbClr>
                  </a:outerShdw>
                </a:effectLst>
              </a:rPr>
              <a:t>the  secret  of forgiveness</a:t>
            </a: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AE00FE0-9D3C-49DE-A923-FA151ED89B5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583D707-341A-465C-BBEF-7E3183E34070}"/>
              </a:ext>
            </a:extLst>
          </p:cNvPr>
          <p:cNvSpPr>
            <a:spLocks noGrp="1" noChangeArrowheads="1"/>
          </p:cNvSpPr>
          <p:nvPr>
            <p:ph idx="1"/>
          </p:nvPr>
        </p:nvSpPr>
        <p:spPr>
          <a:xfrm>
            <a:off x="457200" y="1066800"/>
            <a:ext cx="8229600" cy="5257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B. Is unconditional forgiveness emotionally possible?</a:t>
            </a: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Yes! - through the</a:t>
            </a:r>
            <a:b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b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power of the Holy Spirit!</a:t>
            </a:r>
          </a:p>
        </p:txBody>
      </p:sp>
      <p:sp>
        <p:nvSpPr>
          <p:cNvPr id="4" name="Rectangle 3">
            <a:extLst>
              <a:ext uri="{FF2B5EF4-FFF2-40B4-BE49-F238E27FC236}">
                <a16:creationId xmlns:a16="http://schemas.microsoft.com/office/drawing/2014/main" id="{36F6ED86-0412-4CC1-855C-1AD4BD4FDDB7}"/>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was the Situation? </a:t>
            </a:r>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CCADF84-6B9E-4EF4-B93D-3F21D59E902B}"/>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6A0ED9A-68A1-4BB0-82FA-19CA2D598E69}"/>
              </a:ext>
            </a:extLst>
          </p:cNvPr>
          <p:cNvSpPr>
            <a:spLocks noGrp="1" noChangeArrowheads="1"/>
          </p:cNvSpPr>
          <p:nvPr>
            <p:ph idx="1"/>
          </p:nvPr>
        </p:nvSpPr>
        <p:spPr>
          <a:xfrm>
            <a:off x="457200" y="1066800"/>
            <a:ext cx="8229600" cy="5257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C. The secret is related to the</a:t>
            </a:r>
            <a:b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b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Pride vs. Humbleness </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issue.</a:t>
            </a:r>
            <a:endPar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endParaRPr>
          </a:p>
        </p:txBody>
      </p:sp>
      <p:sp>
        <p:nvSpPr>
          <p:cNvPr id="4" name="Rectangle 3">
            <a:extLst>
              <a:ext uri="{FF2B5EF4-FFF2-40B4-BE49-F238E27FC236}">
                <a16:creationId xmlns:a16="http://schemas.microsoft.com/office/drawing/2014/main" id="{7CC30AB5-13DD-4153-84EE-992EE8D97B7F}"/>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was the Situation? </a:t>
            </a:r>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DD95085-3AD0-4928-AE09-A2949A3B2B2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BF1CDBC-5302-489E-9C49-6EC4153D571E}"/>
              </a:ext>
            </a:extLst>
          </p:cNvPr>
          <p:cNvSpPr>
            <a:spLocks noGrp="1" noChangeArrowheads="1"/>
          </p:cNvSpPr>
          <p:nvPr>
            <p:ph idx="1"/>
          </p:nvPr>
        </p:nvSpPr>
        <p:spPr>
          <a:xfrm>
            <a:off x="457200" y="1066800"/>
            <a:ext cx="8229600" cy="5257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C. The secret is related to the</a:t>
            </a:r>
            <a:b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b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Pride vs. Humbleness </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issue.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Peter’s question was legalistic.</a:t>
            </a:r>
            <a:endPar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endParaRPr>
          </a:p>
        </p:txBody>
      </p:sp>
      <p:sp>
        <p:nvSpPr>
          <p:cNvPr id="4" name="Rectangle 3">
            <a:extLst>
              <a:ext uri="{FF2B5EF4-FFF2-40B4-BE49-F238E27FC236}">
                <a16:creationId xmlns:a16="http://schemas.microsoft.com/office/drawing/2014/main" id="{33152806-7DD0-42AA-B5B2-16A5625E3112}"/>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was the Situation? </a:t>
            </a:r>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DADECFE-520F-4029-901A-B00D7BC9AE8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CBCF23A-2CB6-4812-AA2B-4900203F2DD8}"/>
              </a:ext>
            </a:extLst>
          </p:cNvPr>
          <p:cNvSpPr>
            <a:spLocks noGrp="1" noChangeArrowheads="1"/>
          </p:cNvSpPr>
          <p:nvPr>
            <p:ph idx="1"/>
          </p:nvPr>
        </p:nvSpPr>
        <p:spPr>
          <a:xfrm>
            <a:off x="457200" y="1066800"/>
            <a:ext cx="8229600" cy="5257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C. The secret is related to the</a:t>
            </a:r>
            <a:b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b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Pride vs. Humbleness </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issue.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This question rose from self 	righteousness.</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“Lord, how many times shall I forgive my brother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when he sins against me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v21</a:t>
            </a:r>
          </a:p>
          <a:p>
            <a:pPr marL="609600" indent="-609600" algn="just"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7B16BC1F-EF0D-4B4C-984D-A5B604190412}"/>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was the Situation? </a:t>
            </a:r>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325F71A-B98B-44B4-9540-B1E1E856D75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0852C31-A145-4B2D-B0E1-9380A10FD280}"/>
              </a:ext>
            </a:extLst>
          </p:cNvPr>
          <p:cNvSpPr>
            <a:spLocks noGrp="1" noChangeArrowheads="1"/>
          </p:cNvSpPr>
          <p:nvPr>
            <p:ph idx="1"/>
          </p:nvPr>
        </p:nvSpPr>
        <p:spPr>
          <a:xfrm>
            <a:off x="457200" y="1066800"/>
            <a:ext cx="8229600" cy="5257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C. The secret is related to the</a:t>
            </a:r>
            <a:b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b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Pride vs. Humbleness </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issue.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This question rose from self 	righteousness.</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“Lord, how many times shall I forgive my brother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when he sins against me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v21</a:t>
            </a:r>
          </a:p>
          <a:p>
            <a:pPr marL="609600" indent="-609600" algn="ctr"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Luke 18:9-14</a:t>
            </a:r>
          </a:p>
          <a:p>
            <a:pPr marL="609600" indent="-609600" algn="just"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32EF8B95-96B0-4466-B3D8-B39BB4C19E3B}"/>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was the Situation? </a:t>
            </a:r>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F1A22CD-592F-46A0-A817-F3D110793F5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3687FEF-80EF-41AA-982B-E6EA363871DD}"/>
              </a:ext>
            </a:extLst>
          </p:cNvPr>
          <p:cNvSpPr>
            <a:spLocks noGrp="1" noChangeArrowheads="1"/>
          </p:cNvSpPr>
          <p:nvPr>
            <p:ph idx="1"/>
          </p:nvPr>
        </p:nvSpPr>
        <p:spPr>
          <a:xfrm>
            <a:off x="457200" y="1066800"/>
            <a:ext cx="8229600" cy="5257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C. The secret is related to the</a:t>
            </a:r>
            <a:b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b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Pride vs. Humbleness </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issue.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This question rose from self 	righteousness.</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“Lord, how many times shall I forgive my brother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when he sins against me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v21</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How can I be reconciled to a brother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I have sinned against</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BB60B03A-5AF8-4E88-ABDE-C86401EDE691}"/>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was the Situation? </a:t>
            </a:r>
          </a:p>
        </p:txBody>
      </p:sp>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C22A790-D4A6-4DAD-9073-901B5587FF1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C842ED3-DC1A-4803-A53C-2C38353B75E6}"/>
              </a:ext>
            </a:extLst>
          </p:cNvPr>
          <p:cNvSpPr>
            <a:spLocks noGrp="1" noChangeArrowheads="1"/>
          </p:cNvSpPr>
          <p:nvPr>
            <p:ph idx="1"/>
          </p:nvPr>
        </p:nvSpPr>
        <p:spPr>
          <a:xfrm>
            <a:off x="457200" y="1066800"/>
            <a:ext cx="8229600" cy="5257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D.  What is the Lord’s answer?</a:t>
            </a: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The Golden Rule!</a:t>
            </a:r>
            <a:endParaRPr lang="en-US" sz="2800" b="1" dirty="0">
              <a:solidFill>
                <a:srgbClr val="006600"/>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B6153036-2D39-4435-8AED-158896E3FE32}"/>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was the Situation? </a:t>
            </a:r>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423F747-D8A4-4FFB-9EAC-50E06E3D32A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06DBB8A-A41C-4542-9D52-C829FA6C49A9}"/>
              </a:ext>
            </a:extLst>
          </p:cNvPr>
          <p:cNvSpPr>
            <a:spLocks noGrp="1" noChangeArrowheads="1"/>
          </p:cNvSpPr>
          <p:nvPr>
            <p:ph idx="1"/>
          </p:nvPr>
        </p:nvSpPr>
        <p:spPr>
          <a:xfrm>
            <a:off x="457200" y="1066800"/>
            <a:ext cx="8229600" cy="5257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D.  What is the Lord’s answer?</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We all fall short of God’s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standards</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Romans 3:23 - . . . for all have sinned and 		fall short of the glory of God . . .</a:t>
            </a:r>
          </a:p>
        </p:txBody>
      </p:sp>
      <p:sp>
        <p:nvSpPr>
          <p:cNvPr id="4" name="Rectangle 3">
            <a:extLst>
              <a:ext uri="{FF2B5EF4-FFF2-40B4-BE49-F238E27FC236}">
                <a16:creationId xmlns:a16="http://schemas.microsoft.com/office/drawing/2014/main" id="{039E7703-1E90-44AF-AFF5-CB4474A31A0F}"/>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was the Situation? </a:t>
            </a:r>
          </a:p>
        </p:txBody>
      </p:sp>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54B515D-2078-4107-A5E8-8420FAA37C4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4FF1935-B619-40B4-BEDA-F2BB609D11EE}"/>
              </a:ext>
            </a:extLst>
          </p:cNvPr>
          <p:cNvSpPr>
            <a:spLocks noGrp="1" noChangeArrowheads="1"/>
          </p:cNvSpPr>
          <p:nvPr>
            <p:ph idx="1"/>
          </p:nvPr>
        </p:nvSpPr>
        <p:spPr>
          <a:xfrm>
            <a:off x="4572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D.  What is the Lord’s answer?</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We all fall short of God’s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standards</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Romans 3:23 - . . . for all have sinned and 		fall short of the glory of God . . .</a:t>
            </a:r>
          </a:p>
          <a:p>
            <a:pPr algn="ctr">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How often would you want God to forgive you?</a:t>
            </a:r>
          </a:p>
          <a:p>
            <a:pPr algn="ctr">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7 times? - 490 times?</a:t>
            </a:r>
          </a:p>
        </p:txBody>
      </p:sp>
      <p:sp>
        <p:nvSpPr>
          <p:cNvPr id="4" name="Rectangle 3">
            <a:extLst>
              <a:ext uri="{FF2B5EF4-FFF2-40B4-BE49-F238E27FC236}">
                <a16:creationId xmlns:a16="http://schemas.microsoft.com/office/drawing/2014/main" id="{0FA450EE-0EA3-49BD-8DD7-80F8C8611BF3}"/>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was the Situation? </a:t>
            </a:r>
          </a:p>
        </p:txBody>
      </p:sp>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03AE0A2-5D62-4298-9EA2-97E7B67EFCA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8F3D627-A580-40C8-87C1-95674203C072}"/>
              </a:ext>
            </a:extLst>
          </p:cNvPr>
          <p:cNvSpPr>
            <a:spLocks noGrp="1" noChangeArrowheads="1"/>
          </p:cNvSpPr>
          <p:nvPr>
            <p:ph idx="1"/>
          </p:nvPr>
        </p:nvSpPr>
        <p:spPr>
          <a:xfrm>
            <a:off x="457200" y="1066800"/>
            <a:ext cx="8229600" cy="5257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D.  What is the Lord’s answer?</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What are the consequences of 	this type of forgiveness?</a:t>
            </a:r>
            <a:endPar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endParaRPr>
          </a:p>
        </p:txBody>
      </p:sp>
      <p:sp>
        <p:nvSpPr>
          <p:cNvPr id="4" name="Rectangle 3">
            <a:extLst>
              <a:ext uri="{FF2B5EF4-FFF2-40B4-BE49-F238E27FC236}">
                <a16:creationId xmlns:a16="http://schemas.microsoft.com/office/drawing/2014/main" id="{FB745ADC-2006-4413-8862-FF89CFEE738B}"/>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was the Situation? </a:t>
            </a:r>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B445AC1-FEA7-494A-AA38-3A0E7046051B}"/>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056F88A-B2E9-4BDA-938A-38FA24EF0BC8}"/>
              </a:ext>
            </a:extLst>
          </p:cNvPr>
          <p:cNvSpPr>
            <a:spLocks noGrp="1" noChangeArrowheads="1"/>
          </p:cNvSpPr>
          <p:nvPr>
            <p:ph idx="1"/>
          </p:nvPr>
        </p:nvSpPr>
        <p:spPr>
          <a:xfrm>
            <a:off x="457200" y="1143000"/>
            <a:ext cx="8229600" cy="4648200"/>
          </a:xfrm>
        </p:spPr>
        <p:txBody>
          <a:bodyPr>
            <a:normAutofit/>
          </a:bodyPr>
          <a:lstStyle/>
          <a:p>
            <a:pPr>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  What was the Situation?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v21-22 </a:t>
            </a:r>
          </a:p>
        </p:txBody>
      </p:sp>
    </p:spTree>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72C9D30-7F76-4D66-94A5-46FCDD0BB7E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8CB3BB6-FD26-49FE-8783-8B2384D5DCD2}"/>
              </a:ext>
            </a:extLst>
          </p:cNvPr>
          <p:cNvSpPr>
            <a:spLocks noGrp="1" noChangeArrowheads="1"/>
          </p:cNvSpPr>
          <p:nvPr>
            <p:ph idx="1"/>
          </p:nvPr>
        </p:nvSpPr>
        <p:spPr>
          <a:xfrm>
            <a:off x="457200" y="1066800"/>
            <a:ext cx="8229600" cy="5257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D.  What is the Lord’s answer?</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What are the consequences of 	this type of forgiveness?</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6:14-15 - For if you forgive men when they sin against you,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your heavenly Father will also forgive you</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But if you do not forgive men their sins,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your Father will not forgive your sins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C5F369BA-E3C1-46B0-823F-99E720252463}"/>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was the Situation? </a:t>
            </a:r>
          </a:p>
        </p:txBody>
      </p:sp>
    </p:spTree>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8123DEE-F238-49D9-BEE1-F97F88F805A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7B32482-6365-4F6B-8E74-52EAC9A079F3}"/>
              </a:ext>
            </a:extLst>
          </p:cNvPr>
          <p:cNvSpPr>
            <a:spLocks noGrp="1" noChangeArrowheads="1"/>
          </p:cNvSpPr>
          <p:nvPr>
            <p:ph idx="1"/>
          </p:nvPr>
        </p:nvSpPr>
        <p:spPr>
          <a:xfrm>
            <a:off x="457200" y="1066800"/>
            <a:ext cx="8229600" cy="5257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D.  What is the Lord’s answer?</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What are the consequences of 	this type of forgiveness?</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Colossians 3:13 - Bear with each other and forgive whatever grievances you may have against one another.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Forgive as the Lord forgave you</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5ABB327E-8A5F-469B-BDA4-8BBA2CCAE9EA}"/>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was the Situation? </a:t>
            </a:r>
          </a:p>
        </p:txBody>
      </p:sp>
    </p:spTree>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894B20E-457F-4CC9-B9E9-F9975E4EF6AC}"/>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99C9EFB-A07B-47A8-857B-DF38A630DC11}"/>
              </a:ext>
            </a:extLst>
          </p:cNvPr>
          <p:cNvSpPr>
            <a:spLocks noGrp="1" noChangeArrowheads="1"/>
          </p:cNvSpPr>
          <p:nvPr>
            <p:ph idx="1"/>
          </p:nvPr>
        </p:nvSpPr>
        <p:spPr>
          <a:xfrm>
            <a:off x="457200" y="1143000"/>
            <a:ext cx="8229600" cy="4648200"/>
          </a:xfrm>
        </p:spPr>
        <p:txBody>
          <a:bodyPr>
            <a:normAutofit/>
          </a:bodyPr>
          <a:lstStyle/>
          <a:p>
            <a:pPr>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What was the Situation? </a:t>
            </a:r>
            <a:r>
              <a:rPr lang="en-US" sz="2800" b="1" dirty="0">
                <a:solidFill>
                  <a:schemeClr val="bg1">
                    <a:lumMod val="65000"/>
                  </a:schemeClr>
                </a:solidFill>
                <a:effectLst>
                  <a:outerShdw blurRad="38100" dist="38100" dir="2700000" algn="tl">
                    <a:srgbClr val="000000">
                      <a:alpha val="43137"/>
                    </a:srgbClr>
                  </a:outerShdw>
                </a:effectLst>
                <a:latin typeface="Arial" pitchFamily="34" charset="0"/>
                <a:cs typeface="Arial" pitchFamily="34" charset="0"/>
              </a:rPr>
              <a:t>- v21-22 </a:t>
            </a:r>
          </a:p>
          <a:p>
            <a:pPr>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cs typeface="Arial" pitchFamily="34" charset="0"/>
              </a:rPr>
              <a:t>II.  What is the Right Attitude About Forgiveness?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v23-27</a:t>
            </a:r>
          </a:p>
        </p:txBody>
      </p:sp>
    </p:spTree>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CA9B936-8C78-4941-BDEB-E8D22D0C04A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C62C63E-334A-4520-9367-41DDE0DD3132}"/>
              </a:ext>
            </a:extLst>
          </p:cNvPr>
          <p:cNvSpPr>
            <a:spLocks noGrp="1" noChangeArrowheads="1"/>
          </p:cNvSpPr>
          <p:nvPr>
            <p:ph idx="1"/>
          </p:nvPr>
        </p:nvSpPr>
        <p:spPr>
          <a:xfrm>
            <a:off x="4572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  The Reckoning.</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“Therefore, the kingdom of heaven is like a king who wanted to settle accounts with his servants. As he began the settlement, a man who owed him ten thousand talents was brought to him. Since he was not able to pay, the master ordered that he and his wife and his children and all that he had be sold to repay the debt. - v23-25</a:t>
            </a:r>
          </a:p>
        </p:txBody>
      </p:sp>
      <p:sp>
        <p:nvSpPr>
          <p:cNvPr id="4" name="Rectangle 3">
            <a:extLst>
              <a:ext uri="{FF2B5EF4-FFF2-40B4-BE49-F238E27FC236}">
                <a16:creationId xmlns:a16="http://schemas.microsoft.com/office/drawing/2014/main" id="{15153EB5-93F2-4648-A3C1-B11CAE94615F}"/>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 is the Right Attitude About Forgiveness?</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29B3EDF-246E-4D1C-941B-78903367763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BF733E7-C161-475C-B194-24B102F2A377}"/>
              </a:ext>
            </a:extLst>
          </p:cNvPr>
          <p:cNvSpPr>
            <a:spLocks noGrp="1" noChangeArrowheads="1"/>
          </p:cNvSpPr>
          <p:nvPr>
            <p:ph idx="1"/>
          </p:nvPr>
        </p:nvSpPr>
        <p:spPr>
          <a:xfrm>
            <a:off x="4572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  The Reckoning.</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“Therefore, the kingdom of heaven is like a king who wanted to settle accounts with his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servants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As he began the settlement, a man who owed him ten thousand talents was brought to him. Since he was not able to pay,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master</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ordered that he and his wife and his children and all that he had be sold to repay the debt. - v23-25</a:t>
            </a:r>
          </a:p>
          <a:p>
            <a:pPr algn="jus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These servants were the king’s 	stewards.</a:t>
            </a:r>
          </a:p>
        </p:txBody>
      </p:sp>
      <p:sp>
        <p:nvSpPr>
          <p:cNvPr id="4" name="Rectangle 3">
            <a:extLst>
              <a:ext uri="{FF2B5EF4-FFF2-40B4-BE49-F238E27FC236}">
                <a16:creationId xmlns:a16="http://schemas.microsoft.com/office/drawing/2014/main" id="{16153DFB-FD8C-42B3-B561-9C222DECED2A}"/>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 is the Right Attitude About Forgiveness?</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715FA6C-C5A1-4188-90E3-E5DDADE248D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4D8A25E-B3BB-4BC5-92B8-488226ACE45C}"/>
              </a:ext>
            </a:extLst>
          </p:cNvPr>
          <p:cNvSpPr>
            <a:spLocks noGrp="1" noChangeArrowheads="1"/>
          </p:cNvSpPr>
          <p:nvPr>
            <p:ph idx="1"/>
          </p:nvPr>
        </p:nvSpPr>
        <p:spPr>
          <a:xfrm>
            <a:off x="4572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  The Reckoning.</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“Therefore, the kingdom of heaven is like a king who wanted to settle accounts with his servants. As he began the settlement, a man who owed him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ten thousand talents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was brought to him. Since he was not able to pay, the master ordered that he and his wife and his children and all that he had be sold to repay the debt. - v23-25</a:t>
            </a:r>
          </a:p>
          <a:p>
            <a:pPr algn="jus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Amount owed = 60 million 	</a:t>
            </a:r>
            <a:r>
              <a:rPr lang="en-US" sz="4400" b="1" dirty="0" err="1">
                <a:solidFill>
                  <a:srgbClr val="990033"/>
                </a:solidFill>
                <a:effectLst>
                  <a:outerShdw blurRad="38100" dist="38100" dir="2700000" algn="tl">
                    <a:srgbClr val="000000">
                      <a:alpha val="43137"/>
                    </a:srgbClr>
                  </a:outerShdw>
                </a:effectLst>
                <a:latin typeface="Arial Narrow" pitchFamily="34" charset="0"/>
                <a:cs typeface="Arial" pitchFamily="34" charset="0"/>
              </a:rPr>
              <a:t>denarii</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p:txBody>
      </p:sp>
      <p:sp>
        <p:nvSpPr>
          <p:cNvPr id="4" name="Rectangle 3">
            <a:extLst>
              <a:ext uri="{FF2B5EF4-FFF2-40B4-BE49-F238E27FC236}">
                <a16:creationId xmlns:a16="http://schemas.microsoft.com/office/drawing/2014/main" id="{FAD816AF-0137-462E-9A1E-96D8D769E135}"/>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 is the Right Attitude About Forgiveness?</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54B7E09-FAEF-4477-AC73-B14E3493848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71F3B26-34A4-4E28-A4BC-EFB5F54EF1B3}"/>
              </a:ext>
            </a:extLst>
          </p:cNvPr>
          <p:cNvSpPr>
            <a:spLocks noGrp="1" noChangeArrowheads="1"/>
          </p:cNvSpPr>
          <p:nvPr>
            <p:ph idx="1"/>
          </p:nvPr>
        </p:nvSpPr>
        <p:spPr>
          <a:xfrm>
            <a:off x="457200" y="1066800"/>
            <a:ext cx="8229600" cy="5791200"/>
          </a:xfrm>
        </p:spPr>
        <p:txBody>
          <a:bodyPr>
            <a:normAutofit/>
          </a:bodyPr>
          <a:lstStyle/>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C0C0C0"/>
                  </a:outerShdw>
                </a:effectLst>
                <a:latin typeface="Arial Narrow" panose="020B0606020202030204" pitchFamily="34" charset="0"/>
                <a:cs typeface="Arial" panose="020B0604020202020204" pitchFamily="34" charset="0"/>
              </a:rPr>
              <a:t>A.  The Reckoning.</a:t>
            </a:r>
          </a:p>
          <a:p>
            <a:pPr marL="609600" indent="-609600" algn="just">
              <a:buFont typeface="Wingdings 2" panose="05020102010507070707" pitchFamily="18" charset="2"/>
              <a:buNone/>
            </a:pPr>
            <a:r>
              <a:rPr lang="en-US" altLang="en-US" sz="2800" b="1">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rPr>
              <a:t>“Therefore, the kingdom of heaven is like a king who wanted to settle accounts with his servants. As he began the settlement, a man who owed him ten thousand talents was brought to him. Since he was not able to pay, the master ordered that he and his wife and his children and all that he had </a:t>
            </a:r>
            <a:r>
              <a:rPr lang="en-US" altLang="en-US" sz="2800" b="1" u="sng">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rPr>
              <a:t>be sold</a:t>
            </a:r>
            <a:r>
              <a:rPr lang="en-US" altLang="en-US" sz="2800" b="1">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rPr>
              <a:t> to repay the debt. - v23-25</a:t>
            </a:r>
          </a:p>
          <a:p>
            <a:pPr marL="609600" indent="-609600" algn="just">
              <a:buFont typeface="Wingdings 2" panose="05020102010507070707" pitchFamily="18" charset="2"/>
              <a:buNone/>
            </a:pPr>
            <a:r>
              <a:rPr lang="en-US" altLang="en-US" sz="4400" b="1">
                <a:solidFill>
                  <a:srgbClr val="990033"/>
                </a:solidFill>
                <a:effectLst>
                  <a:outerShdw blurRad="38100" dist="38100" dir="2700000" algn="tl">
                    <a:srgbClr val="C0C0C0"/>
                  </a:outerShdw>
                </a:effectLst>
                <a:latin typeface="Arial Narrow" panose="020B0606020202030204" pitchFamily="34" charset="0"/>
                <a:cs typeface="Arial" panose="020B0604020202020204" pitchFamily="34" charset="0"/>
              </a:rPr>
              <a:t>	3. </a:t>
            </a:r>
            <a:r>
              <a:rPr lang="en-US" altLang="en-US" sz="4400" b="1">
                <a:solidFill>
                  <a:srgbClr val="006600"/>
                </a:solidFill>
                <a:effectLst>
                  <a:outerShdw blurRad="38100" dist="38100" dir="2700000" algn="tl">
                    <a:srgbClr val="C0C0C0"/>
                  </a:outerShdw>
                </a:effectLst>
                <a:latin typeface="Arial Narrow" panose="020B0606020202030204" pitchFamily="34" charset="0"/>
                <a:cs typeface="Arial" panose="020B0604020202020204" pitchFamily="34" charset="0"/>
              </a:rPr>
              <a:t>Sold</a:t>
            </a:r>
            <a:r>
              <a:rPr lang="en-US" altLang="en-US" sz="4400" b="1">
                <a:solidFill>
                  <a:srgbClr val="990033"/>
                </a:solidFill>
                <a:effectLst>
                  <a:outerShdw blurRad="38100" dist="38100" dir="2700000" algn="tl">
                    <a:srgbClr val="C0C0C0"/>
                  </a:outerShdw>
                </a:effectLst>
                <a:latin typeface="Arial Narrow" panose="020B0606020202030204" pitchFamily="34" charset="0"/>
                <a:cs typeface="Arial" panose="020B0604020202020204" pitchFamily="34" charset="0"/>
              </a:rPr>
              <a:t> </a:t>
            </a:r>
            <a:r>
              <a:rPr lang="en-US" altLang="en-US" sz="4400" b="1">
                <a:solidFill>
                  <a:schemeClr val="tx1"/>
                </a:solidFill>
                <a:effectLst>
                  <a:outerShdw blurRad="38100" dist="38100" dir="2700000" algn="tl">
                    <a:srgbClr val="C0C0C0"/>
                  </a:outerShdw>
                </a:effectLst>
                <a:latin typeface="Arial Narrow" panose="020B0606020202030204" pitchFamily="34" charset="0"/>
                <a:cs typeface="Arial" panose="020B0604020202020204" pitchFamily="34" charset="0"/>
              </a:rPr>
              <a:t>*</a:t>
            </a:r>
            <a:r>
              <a:rPr lang="en-US" altLang="en-US" sz="4400" b="1">
                <a:solidFill>
                  <a:srgbClr val="990033"/>
                </a:solidFill>
                <a:effectLst>
                  <a:outerShdw blurRad="38100" dist="38100" dir="2700000" algn="tl">
                    <a:srgbClr val="C0C0C0"/>
                  </a:outerShdw>
                </a:effectLst>
                <a:latin typeface="Arial Narrow" panose="020B0606020202030204" pitchFamily="34" charset="0"/>
                <a:cs typeface="Arial" panose="020B0604020202020204" pitchFamily="34" charset="0"/>
              </a:rPr>
              <a:t> = carried across the sea 	to sell (slaves).               </a:t>
            </a:r>
            <a:r>
              <a:rPr lang="en-US" altLang="en-US" sz="2800" b="1">
                <a:solidFill>
                  <a:schemeClr val="tx1"/>
                </a:solidFill>
                <a:effectLst>
                  <a:outerShdw blurRad="38100" dist="38100" dir="2700000" algn="tl">
                    <a:srgbClr val="C0C0C0"/>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C0C0C0"/>
                  </a:outerShdw>
                </a:effectLst>
                <a:latin typeface="Segoe UI Symbol" panose="020B0502040204020203" pitchFamily="34" charset="0"/>
                <a:ea typeface="Segoe UI Symbol" panose="020B0502040204020203" pitchFamily="34" charset="0"/>
                <a:cs typeface="Segoe UI Symbol" panose="020B0502040204020203" pitchFamily="34" charset="0"/>
              </a:rPr>
              <a:t>πιπράσκω</a:t>
            </a:r>
            <a:endParaRPr lang="en-US" altLang="en-US" sz="2800" b="1">
              <a:solidFill>
                <a:schemeClr val="tx1"/>
              </a:solidFill>
              <a:effectLst>
                <a:outerShdw blurRad="38100" dist="38100" dir="2700000" algn="tl">
                  <a:srgbClr val="C0C0C0"/>
                </a:outerShdw>
              </a:effectLst>
              <a:latin typeface="Arial Narrow" panose="020B060602020203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CD4BA4B0-92F3-4C90-9EEC-D113D1BEBFF4}"/>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 is the Right Attitude About Forgiveness?</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8EC3186-D9EC-45CA-A16F-80495A14089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40FB750-2C88-49C6-A8C8-EB18BCDABA51}"/>
              </a:ext>
            </a:extLst>
          </p:cNvPr>
          <p:cNvSpPr>
            <a:spLocks noGrp="1" noChangeArrowheads="1"/>
          </p:cNvSpPr>
          <p:nvPr>
            <p:ph idx="1"/>
          </p:nvPr>
        </p:nvSpPr>
        <p:spPr>
          <a:xfrm>
            <a:off x="4572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B.  The Reaction.</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The servant fell on his knees before him. ‘Be patient with me,’ he begged, ‘and I will pay back everything.’ - v26</a:t>
            </a:r>
          </a:p>
        </p:txBody>
      </p:sp>
      <p:sp>
        <p:nvSpPr>
          <p:cNvPr id="4" name="Rectangle 3">
            <a:extLst>
              <a:ext uri="{FF2B5EF4-FFF2-40B4-BE49-F238E27FC236}">
                <a16:creationId xmlns:a16="http://schemas.microsoft.com/office/drawing/2014/main" id="{93C7069B-461D-47BC-838E-1AE614EF95B6}"/>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 is the Right Attitude About Forgiveness?</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29D79DB-9228-4468-870D-DCDC0C930C8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1FCA22E-FA01-4E47-9109-703A7E05E393}"/>
              </a:ext>
            </a:extLst>
          </p:cNvPr>
          <p:cNvSpPr>
            <a:spLocks noGrp="1" noChangeArrowheads="1"/>
          </p:cNvSpPr>
          <p:nvPr>
            <p:ph idx="1"/>
          </p:nvPr>
        </p:nvSpPr>
        <p:spPr>
          <a:xfrm>
            <a:off x="457200" y="1082675"/>
            <a:ext cx="8229600" cy="5729288"/>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C.  The Response.</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The servant’s master took pity on him, canceled the debt and let </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him go .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v27</a:t>
            </a:r>
          </a:p>
        </p:txBody>
      </p:sp>
      <p:sp>
        <p:nvSpPr>
          <p:cNvPr id="4" name="Rectangle 3">
            <a:extLst>
              <a:ext uri="{FF2B5EF4-FFF2-40B4-BE49-F238E27FC236}">
                <a16:creationId xmlns:a16="http://schemas.microsoft.com/office/drawing/2014/main" id="{565669B1-AD64-4F3E-BB7E-E57383FB6E6E}"/>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 is the Right Attitude About Forgiveness?</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7C4FCC0-A356-4CD4-9DEB-8BE01B842F4E}"/>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802CB6E-F116-4850-8853-A0077A1F8568}"/>
              </a:ext>
            </a:extLst>
          </p:cNvPr>
          <p:cNvSpPr>
            <a:spLocks noGrp="1" noChangeArrowheads="1"/>
          </p:cNvSpPr>
          <p:nvPr>
            <p:ph idx="1"/>
          </p:nvPr>
        </p:nvSpPr>
        <p:spPr>
          <a:xfrm>
            <a:off x="457200" y="1082675"/>
            <a:ext cx="8229600" cy="5775325"/>
          </a:xfrm>
        </p:spPr>
        <p:txBody>
          <a:bodyPr>
            <a:normAutofit/>
          </a:bodyPr>
          <a:lstStyle/>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C0C0C0"/>
                  </a:outerShdw>
                </a:effectLst>
                <a:latin typeface="Arial Narrow" panose="020B0606020202030204" pitchFamily="34" charset="0"/>
                <a:cs typeface="Arial" panose="020B0604020202020204" pitchFamily="34" charset="0"/>
              </a:rPr>
              <a:t>C.  The Response.</a:t>
            </a:r>
          </a:p>
          <a:p>
            <a:pPr marL="609600" indent="-609600" algn="just">
              <a:buFont typeface="Wingdings 2" panose="05020102010507070707" pitchFamily="18" charset="2"/>
              <a:buNone/>
            </a:pPr>
            <a:r>
              <a:rPr lang="en-US" altLang="en-US" sz="2800" b="1">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rPr>
              <a:t>The servant’s master </a:t>
            </a:r>
            <a:r>
              <a:rPr lang="en-US" altLang="en-US" sz="2800" b="1" u="sng">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rPr>
              <a:t>took pity</a:t>
            </a:r>
            <a:r>
              <a:rPr lang="en-US" altLang="en-US" sz="2800" b="1">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rPr>
              <a:t> on him, canceled the debt and let him go . . . v27</a:t>
            </a:r>
          </a:p>
          <a:p>
            <a:pPr marL="609600" indent="-609600" algn="just">
              <a:buFont typeface="Wingdings 2" panose="05020102010507070707" pitchFamily="18" charset="2"/>
              <a:buNone/>
            </a:pPr>
            <a:r>
              <a:rPr lang="en-US" altLang="en-US" sz="4400" b="1">
                <a:solidFill>
                  <a:srgbClr val="990033"/>
                </a:solidFill>
                <a:effectLst>
                  <a:outerShdw blurRad="38100" dist="38100" dir="2700000" algn="tl">
                    <a:srgbClr val="C0C0C0"/>
                  </a:outerShdw>
                </a:effectLst>
                <a:latin typeface="Arial Narrow" panose="020B0606020202030204" pitchFamily="34" charset="0"/>
                <a:cs typeface="Arial" panose="020B0604020202020204" pitchFamily="34" charset="0"/>
              </a:rPr>
              <a:t>	1. </a:t>
            </a:r>
            <a:r>
              <a:rPr lang="en-US" altLang="en-US" sz="4400" b="1">
                <a:solidFill>
                  <a:srgbClr val="006600"/>
                </a:solidFill>
                <a:effectLst>
                  <a:outerShdw blurRad="38100" dist="38100" dir="2700000" algn="tl">
                    <a:srgbClr val="C0C0C0"/>
                  </a:outerShdw>
                </a:effectLst>
                <a:latin typeface="Arial Narrow" panose="020B0606020202030204" pitchFamily="34" charset="0"/>
                <a:cs typeface="Arial" panose="020B0604020202020204" pitchFamily="34" charset="0"/>
              </a:rPr>
              <a:t>Took pity </a:t>
            </a:r>
            <a:r>
              <a:rPr lang="en-US" altLang="en-US" sz="4400" b="1">
                <a:solidFill>
                  <a:schemeClr val="tx1"/>
                </a:solidFill>
                <a:effectLst>
                  <a:outerShdw blurRad="38100" dist="38100" dir="2700000" algn="tl">
                    <a:srgbClr val="C0C0C0"/>
                  </a:outerShdw>
                </a:effectLst>
                <a:latin typeface="Arial Narrow" panose="020B0606020202030204" pitchFamily="34" charset="0"/>
                <a:cs typeface="Arial" panose="020B0604020202020204" pitchFamily="34" charset="0"/>
              </a:rPr>
              <a:t>*</a:t>
            </a:r>
            <a:r>
              <a:rPr lang="en-US" altLang="en-US" sz="4400" b="1">
                <a:solidFill>
                  <a:srgbClr val="990033"/>
                </a:solidFill>
                <a:effectLst>
                  <a:outerShdw blurRad="38100" dist="38100" dir="2700000" algn="tl">
                    <a:srgbClr val="C0C0C0"/>
                  </a:outerShdw>
                </a:effectLst>
                <a:latin typeface="Arial Narrow" panose="020B0606020202030204" pitchFamily="34" charset="0"/>
                <a:cs typeface="Arial" panose="020B0604020202020204" pitchFamily="34" charset="0"/>
              </a:rPr>
              <a:t> = compassion, he 	was so overcome it made him 	sick.</a:t>
            </a:r>
          </a:p>
          <a:p>
            <a:pPr marL="609600" indent="-609600" algn="just">
              <a:buFont typeface="Wingdings 2" panose="05020102010507070707" pitchFamily="18" charset="2"/>
              <a:buNone/>
            </a:pPr>
            <a:endParaRPr lang="en-US" altLang="en-US" sz="4400" b="1">
              <a:solidFill>
                <a:srgbClr val="990033"/>
              </a:solidFill>
              <a:effectLst>
                <a:outerShdw blurRad="38100" dist="38100" dir="2700000" algn="tl">
                  <a:srgbClr val="C0C0C0"/>
                </a:outerShdw>
              </a:effectLst>
              <a:latin typeface="Arial Narrow" panose="020B0606020202030204" pitchFamily="34" charset="0"/>
              <a:cs typeface="Arial" panose="020B0604020202020204" pitchFamily="34" charset="0"/>
            </a:endParaRPr>
          </a:p>
          <a:p>
            <a:pPr marL="609600" indent="-609600" algn="just">
              <a:buFont typeface="Wingdings 2" panose="05020102010507070707" pitchFamily="18" charset="2"/>
              <a:buNone/>
            </a:pPr>
            <a:r>
              <a:rPr lang="en-US" altLang="en-US" sz="2800" b="1">
                <a:solidFill>
                  <a:schemeClr val="tx1"/>
                </a:solidFill>
                <a:effectLst>
                  <a:outerShdw blurRad="38100" dist="38100" dir="2700000" algn="tl">
                    <a:srgbClr val="C0C0C0"/>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C0C0C0"/>
                  </a:outerShdw>
                </a:effectLst>
                <a:latin typeface="Segoe UI Symbol" panose="020B0502040204020203" pitchFamily="34" charset="0"/>
                <a:ea typeface="Segoe UI Symbol" panose="020B0502040204020203" pitchFamily="34" charset="0"/>
                <a:cs typeface="Segoe UI Symbol" panose="020B0502040204020203" pitchFamily="34" charset="0"/>
              </a:rPr>
              <a:t>σπλαγχνίζομαι</a:t>
            </a:r>
            <a:endParaRPr lang="en-US" altLang="en-US" sz="2800" b="1">
              <a:solidFill>
                <a:schemeClr val="tx1"/>
              </a:solidFill>
              <a:effectLst>
                <a:outerShdw blurRad="38100" dist="38100" dir="2700000" algn="tl">
                  <a:srgbClr val="C0C0C0"/>
                </a:outerShdw>
              </a:effectLst>
              <a:latin typeface="Arial Narrow" panose="020B060602020203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B7A06092-8C92-4214-BC2D-F18209E0BE57}"/>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 is the Right Attitude About Forgiveness?</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F9769D6-F8A7-4211-985F-FA9F135FFF0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1E41B37-33D2-4E7C-B1A3-2BEABA3FF116}"/>
              </a:ext>
            </a:extLst>
          </p:cNvPr>
          <p:cNvSpPr>
            <a:spLocks noGrp="1" noChangeArrowheads="1"/>
          </p:cNvSpPr>
          <p:nvPr>
            <p:ph idx="1"/>
          </p:nvPr>
        </p:nvSpPr>
        <p:spPr>
          <a:xfrm>
            <a:off x="381000" y="1066800"/>
            <a:ext cx="83820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18:21-22</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Then Peter came to Jesus and asked, “Lord, how many times shall I forgive my brother when he sins against me? Up to seven times?” Jesus answered, “I tell you, not seven times, but seventy-seven times.</a:t>
            </a:r>
            <a:endPar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2870A9C-9AC4-4A7B-88E0-F9731D5A93C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E6C5196-0620-4CE5-9D6E-C39A10896D38}"/>
              </a:ext>
            </a:extLst>
          </p:cNvPr>
          <p:cNvSpPr>
            <a:spLocks noGrp="1" noChangeArrowheads="1"/>
          </p:cNvSpPr>
          <p:nvPr>
            <p:ph idx="1"/>
          </p:nvPr>
        </p:nvSpPr>
        <p:spPr>
          <a:xfrm>
            <a:off x="457200" y="1082675"/>
            <a:ext cx="8229600" cy="5775325"/>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C.  The Response.</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The servant’s master took pity on him,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canceled the debt and let him go</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 . v27</a:t>
            </a:r>
          </a:p>
          <a:p>
            <a:pPr algn="jus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a:t>
            </a: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The final decision</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the king 	suspended the sentence &amp; 	pardoned the debt in full.</a:t>
            </a:r>
          </a:p>
        </p:txBody>
      </p:sp>
      <p:sp>
        <p:nvSpPr>
          <p:cNvPr id="4" name="Rectangle 3">
            <a:extLst>
              <a:ext uri="{FF2B5EF4-FFF2-40B4-BE49-F238E27FC236}">
                <a16:creationId xmlns:a16="http://schemas.microsoft.com/office/drawing/2014/main" id="{5C8D0C97-407E-4DC3-9537-3F392D8F1743}"/>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 is the Right Attitude About Forgiveness?</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D4B73A4-9FC0-424F-A19D-EBDFEAF49C37}"/>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6929D2A-A71E-4D7B-84C3-85F80183C09C}"/>
              </a:ext>
            </a:extLst>
          </p:cNvPr>
          <p:cNvSpPr>
            <a:spLocks noGrp="1" noChangeArrowheads="1"/>
          </p:cNvSpPr>
          <p:nvPr>
            <p:ph idx="1"/>
          </p:nvPr>
        </p:nvSpPr>
        <p:spPr>
          <a:xfrm>
            <a:off x="457200" y="1143000"/>
            <a:ext cx="8229600" cy="4648200"/>
          </a:xfrm>
        </p:spPr>
        <p:txBody>
          <a:bodyPr>
            <a:normAutofit/>
          </a:bodyPr>
          <a:lstStyle/>
          <a:p>
            <a:pPr>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What was the Situation?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v21-22 </a:t>
            </a:r>
          </a:p>
          <a:p>
            <a:pPr>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cs typeface="Arial" pitchFamily="34" charset="0"/>
              </a:rPr>
              <a:t>II.  What is the Right Attitude About Forgiveness?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v23-27</a:t>
            </a:r>
          </a:p>
          <a:p>
            <a:pPr>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cs typeface="Arial" pitchFamily="34" charset="0"/>
              </a:rPr>
              <a:t>III.  What is the Wrong Attitude About Forgiveness?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v28-35</a:t>
            </a:r>
          </a:p>
        </p:txBody>
      </p:sp>
    </p:spTree>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045917E-85CA-4DD6-9677-08BD0B809D7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DB88BC0-EC79-480B-ADE4-5953CD9B2700}"/>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  The Reckoning.</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But when that servant went out, he found one of his fellow servants who owed him a hundred </a:t>
            </a:r>
            <a:r>
              <a:rPr lang="en-US" sz="2800" b="1" dirty="0" err="1">
                <a:solidFill>
                  <a:schemeClr val="tx1"/>
                </a:solidFill>
                <a:effectLst>
                  <a:outerShdw blurRad="38100" dist="38100" dir="2700000" algn="tl">
                    <a:srgbClr val="000000">
                      <a:alpha val="43137"/>
                    </a:srgbClr>
                  </a:outerShdw>
                </a:effectLst>
                <a:latin typeface="Arial" pitchFamily="34" charset="0"/>
                <a:cs typeface="Arial" pitchFamily="34" charset="0"/>
              </a:rPr>
              <a:t>denarii</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He grabbed him and began to choke him. ‘Pay back what you owe me!’ he demanded. - v28</a:t>
            </a:r>
          </a:p>
        </p:txBody>
      </p:sp>
      <p:sp>
        <p:nvSpPr>
          <p:cNvPr id="4" name="Rectangle 3">
            <a:extLst>
              <a:ext uri="{FF2B5EF4-FFF2-40B4-BE49-F238E27FC236}">
                <a16:creationId xmlns:a16="http://schemas.microsoft.com/office/drawing/2014/main" id="{FAB8CC2B-13D2-41F2-813B-C0E9E8CAA538}"/>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What is the Wrong Attitude About Forgiveness?</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9C3D74E-80DC-4C3B-966B-73C7D82DA44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354BDDD-029D-4110-8011-FDE238BAA34E}"/>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  The Reckoning.</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But when that servant went out, he found one of his fellow servants who owed him a hundred </a:t>
            </a:r>
            <a:r>
              <a:rPr lang="en-US" sz="2800" b="1" dirty="0" err="1">
                <a:solidFill>
                  <a:schemeClr val="tx1"/>
                </a:solidFill>
                <a:effectLst>
                  <a:outerShdw blurRad="38100" dist="38100" dir="2700000" algn="tl">
                    <a:srgbClr val="000000">
                      <a:alpha val="43137"/>
                    </a:srgbClr>
                  </a:outerShdw>
                </a:effectLst>
                <a:latin typeface="Arial" pitchFamily="34" charset="0"/>
                <a:cs typeface="Arial" pitchFamily="34" charset="0"/>
              </a:rPr>
              <a:t>denarii</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He grabbed him and began to choke him</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‘Pay back what you owe me!’ he demanded. - v28</a:t>
            </a:r>
          </a:p>
          <a:p>
            <a:pPr algn="jus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The king commanded - the 	steward grabbed by the throat.</a:t>
            </a:r>
          </a:p>
        </p:txBody>
      </p:sp>
      <p:sp>
        <p:nvSpPr>
          <p:cNvPr id="4" name="Rectangle 3">
            <a:extLst>
              <a:ext uri="{FF2B5EF4-FFF2-40B4-BE49-F238E27FC236}">
                <a16:creationId xmlns:a16="http://schemas.microsoft.com/office/drawing/2014/main" id="{289DE1A8-CDE3-44C3-B6BC-E4CF00D34DE9}"/>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What is the Wrong Attitude About Forgiveness?</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37B585E-B5FC-40B8-B318-9E4BF888613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435043E-8D42-4DD3-A477-5EE0BF7708CA}"/>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  The Reckoning.</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But when that servant went out, he found one of his fellow servants who owed him a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hundred </a:t>
            </a:r>
            <a:r>
              <a:rPr lang="en-US" sz="2800" b="1" u="sng" dirty="0" err="1">
                <a:solidFill>
                  <a:schemeClr val="tx1"/>
                </a:solidFill>
                <a:effectLst>
                  <a:outerShdw blurRad="38100" dist="38100" dir="2700000" algn="tl">
                    <a:srgbClr val="000000">
                      <a:alpha val="43137"/>
                    </a:srgbClr>
                  </a:outerShdw>
                </a:effectLst>
                <a:latin typeface="Arial" pitchFamily="34" charset="0"/>
                <a:cs typeface="Arial" pitchFamily="34" charset="0"/>
              </a:rPr>
              <a:t>denarii</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He grabbed him and began to choke him. ‘Pay back what you owe me!’ he demanded. - v28</a:t>
            </a:r>
          </a:p>
          <a:p>
            <a:pPr algn="jus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Amount owed = 100 </a:t>
            </a:r>
            <a:r>
              <a:rPr lang="en-US" sz="4400" b="1" dirty="0" err="1">
                <a:solidFill>
                  <a:srgbClr val="990033"/>
                </a:solidFill>
                <a:effectLst>
                  <a:outerShdw blurRad="38100" dist="38100" dir="2700000" algn="tl">
                    <a:srgbClr val="000000">
                      <a:alpha val="43137"/>
                    </a:srgbClr>
                  </a:outerShdw>
                </a:effectLst>
                <a:latin typeface="Arial Narrow" pitchFamily="34" charset="0"/>
                <a:cs typeface="Arial" pitchFamily="34" charset="0"/>
              </a:rPr>
              <a:t>denarii</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p:txBody>
      </p:sp>
      <p:sp>
        <p:nvSpPr>
          <p:cNvPr id="4" name="Rectangle 3">
            <a:extLst>
              <a:ext uri="{FF2B5EF4-FFF2-40B4-BE49-F238E27FC236}">
                <a16:creationId xmlns:a16="http://schemas.microsoft.com/office/drawing/2014/main" id="{8A0D7F27-73CA-4FC3-AADB-4D6D6444ED3B}"/>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What is the Wrong Attitude About Forgiveness?</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F9CE43E-A4E3-49CA-89FE-71A92E0C31A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728DEE1-6FE6-48D9-8B0D-9B6D2B4E0483}"/>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B.  The Reaction.</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His fellow servant fell to his knees and begged him, ‘Be patient with me, and I will pay you back.’ - v29</a:t>
            </a:r>
          </a:p>
        </p:txBody>
      </p:sp>
      <p:sp>
        <p:nvSpPr>
          <p:cNvPr id="4" name="Rectangle 3">
            <a:extLst>
              <a:ext uri="{FF2B5EF4-FFF2-40B4-BE49-F238E27FC236}">
                <a16:creationId xmlns:a16="http://schemas.microsoft.com/office/drawing/2014/main" id="{3B6A6FD2-6CEC-4644-96A1-B0CEF189BBBE}"/>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What is the Wrong Attitude About Forgiveness?</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79E349F-DF1D-405A-A999-03DE03EEBFA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EF4FAD2-3DC4-412F-82B3-9D4F0569220C}"/>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B.  The Reaction.</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His fellow servant fell to his knees and begged him, ‘Be patient with me, and I will pay you back.’ - v29</a:t>
            </a:r>
          </a:p>
          <a:p>
            <a:pPr algn="jus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An identical response except the 	word “all” was not used.</a:t>
            </a:r>
          </a:p>
        </p:txBody>
      </p:sp>
      <p:sp>
        <p:nvSpPr>
          <p:cNvPr id="4" name="Rectangle 3">
            <a:extLst>
              <a:ext uri="{FF2B5EF4-FFF2-40B4-BE49-F238E27FC236}">
                <a16:creationId xmlns:a16="http://schemas.microsoft.com/office/drawing/2014/main" id="{D9B3E2D7-BE18-488F-83A1-6E902D04025B}"/>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What is the Wrong Attitude About Forgiveness?</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55BBB92-ED6C-466F-8FA9-594782761B3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F98511C-0743-4F1F-B7B0-87A7ACBF536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B.  The Reaction.</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His fellow servant fell to his knees and begged him, ‘Be patient with me, and I will pay you back.’ - v29</a:t>
            </a:r>
          </a:p>
          <a:p>
            <a:pPr algn="jus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An identical response except the 	word “all” was not used.</a:t>
            </a:r>
          </a:p>
          <a:p>
            <a:pPr algn="jus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This servant didn’t promised 	what he couldn’t deliver!</a:t>
            </a:r>
          </a:p>
        </p:txBody>
      </p:sp>
      <p:sp>
        <p:nvSpPr>
          <p:cNvPr id="4" name="Rectangle 3">
            <a:extLst>
              <a:ext uri="{FF2B5EF4-FFF2-40B4-BE49-F238E27FC236}">
                <a16:creationId xmlns:a16="http://schemas.microsoft.com/office/drawing/2014/main" id="{C12BB6D9-35DB-405F-ACFF-FA3D8DF3D3BD}"/>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What is the Wrong Attitude About Forgiveness?</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A786ABD-C240-4B87-8A3C-BDD4535D3AC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5C34989-8880-4845-A516-64C83999E20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C.  The Response.</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The servant’s master took pity on him, canceled the debt and let him go . . . But he refused. Instead, he went off and had the man thrown into prison until he could pay the debt. - v27 &amp; 30</a:t>
            </a:r>
          </a:p>
        </p:txBody>
      </p:sp>
      <p:sp>
        <p:nvSpPr>
          <p:cNvPr id="4" name="Rectangle 3">
            <a:extLst>
              <a:ext uri="{FF2B5EF4-FFF2-40B4-BE49-F238E27FC236}">
                <a16:creationId xmlns:a16="http://schemas.microsoft.com/office/drawing/2014/main" id="{14F3767A-7459-4F18-B618-DF01FCC857D5}"/>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What is the Wrong Attitude About Forgiveness?</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29F3B76-33E2-49FD-AE99-4B79D4B8343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B823279-2334-4ADB-B389-1AB3FE974888}"/>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C.  The Response.</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The servant’s master took pity on him,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canceled the debt and let him go</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 . But he refused. Instead, he went off and had the man thrown into prison until he could pay the debt. - v27 &amp; 30</a:t>
            </a:r>
          </a:p>
          <a:p>
            <a:pPr algn="jus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a:t>
            </a: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1</a:t>
            </a:r>
            <a:r>
              <a:rPr lang="en-US" sz="4400" b="1" baseline="30000" dirty="0">
                <a:solidFill>
                  <a:srgbClr val="006600"/>
                </a:solidFill>
                <a:effectLst>
                  <a:outerShdw blurRad="38100" dist="38100" dir="2700000" algn="tl">
                    <a:srgbClr val="000000">
                      <a:alpha val="43137"/>
                    </a:srgbClr>
                  </a:outerShdw>
                </a:effectLst>
                <a:latin typeface="Arial Narrow" pitchFamily="34" charset="0"/>
                <a:cs typeface="Arial" pitchFamily="34" charset="0"/>
              </a:rPr>
              <a:t>st</a:t>
            </a: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 response</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suspended the 	sentence &amp; pardoned his debt.</a:t>
            </a:r>
          </a:p>
        </p:txBody>
      </p:sp>
      <p:sp>
        <p:nvSpPr>
          <p:cNvPr id="4" name="Rectangle 3">
            <a:extLst>
              <a:ext uri="{FF2B5EF4-FFF2-40B4-BE49-F238E27FC236}">
                <a16:creationId xmlns:a16="http://schemas.microsoft.com/office/drawing/2014/main" id="{2B2DAD2F-76DF-4AC3-A14A-96B297395FA5}"/>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What is the Wrong Attitude About Forgiveness?</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D51F2FB-A708-4C10-B9D5-A8BF5D6E1B6B}"/>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32C465C-0A61-43D9-9241-147D73A5A5E8}"/>
              </a:ext>
            </a:extLst>
          </p:cNvPr>
          <p:cNvSpPr>
            <a:spLocks noGrp="1" noChangeArrowheads="1"/>
          </p:cNvSpPr>
          <p:nvPr>
            <p:ph idx="1"/>
          </p:nvPr>
        </p:nvSpPr>
        <p:spPr>
          <a:xfrm>
            <a:off x="457200" y="1066800"/>
            <a:ext cx="8229600" cy="5257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  Asking for forgiveness is implied here.</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18:21-22</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Then Peter came to Jesus and asked, “Lord, how many times shall I forgive my brother when he sins against me? Up to seven times?” Jesus answered, “I tell you, not seven times, but seventy-seven times.</a:t>
            </a:r>
          </a:p>
        </p:txBody>
      </p:sp>
      <p:sp>
        <p:nvSpPr>
          <p:cNvPr id="4" name="Rectangle 3">
            <a:extLst>
              <a:ext uri="{FF2B5EF4-FFF2-40B4-BE49-F238E27FC236}">
                <a16:creationId xmlns:a16="http://schemas.microsoft.com/office/drawing/2014/main" id="{5233F3E4-34FD-48B2-B614-BD39B8E39B42}"/>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was the Situation? </a:t>
            </a:r>
          </a:p>
        </p:txBody>
      </p:sp>
    </p:spTree>
  </p:cSld>
  <p:clrMapOvr>
    <a:masterClrMapping/>
  </p:clrMapOvr>
  <p:transition>
    <p:dissolv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2B58A5A-874B-462E-8888-346055A0EC2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170CC78-E7F3-4B89-98F9-0BE5C430A96F}"/>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C.  The Response.</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The servant’s master took pity on him, canceled the debt and let him go . . . But he refused. Instead, he went off and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had the man thrown into prison</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until he could pay the debt. - v27 &amp; 30</a:t>
            </a:r>
          </a:p>
          <a:p>
            <a:pPr algn="jus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a:t>
            </a: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2</a:t>
            </a:r>
            <a:r>
              <a:rPr lang="en-US" sz="4400" b="1" baseline="30000" dirty="0">
                <a:solidFill>
                  <a:srgbClr val="006600"/>
                </a:solidFill>
                <a:effectLst>
                  <a:outerShdw blurRad="38100" dist="38100" dir="2700000" algn="tl">
                    <a:srgbClr val="000000">
                      <a:alpha val="43137"/>
                    </a:srgbClr>
                  </a:outerShdw>
                </a:effectLst>
                <a:latin typeface="Arial Narrow" pitchFamily="34" charset="0"/>
                <a:cs typeface="Arial" pitchFamily="34" charset="0"/>
              </a:rPr>
              <a:t>nd</a:t>
            </a: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 response</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dragged him by 	the throat &amp; threw him into 	debtor’s prison.</a:t>
            </a:r>
          </a:p>
        </p:txBody>
      </p:sp>
      <p:sp>
        <p:nvSpPr>
          <p:cNvPr id="4" name="Rectangle 3">
            <a:extLst>
              <a:ext uri="{FF2B5EF4-FFF2-40B4-BE49-F238E27FC236}">
                <a16:creationId xmlns:a16="http://schemas.microsoft.com/office/drawing/2014/main" id="{1D725606-02D4-4807-8E6B-7535068134AC}"/>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What is the Wrong Attitude About Forgiveness?</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7CB2E37-9214-495B-A7F8-CB87B892527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D45550F-9A2C-4FED-9611-25C6C14D2229}"/>
              </a:ext>
            </a:extLst>
          </p:cNvPr>
          <p:cNvSpPr>
            <a:spLocks noGrp="1" noChangeArrowheads="1"/>
          </p:cNvSpPr>
          <p:nvPr>
            <p:ph idx="1"/>
          </p:nvPr>
        </p:nvSpPr>
        <p:spPr>
          <a:xfrm>
            <a:off x="4572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C.  The Response.</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Then the master called the servant in. ‘You wicked servant,’ he said,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I canceled all that debt of yours because you begged me to. Shouldn’t you have had mercy on your fellow servant just as I had on you</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In anger his master turned him over to the jailers to be tortured, until he should pay back all he owed. </a:t>
            </a:r>
          </a:p>
          <a:p>
            <a:pPr algn="jus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3. </a:t>
            </a: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3</a:t>
            </a:r>
            <a:r>
              <a:rPr lang="en-US" sz="4400" b="1" baseline="30000" dirty="0">
                <a:solidFill>
                  <a:srgbClr val="006600"/>
                </a:solidFill>
                <a:effectLst>
                  <a:outerShdw blurRad="38100" dist="38100" dir="2700000" algn="tl">
                    <a:srgbClr val="000000">
                      <a:alpha val="43137"/>
                    </a:srgbClr>
                  </a:outerShdw>
                </a:effectLst>
                <a:latin typeface="Arial Narrow" pitchFamily="34" charset="0"/>
                <a:cs typeface="Arial" pitchFamily="34" charset="0"/>
              </a:rPr>
              <a:t>rd</a:t>
            </a: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 response</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notice how the 	king felt!</a:t>
            </a:r>
          </a:p>
        </p:txBody>
      </p:sp>
      <p:sp>
        <p:nvSpPr>
          <p:cNvPr id="4" name="Rectangle 3">
            <a:extLst>
              <a:ext uri="{FF2B5EF4-FFF2-40B4-BE49-F238E27FC236}">
                <a16:creationId xmlns:a16="http://schemas.microsoft.com/office/drawing/2014/main" id="{F32F1717-4C8C-4614-83F7-178F5067A83F}"/>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What is the Wrong Attitude About Forgiveness?</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BFBEA6F-D489-4DD1-B112-9810B705B4B3}"/>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B6FB4E6-5F27-40A0-B5F6-CB58845B6936}"/>
              </a:ext>
            </a:extLst>
          </p:cNvPr>
          <p:cNvSpPr>
            <a:spLocks noGrp="1" noChangeArrowheads="1"/>
          </p:cNvSpPr>
          <p:nvPr>
            <p:ph idx="1"/>
          </p:nvPr>
        </p:nvSpPr>
        <p:spPr>
          <a:xfrm>
            <a:off x="457200" y="1143000"/>
            <a:ext cx="8229600" cy="4648200"/>
          </a:xfrm>
        </p:spPr>
        <p:txBody>
          <a:bodyPr>
            <a:normAutofit/>
          </a:bodyPr>
          <a:lstStyle/>
          <a:p>
            <a:pPr>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What was the Situation?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v21-22 </a:t>
            </a:r>
          </a:p>
          <a:p>
            <a:pPr>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cs typeface="Arial" pitchFamily="34" charset="0"/>
              </a:rPr>
              <a:t>II.  What is the Right Attitude About Forgiveness?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v23-27</a:t>
            </a:r>
          </a:p>
          <a:p>
            <a:pPr>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cs typeface="Arial" pitchFamily="34" charset="0"/>
              </a:rPr>
              <a:t>III.  What is the Wrong Attitude About Forgiveness?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v28-35</a:t>
            </a:r>
          </a:p>
          <a:p>
            <a:pPr>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cs typeface="Arial" pitchFamily="34" charset="0"/>
              </a:rPr>
              <a:t>IV.  The Message of This Parable.</a:t>
            </a:r>
          </a:p>
        </p:txBody>
      </p:sp>
    </p:spTree>
  </p:cSld>
  <p:clrMapOvr>
    <a:masterClrMapping/>
  </p:clrMapOvr>
  <p:transition>
    <p:dissolv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23202BC-4410-4B63-8054-AAF75880649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6015BB9-3C5D-40EE-983A-1734719CABC3}"/>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 God wants you to be like the king.</a:t>
            </a:r>
          </a:p>
        </p:txBody>
      </p:sp>
      <p:sp>
        <p:nvSpPr>
          <p:cNvPr id="4" name="Rectangle 3">
            <a:extLst>
              <a:ext uri="{FF2B5EF4-FFF2-40B4-BE49-F238E27FC236}">
                <a16:creationId xmlns:a16="http://schemas.microsoft.com/office/drawing/2014/main" id="{974A4881-6AF5-4600-B6B1-FBC40794212A}"/>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IV. </a:t>
            </a:r>
            <a:r>
              <a:rPr lang="en-US" dirty="0">
                <a:solidFill>
                  <a:srgbClr val="002060"/>
                </a:solidFill>
                <a:effectLst>
                  <a:outerShdw blurRad="38100" dist="38100" dir="2700000" algn="tl">
                    <a:srgbClr val="000000">
                      <a:alpha val="43137"/>
                    </a:srgbClr>
                  </a:outerShdw>
                </a:effectLst>
                <a:cs typeface="Arial" pitchFamily="34" charset="0"/>
              </a:rPr>
              <a:t>The Message of This Parable.</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8FDC5E4-A471-4F58-89EA-D48C1F1C384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2D26AC6-90B2-4683-B780-E0B45FF28A47}"/>
              </a:ext>
            </a:extLst>
          </p:cNvPr>
          <p:cNvSpPr>
            <a:spLocks noGrp="1" noChangeArrowheads="1"/>
          </p:cNvSpPr>
          <p:nvPr>
            <p:ph idx="1"/>
          </p:nvPr>
        </p:nvSpPr>
        <p:spPr>
          <a:xfrm>
            <a:off x="685800" y="1038225"/>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B.  One of God’s purposes for you is to be a carbon copy of Him!</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Genesis 1:26-27 - Then God said,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Let us make man in our image, in our likeness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let them rule over the fish of the sea and the birds of the air, over the livestock, over all the earth, and over all the creatures that move along the ground.”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So God created man in his own image, in the image of God he created him; male and female he created them</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t>
            </a:r>
          </a:p>
        </p:txBody>
      </p:sp>
      <p:sp>
        <p:nvSpPr>
          <p:cNvPr id="4" name="Rectangle 3">
            <a:extLst>
              <a:ext uri="{FF2B5EF4-FFF2-40B4-BE49-F238E27FC236}">
                <a16:creationId xmlns:a16="http://schemas.microsoft.com/office/drawing/2014/main" id="{45610E57-C8DF-4A58-A889-CF80CB6496FD}"/>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IV. </a:t>
            </a:r>
            <a:r>
              <a:rPr lang="en-US" dirty="0">
                <a:solidFill>
                  <a:srgbClr val="002060"/>
                </a:solidFill>
                <a:effectLst>
                  <a:outerShdw blurRad="38100" dist="38100" dir="2700000" algn="tl">
                    <a:srgbClr val="000000">
                      <a:alpha val="43137"/>
                    </a:srgbClr>
                  </a:outerShdw>
                </a:effectLst>
                <a:cs typeface="Arial" pitchFamily="34" charset="0"/>
              </a:rPr>
              <a:t>The Message of This Parable.</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EEED32A-1505-430B-AA54-F327B3AB960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A0315AF-A6E4-44E3-BD2D-CDD6C4900026}"/>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C. God wants His light to shine through your attitudes so He can be honored through you!</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5:16 - . . .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let your light shine before men</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that they may see your good deeds and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praise your Father in heaven</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A3884ECE-8723-4C37-AF48-CC52EE0F05A1}"/>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IV. </a:t>
            </a:r>
            <a:r>
              <a:rPr lang="en-US" dirty="0">
                <a:solidFill>
                  <a:srgbClr val="002060"/>
                </a:solidFill>
                <a:effectLst>
                  <a:outerShdw blurRad="38100" dist="38100" dir="2700000" algn="tl">
                    <a:srgbClr val="000000">
                      <a:alpha val="43137"/>
                    </a:srgbClr>
                  </a:outerShdw>
                </a:effectLst>
                <a:cs typeface="Arial" pitchFamily="34" charset="0"/>
              </a:rPr>
              <a:t>The Message of This Parable.</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0EFE89A-2ACC-4E42-A723-1F93D23F5E9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411D28B-9286-41F1-A9AE-C3CB5CA42F8D}"/>
              </a:ext>
            </a:extLst>
          </p:cNvPr>
          <p:cNvSpPr>
            <a:spLocks noGrp="1" noChangeArrowheads="1"/>
          </p:cNvSpPr>
          <p:nvPr>
            <p:ph idx="1"/>
          </p:nvPr>
        </p:nvSpPr>
        <p:spPr>
          <a:xfrm>
            <a:off x="457200" y="1143000"/>
            <a:ext cx="8229600" cy="5410200"/>
          </a:xfrm>
        </p:spPr>
        <p:txBody>
          <a:bodyPr>
            <a:normAutofit/>
          </a:bodyPr>
          <a:lstStyle/>
          <a:p>
            <a:pPr marL="609600" indent="-609600" algn="ctr"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Honor God by forgiving others as</a:t>
            </a:r>
            <a:br>
              <a:rPr lang="en-US" sz="4400" b="1" dirty="0">
                <a:solidFill>
                  <a:srgbClr val="990033"/>
                </a:solidFill>
                <a:effectLst>
                  <a:outerShdw blurRad="38100" dist="38100" dir="2700000" algn="tl">
                    <a:srgbClr val="000000">
                      <a:alpha val="43137"/>
                    </a:srgbClr>
                  </a:outerShdw>
                </a:effectLst>
                <a:latin typeface="Arial Narrow" pitchFamily="34" charset="0"/>
              </a:rPr>
            </a:br>
            <a:r>
              <a:rPr lang="en-US" sz="4400" b="1" dirty="0">
                <a:solidFill>
                  <a:srgbClr val="990033"/>
                </a:solidFill>
                <a:effectLst>
                  <a:outerShdw blurRad="38100" dist="38100" dir="2700000" algn="tl">
                    <a:srgbClr val="000000">
                      <a:alpha val="43137"/>
                    </a:srgbClr>
                  </a:outerShdw>
                </a:effectLst>
                <a:latin typeface="Arial Narrow" pitchFamily="34" charset="0"/>
              </a:rPr>
              <a:t>He was willing to forgive you!</a:t>
            </a:r>
          </a:p>
        </p:txBody>
      </p:sp>
      <p:sp>
        <p:nvSpPr>
          <p:cNvPr id="4" name="Rectangle 3">
            <a:extLst>
              <a:ext uri="{FF2B5EF4-FFF2-40B4-BE49-F238E27FC236}">
                <a16:creationId xmlns:a16="http://schemas.microsoft.com/office/drawing/2014/main" id="{AE2D6EA7-A6FF-4FEC-BA27-CCB80E96DEF5}"/>
              </a:ext>
            </a:extLst>
          </p:cNvPr>
          <p:cNvSpPr/>
          <p:nvPr/>
        </p:nvSpPr>
        <p:spPr>
          <a:xfrm>
            <a:off x="762000" y="152400"/>
            <a:ext cx="7848600" cy="523875"/>
          </a:xfrm>
          <a:prstGeom prst="rect">
            <a:avLst/>
          </a:prstGeom>
        </p:spPr>
        <p:txBody>
          <a:bodyPr>
            <a:spAutoFit/>
          </a:bodyPr>
          <a:lstStyle/>
          <a:p>
            <a:pPr algn="ctr" eaLnBrk="1" hangingPunct="1">
              <a:defRPr/>
            </a:pP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3C9866A-8C5E-43A6-86EC-CB219A0183C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B8CD220-8DD2-42F5-AED2-C8560B75E381}"/>
              </a:ext>
            </a:extLst>
          </p:cNvPr>
          <p:cNvSpPr>
            <a:spLocks noGrp="1" noChangeArrowheads="1"/>
          </p:cNvSpPr>
          <p:nvPr>
            <p:ph idx="1"/>
          </p:nvPr>
        </p:nvSpPr>
        <p:spPr>
          <a:xfrm>
            <a:off x="457200" y="1066800"/>
            <a:ext cx="8229600" cy="5257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  Asking for forgiveness is implied here.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This question may have been 	in response to . . .</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So watch yourselves. “If your brother sins, rebuke him, and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if he repents, forgive him</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a:p>
            <a:pPr marL="609600" indent="-609600" algn="ctr" eaLnBrk="1" fontAlgn="auto" hangingPunct="1">
              <a:spcAft>
                <a:spcPts val="0"/>
              </a:spcAft>
              <a:buFont typeface="Wingdings 2" panose="05020102010507070707" pitchFamily="18" charset="2"/>
              <a:buNone/>
              <a:defRPr/>
            </a:pP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Luke 17:3-4</a:t>
            </a:r>
          </a:p>
        </p:txBody>
      </p:sp>
      <p:sp>
        <p:nvSpPr>
          <p:cNvPr id="4" name="Rectangle 3">
            <a:extLst>
              <a:ext uri="{FF2B5EF4-FFF2-40B4-BE49-F238E27FC236}">
                <a16:creationId xmlns:a16="http://schemas.microsoft.com/office/drawing/2014/main" id="{86114B86-A8D9-4572-A4B3-64FF84D8618F}"/>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was the Situation? </a:t>
            </a:r>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1E31846-079E-47C1-A0AF-56E89C71DAD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90ECD5C-6AC7-41DF-924E-DB0A5DE1C147}"/>
              </a:ext>
            </a:extLst>
          </p:cNvPr>
          <p:cNvSpPr>
            <a:spLocks noGrp="1" noChangeArrowheads="1"/>
          </p:cNvSpPr>
          <p:nvPr>
            <p:ph idx="1"/>
          </p:nvPr>
        </p:nvSpPr>
        <p:spPr>
          <a:xfrm>
            <a:off x="457200" y="1066800"/>
            <a:ext cx="8229600" cy="5257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  Asking for forgiveness is implied here.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What did Peter have in mind?</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7 times a day.</a:t>
            </a:r>
          </a:p>
        </p:txBody>
      </p:sp>
      <p:sp>
        <p:nvSpPr>
          <p:cNvPr id="4" name="Rectangle 3">
            <a:extLst>
              <a:ext uri="{FF2B5EF4-FFF2-40B4-BE49-F238E27FC236}">
                <a16:creationId xmlns:a16="http://schemas.microsoft.com/office/drawing/2014/main" id="{EFF16DD8-C60A-4D32-B6FD-581420B8841C}"/>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was the Situation? </a:t>
            </a:r>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F5E0821-6679-4F86-B475-307B50DC132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F592701-500C-4A5F-AB88-C958D3899253}"/>
              </a:ext>
            </a:extLst>
          </p:cNvPr>
          <p:cNvSpPr>
            <a:spLocks noGrp="1" noChangeArrowheads="1"/>
          </p:cNvSpPr>
          <p:nvPr>
            <p:ph idx="1"/>
          </p:nvPr>
        </p:nvSpPr>
        <p:spPr>
          <a:xfrm>
            <a:off x="457200" y="1066800"/>
            <a:ext cx="8229600" cy="5257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  Asking for forgiveness is implied here.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What did Peter have in mind?</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3 times a day.</a:t>
            </a: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(The Talmud)</a:t>
            </a:r>
          </a:p>
        </p:txBody>
      </p:sp>
      <p:sp>
        <p:nvSpPr>
          <p:cNvPr id="4" name="Rectangle 3">
            <a:extLst>
              <a:ext uri="{FF2B5EF4-FFF2-40B4-BE49-F238E27FC236}">
                <a16:creationId xmlns:a16="http://schemas.microsoft.com/office/drawing/2014/main" id="{1DD958A2-C7B1-418E-8CFB-9805E18D155B}"/>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was the Situation? </a:t>
            </a:r>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F5202B1-4A79-4DA0-AD4D-62D736A62B7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675716F-1A44-4E77-8892-034FBAAC7EF7}"/>
              </a:ext>
            </a:extLst>
          </p:cNvPr>
          <p:cNvSpPr>
            <a:spLocks noGrp="1" noChangeArrowheads="1"/>
          </p:cNvSpPr>
          <p:nvPr>
            <p:ph idx="1"/>
          </p:nvPr>
        </p:nvSpPr>
        <p:spPr>
          <a:xfrm>
            <a:off x="457200" y="1066800"/>
            <a:ext cx="8229600" cy="5257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  Asking for forgiveness is implied here.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What did Peter have in mind?</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tell you, not seven times, but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seventy-seven</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times. - v22</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(Literally 70 X 7 = 490 times a day)</a:t>
            </a: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Unlimited forgiveness!</a:t>
            </a:r>
          </a:p>
        </p:txBody>
      </p:sp>
      <p:sp>
        <p:nvSpPr>
          <p:cNvPr id="4" name="Rectangle 3">
            <a:extLst>
              <a:ext uri="{FF2B5EF4-FFF2-40B4-BE49-F238E27FC236}">
                <a16:creationId xmlns:a16="http://schemas.microsoft.com/office/drawing/2014/main" id="{3105C1D2-8941-45F8-A2E0-18D328B7DE43}"/>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was the Situation? </a:t>
            </a:r>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DA9305F-3CBC-4721-81C7-9E987FF49D8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12B492C-7A01-4229-97F1-B60829780365}"/>
              </a:ext>
            </a:extLst>
          </p:cNvPr>
          <p:cNvSpPr>
            <a:spLocks noGrp="1" noChangeArrowheads="1"/>
          </p:cNvSpPr>
          <p:nvPr>
            <p:ph idx="1"/>
          </p:nvPr>
        </p:nvSpPr>
        <p:spPr>
          <a:xfrm>
            <a:off x="457200" y="1066800"/>
            <a:ext cx="8229600" cy="5257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B. Is unconditional forgiveness emotionally possible?</a:t>
            </a:r>
            <a:endPar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endParaRPr>
          </a:p>
        </p:txBody>
      </p:sp>
      <p:sp>
        <p:nvSpPr>
          <p:cNvPr id="4" name="Rectangle 3">
            <a:extLst>
              <a:ext uri="{FF2B5EF4-FFF2-40B4-BE49-F238E27FC236}">
                <a16:creationId xmlns:a16="http://schemas.microsoft.com/office/drawing/2014/main" id="{D44DD673-714F-4F36-AD26-7DA39CE86BB2}"/>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was the Situation? </a:t>
            </a:r>
          </a:p>
        </p:txBody>
      </p:sp>
    </p:spTree>
  </p:cSld>
  <p:clrMapOvr>
    <a:masterClrMapping/>
  </p:clrMapOvr>
  <p:transition>
    <p:dissolv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Metro</Template>
  <TotalTime>34864</TotalTime>
  <Words>2489</Words>
  <Application>Microsoft Office PowerPoint</Application>
  <PresentationFormat>On-screen Show (4:3)</PresentationFormat>
  <Paragraphs>258</Paragraphs>
  <Slides>46</Slides>
  <Notes>46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46</vt:i4>
      </vt:variant>
    </vt:vector>
  </HeadingPairs>
  <TitlesOfParts>
    <vt:vector size="55" baseType="lpstr">
      <vt:lpstr>Arial</vt:lpstr>
      <vt:lpstr>Arial Narrow</vt:lpstr>
      <vt:lpstr>Calibri</vt:lpstr>
      <vt:lpstr>Franklin Gothic Medium</vt:lpstr>
      <vt:lpstr>Lucida Sans Unicode</vt:lpstr>
      <vt:lpstr>Segoe UI Symbol</vt:lpstr>
      <vt:lpstr>Times New Roman</vt:lpstr>
      <vt:lpstr>Wingdings 2</vt:lpstr>
      <vt:lpstr>Trek</vt:lpstr>
      <vt:lpstr>the  secret  of forgiveness</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Thomason Internet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Homosexual Agenda  Romans 1:18-32</dc:title>
  <dc:creator>Stephen H. Thomason</dc:creator>
  <cp:lastModifiedBy>Stephen Thomason</cp:lastModifiedBy>
  <cp:revision>1787</cp:revision>
  <dcterms:created xsi:type="dcterms:W3CDTF">2005-04-23T22:37:40Z</dcterms:created>
  <dcterms:modified xsi:type="dcterms:W3CDTF">2024-06-15T22:02:16Z</dcterms:modified>
</cp:coreProperties>
</file>