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398" r:id="rId2"/>
    <p:sldId id="1270" r:id="rId3"/>
    <p:sldId id="1271" r:id="rId4"/>
    <p:sldId id="1268" r:id="rId5"/>
    <p:sldId id="1269" r:id="rId6"/>
    <p:sldId id="1272" r:id="rId7"/>
    <p:sldId id="1123" r:id="rId8"/>
    <p:sldId id="925" r:id="rId9"/>
    <p:sldId id="1273" r:id="rId10"/>
    <p:sldId id="1274" r:id="rId11"/>
    <p:sldId id="1275" r:id="rId12"/>
    <p:sldId id="1276" r:id="rId13"/>
    <p:sldId id="1277" r:id="rId14"/>
    <p:sldId id="1278" r:id="rId15"/>
    <p:sldId id="1279" r:id="rId16"/>
    <p:sldId id="1280" r:id="rId17"/>
    <p:sldId id="1310" r:id="rId18"/>
    <p:sldId id="1281" r:id="rId19"/>
    <p:sldId id="651" r:id="rId20"/>
    <p:sldId id="1282" r:id="rId21"/>
    <p:sldId id="1283" r:id="rId22"/>
    <p:sldId id="1284" r:id="rId23"/>
    <p:sldId id="1285" r:id="rId24"/>
    <p:sldId id="1286" r:id="rId25"/>
    <p:sldId id="1287" r:id="rId26"/>
    <p:sldId id="1288" r:id="rId27"/>
    <p:sldId id="1289" r:id="rId28"/>
    <p:sldId id="1290" r:id="rId29"/>
    <p:sldId id="1291" r:id="rId30"/>
    <p:sldId id="1292" r:id="rId31"/>
    <p:sldId id="1293" r:id="rId32"/>
    <p:sldId id="1294" r:id="rId33"/>
    <p:sldId id="1295" r:id="rId34"/>
    <p:sldId id="1296" r:id="rId35"/>
    <p:sldId id="1297" r:id="rId36"/>
    <p:sldId id="1298" r:id="rId37"/>
    <p:sldId id="1299" r:id="rId38"/>
    <p:sldId id="1300" r:id="rId39"/>
    <p:sldId id="1301" r:id="rId40"/>
    <p:sldId id="1302" r:id="rId41"/>
    <p:sldId id="1303" r:id="rId42"/>
    <p:sldId id="1305" r:id="rId43"/>
    <p:sldId id="1311" r:id="rId44"/>
    <p:sldId id="1306" r:id="rId45"/>
    <p:sldId id="1307" r:id="rId46"/>
    <p:sldId id="1308" r:id="rId47"/>
    <p:sldId id="1309" r:id="rId48"/>
    <p:sldId id="1240" r:id="rId49"/>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401" autoAdjust="0"/>
  </p:normalViewPr>
  <p:slideViewPr>
    <p:cSldViewPr>
      <p:cViewPr varScale="1">
        <p:scale>
          <a:sx n="101" d="100"/>
          <a:sy n="101" d="100"/>
        </p:scale>
        <p:origin x="1512" y="7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9ED4C64F-481A-45E8-9F65-C9E66555E43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FEE20417-209C-47A6-9E62-AFD530A75DDD}"/>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08B63C6D-31EF-47C8-A660-5FB443C5E0B5}"/>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DB943CA9-BF91-42D9-936D-FA8535676DD6}"/>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981C9843-41C8-4D5C-BC76-4D491B816F0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C84EAF-C497-4325-831D-D723D297B79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C460B9AC-723C-4BD2-A1E3-EC12F0F3E5C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400BD4A9-C056-4339-9548-8DCA6B65136F}" type="datetimeFigureOut">
              <a:rPr lang="en-US"/>
              <a:pPr>
                <a:defRPr/>
              </a:pPr>
              <a:t>6/15/2024</a:t>
            </a:fld>
            <a:endParaRPr lang="en-US" dirty="0"/>
          </a:p>
        </p:txBody>
      </p:sp>
      <p:sp>
        <p:nvSpPr>
          <p:cNvPr id="4" name="Slide Image Placeholder 3">
            <a:extLst>
              <a:ext uri="{FF2B5EF4-FFF2-40B4-BE49-F238E27FC236}">
                <a16:creationId xmlns:a16="http://schemas.microsoft.com/office/drawing/2014/main" id="{DCC15D83-DCD2-4285-B558-59428592E51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C94F30C7-9498-4FF3-A27F-AA960E74CCE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9DF163B-F1B0-4549-AF97-8699DDAA6CF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4A9861AF-D243-4BDD-A761-43B5DC74EF3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5AB2A2C-6F2E-4888-A783-50F8E64D09A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DF790FDA-2C67-4039-8384-F2AE102BAC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DC7B9AD9-2803-4EA9-B189-F1C6862E7B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5C654E59-899E-4A18-AAD4-320C312A77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356B93-F4B3-49ED-BFF3-C38A2989853B}"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6D627F03-FD53-4359-88B5-69BB4F9C54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5F0A5129-9401-4A44-8206-DA3CBCD95A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A06EBA24-B0BA-4524-B4FE-A9F25DDF4DA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29F04E-F585-4F0F-9FEC-F258F2D83D7C}"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FAD3AD-F4DB-44EC-9E26-9BD155149C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8757BCB1-FDB4-472B-9FEF-4CBB5825D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3AA757A9-CC2E-4A26-8D6B-6C4FFC14D4F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075B5DC-E240-44D1-B642-639CCEBA2FA1}"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70629CB0-0425-4F17-84B1-5A03047D05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A289396D-EF88-42E9-9FC0-D9114FF491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62E17F8E-8383-4D8A-A71E-F2BCB1290C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F0F961-160B-4D4C-9F76-9CBC5F356B6F}"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79A019CA-D569-4F38-904B-E1A93BF14C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98535B68-F06F-4322-B876-926CEE5C48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DE4EB733-7CFA-4CFC-A652-E325574290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208F33-3C59-419E-BA2D-397CE4DA2534}"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45B31DE-B9B7-4DA4-A4BA-68D01B7C81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B71F3570-FADA-4858-9C31-64F89AF45A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54374C8F-2136-402A-98CD-D72D48FD8D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0C2BFE-BB0D-422F-8F94-3BE3939D5F9A}"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C75E11D9-1615-40BC-8C20-2E11ACAB3F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5E901CE1-8B41-48F7-BB04-E3AA703622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F797FEE7-E633-4F9A-AF0A-FB9DC1A5D9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0FBA94B-261F-48B1-9657-BE711A5C20AD}"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28CA3507-BC97-4468-A91A-EFA54C4526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B6A97342-EF71-49CD-83AC-38D34855F4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87C55C09-E05E-459D-A36C-9EF1FA442F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08373D-E057-49F7-8CC0-62B93F68A774}"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EDF67E17-F5E6-473A-9A29-8F5C9E3F28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C2D65F97-2918-401A-9E84-F776439A88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80FD4A9B-4C03-4DCD-9940-52B959E862E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42DD68-4633-488A-86B8-564AAF73AB31}"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E5F85188-BFEA-4CB2-ABFE-792CF079C4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53A023EC-A0B1-4273-AAF1-95E6B0F85E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4BDA618-7A8A-4DE8-9199-D48DF6B6D3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8104FD-79E6-4F46-81B8-2E2AE55AD9EF}"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A520DBB5-0161-4935-907F-E283ADCB64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E9342D7E-2D3B-4EA3-BE89-75B2DBC4FB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A05CEFF8-6D6A-44D4-99AE-8B80B865EA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8D2ECB-14D3-4FA2-8CC4-EB5E5BC41411}"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05569643-4F95-49A1-9495-8A0F33787A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FD38204A-1B92-485E-A097-7C37993351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9959B7EE-64E1-4AAD-A258-40807083BF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8BEB0D-A65C-436C-A751-E4D324335DD0}"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712C6C9-5AF4-4621-9AD6-05CE9A9A50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A5B49F8E-96B8-46A7-9D89-723F6176F0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2E5EF927-9124-406F-BDA4-0EF098D5B3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76DB8D-F186-4BED-BE30-DF160AECEE41}"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63BCBE19-0392-40C4-ACBB-CCE8267127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2A5F2F48-CE8A-46A0-8958-FD2A965E42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006910F9-B158-402F-A550-15A5DB4B5A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224479-CB6A-4573-A105-E4693835F969}"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B5D99EEC-BB69-4367-874A-3DA29912C2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68A883C8-045F-4DF4-BB07-845A2BC868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3E6F6C91-814C-4213-9E97-0283C8275C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56F418-8179-47C5-B4FE-C4EF35181CCC}"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6D164F1-C83E-4E92-B9A9-26399A470D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75311D9D-E260-4713-AEB1-01A9899537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E083A216-13D2-44AE-931F-1D2F46C8C2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636D168-5C61-444C-BADE-371E46ACAF5B}"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BC44A392-F9E6-467B-AEEA-6F0860DDEA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8C157A7C-F0F1-463E-A643-635329D9EC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7529ADB3-C1A3-4290-B107-1C9606AD1A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8825A2-97B1-406A-B473-FD8F0FA8F5DA}"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4825109D-794B-4D4E-84B6-35E91DEB31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79591A5-58B7-4783-908D-EA7F91255E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FC7A3B17-755E-49E9-A600-2796F63B2D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46F6F1-6E5D-400D-AC24-605EB882F7E8}"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F9210B05-3500-44A6-BD79-C03D34C1A5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DB7AEE33-426C-47DD-B789-4BE0A62E6D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6B808F79-A7BC-4649-9807-6DC82356288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95892C-F3DE-4E0E-B0FF-9A2419FBA8C1}"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70C9A5B4-18C9-49E3-81BB-9FCCE4873B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41AC99B6-0D77-40A9-91B6-619AC9A6D2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B9391F79-BF71-4BD4-ABEE-22F479A11E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26C484-ADEB-40CB-A87B-9C0F852C24B5}"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05BA639F-A63A-4DAD-9D32-80C0A029B2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422E47A9-C685-4F21-A726-A1314B4D74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85B3C95D-3B8E-412F-853B-78292C258F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BC7632-3047-4B20-B238-7BE0B7F4CB23}"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DF377BF7-CE4B-4121-8D96-632B81808F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4A406589-E4A8-4B75-B0E4-3CEFEAEE95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F2BE582C-C6FC-4CCA-BCB3-8084CEDFE3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A001E19-C924-4FE8-BAE7-1F94D72EB857}"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1EEF0C44-1CC5-436B-B7A5-4712850A59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67B4CB6C-DC53-4776-ACC3-839ED6F1F8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34179C7B-8F57-47C8-83BE-AF4AE10A93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4CDF86-2DF3-4498-83CC-F1C8715417A4}"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60C115EB-C5E6-4269-8A8C-5BBFAC54D8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59CC82D2-5D26-4930-BEC7-5EC39F2E34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1BC128EA-5930-4447-976D-C4CABBFE6B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F9099A-A5DB-4BA5-B7F2-5B27A88EC828}"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E6229B2-5749-4305-9DED-364587CDF9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367FE1E3-B61A-4C53-8993-3F467C2FB8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F6A885E0-C33B-4801-8D8F-6FF33C2CE2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92245A-8932-46A8-B537-C4AC1AFCD5B9}"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A5CAACB1-CFA6-483C-96F3-93EA4FAF52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5FAFC237-83A3-493D-82F2-CF9AC9F56B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2566CF95-ADD0-479A-A0AE-926100D92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36962E-3450-444F-93DB-DC58E2A55DD6}"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CF426315-D449-4863-B8E2-E4042C2D7F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7462CB43-E091-4DD7-89BB-3B94695DFB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648E2121-F8B8-4A10-917D-406173B7D0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A53FC5-2328-425A-9B85-FDC4E5E1F400}"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0545A30F-5C48-4A50-8617-19E2683E91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9CF9B463-EE7E-4A5B-BCCA-B3530F52BF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0A389389-61C4-49A2-ADFB-33D78F9238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C13000E-A3E0-403C-AD46-A35DF45107C5}"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606E0A7E-120E-4FCD-95AD-07B35EE831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E1B7233-EE48-4CCE-9BCE-5A76225578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D2A9EBE3-49A4-4AFE-AA7D-24FEC44D64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BC2E3D-0C18-4E1C-919D-580E7379F08D}"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CAC2E733-B8E3-4B9D-963C-7E37A1DF6A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65E417AE-7ED9-48F1-A651-9EE68671B8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2FE9DC59-AF8E-44B0-BFC5-3D1F57C8FA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76CD65-C79E-437D-894C-C960B923AF40}"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2B5EAECB-7C41-43B0-9B09-A9077B38BE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ABD43533-3CD0-435A-B160-40CB8AF7F0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729360E8-96EA-4C71-B46E-3C1206EBEF8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3C31FE-4EBC-4B1B-84CB-1A66433DBFFC}"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3624E6B7-3EEB-476C-9034-FECED01FBE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9B93E415-3219-425F-8ADA-D8489D91CD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7218E74F-7C96-4EE8-B54B-D0AE66777B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2A2F6E-ACF1-4D37-B497-E9901F274F10}"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116B436B-B22B-4567-8770-1FBC52746B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DDECAF67-20CA-4680-8170-6C5685C689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304DC0A5-800C-4C88-AF06-6EBE352E63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E00D86-0544-4181-A986-7BF222153CDC}"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F04621C0-BC29-4BFC-AF64-6632F313B1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D1C421C6-C24B-4200-8086-FEC227B20D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12D5A135-BC6F-44CE-A72D-DBEA4C7414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0018278-04CB-498D-9E6D-2BAB562A89C5}"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4491352F-712E-43E0-8003-CE749353F2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C2FD5C35-046C-4833-9DD8-CB3EB6FBE2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562DF712-21F0-4F32-8B7A-340E76CA62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7F2D7E-225F-4867-A9DF-EB58F542BFF5}"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D6D8DADA-1DA8-4C88-94B4-A85479E401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0953496B-8AE6-4451-997B-AC16B31B3F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70A7F9C0-6DAC-4D78-9E2F-F6492F8100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ED0784-815B-468B-83D2-2DB2EF0E2D90}"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7887B299-9D4C-46A0-B6FF-B888219BCE1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30F505FC-A9CB-4B79-98BB-A16C90CCF9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57BDD6D3-3AA5-42E0-A6ED-FDEDB91558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154C66-DC47-4EF6-BD16-1C6DE55CD93E}"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A2543CAE-5007-4B84-BD1D-D0240C4DD7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EE1F4E59-4F2B-4467-B8D5-CD3F76C4DA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E1B855C8-07F5-4F37-AB2F-7D453C9B33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B7E8E04-1B72-448B-91A4-6A8B937A7176}"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2062A686-8E85-49A0-899E-AF1F5D7D8E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CA4EE4BA-AF99-4ADA-AC37-E4FA97D08B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FED27DCD-6D51-4313-B11C-F2FDAA62C9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E7DE63-7D96-4022-A2CE-5F14A57D4CA5}"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08F3EC93-9A04-47EB-A487-FD76E76E42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08273FEF-E662-4C41-B28B-A4AC6DC467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63707D68-CF27-43AC-AB81-D27486C48D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53F5D3-7228-45AE-8BF5-FF02CFF5C7DB}"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02A45244-BA68-4737-823D-3442725968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EC49EAF4-5087-4688-B11A-E41560A259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D2E32DC3-ECEA-4337-AEF1-A63565F0EF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061BA8-7632-4909-8088-49196E201B2B}"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E391735A-7BD8-40DA-88AB-AF702AEC2F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5BE54E6C-B0D3-4093-A03D-E3138B221D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ABA594EB-9602-45EA-B1DC-0BFCE77747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2371C8-8866-4FC7-BA8A-28180DB55286}"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3ADCCCD2-481B-4139-ADEC-1215BC481B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FAAD3779-3840-433E-BBBD-05D81E9664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E2976419-1EBF-4474-9367-343F80D224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7CDD57-52D9-4D6A-89B9-5E8009CF7DD6}"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41AD600-3F9D-442C-94BD-1CFB168C58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160CDF9C-E764-4CDE-86A5-AD7AC21B6D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FAEEDE3-C29E-44EE-A4D3-20CB34DED0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5575C27-0754-4E5D-B9DF-988BC33719B6}"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D6773121-D925-43C8-9ECF-8AA04ED5DB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09FCDC77-ABDD-47A9-9799-9F3E7663BA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8A1EC9B6-1F44-40EE-9E9D-B50B2EA4D9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AA6F226-EF10-4156-A67F-D54A85B85B95}"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DC7C6F3-844A-4650-81BD-AAE09EBF0C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69F0AA41-40F9-43D0-94D6-944114E23A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309B158D-8C9C-434A-B380-DC9CC2C42F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FFA657-4445-48CA-82F8-596600C4AC8B}"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F3FB159-F393-420D-9892-EEFED717FE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668D898F-7551-41E2-88F1-38E73CEC62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2052914E-FB5A-4B34-8B80-B5D0782DDC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40A223-8F19-4B26-81FF-638CFC981BE1}"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7E5F2EC5-4573-44CE-AD5C-D2071EBF7D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41004200-F5CA-4D07-BF3A-43F9101850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96ACAA08-B66F-4C1A-90BA-BAD76AB46C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8CA2CC-F017-4EBA-B1AB-AEE8C72FC416}"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E835DA3-4091-4603-BFF8-2FC018A3965C}"/>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9325E42D-B64F-492A-9717-C35B6AD8FD29}"/>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C9CA592D-181F-40E0-B519-D7D510CB463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C11DA4E6-1251-4BF6-86F3-535007E019DC}"/>
              </a:ext>
            </a:extLst>
          </p:cNvPr>
          <p:cNvSpPr>
            <a:spLocks noGrp="1"/>
          </p:cNvSpPr>
          <p:nvPr>
            <p:ph type="sldNum" sz="quarter" idx="12"/>
          </p:nvPr>
        </p:nvSpPr>
        <p:spPr>
          <a:xfrm>
            <a:off x="8229600" y="6473825"/>
            <a:ext cx="758825" cy="247650"/>
          </a:xfrm>
        </p:spPr>
        <p:txBody>
          <a:bodyPr/>
          <a:lstStyle>
            <a:lvl1pPr>
              <a:defRPr smtClean="0"/>
            </a:lvl1pPr>
          </a:lstStyle>
          <a:p>
            <a:pPr>
              <a:defRPr/>
            </a:pPr>
            <a:fld id="{13CF8318-9A3C-4D75-9055-35E0DCEFDA0F}" type="slidenum">
              <a:rPr lang="en-US" altLang="en-US"/>
              <a:pPr>
                <a:defRPr/>
              </a:pPr>
              <a:t>‹#›</a:t>
            </a:fld>
            <a:endParaRPr lang="en-US" altLang="en-US"/>
          </a:p>
        </p:txBody>
      </p:sp>
    </p:spTree>
    <p:extLst>
      <p:ext uri="{BB962C8B-B14F-4D97-AF65-F5344CB8AC3E}">
        <p14:creationId xmlns:p14="http://schemas.microsoft.com/office/powerpoint/2010/main" val="763662969"/>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9AE2646B-AF19-4213-9276-6E0D81C6DC21}"/>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00CF751A-3E94-406E-A3B1-CF2B1673443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E772AF3-24CB-4F02-80E6-F8B8CDE89A94}"/>
              </a:ext>
            </a:extLst>
          </p:cNvPr>
          <p:cNvSpPr>
            <a:spLocks noGrp="1"/>
          </p:cNvSpPr>
          <p:nvPr>
            <p:ph type="sldNum" sz="quarter" idx="12"/>
          </p:nvPr>
        </p:nvSpPr>
        <p:spPr/>
        <p:txBody>
          <a:bodyPr/>
          <a:lstStyle>
            <a:lvl1pPr>
              <a:defRPr/>
            </a:lvl1pPr>
          </a:lstStyle>
          <a:p>
            <a:pPr>
              <a:defRPr/>
            </a:pPr>
            <a:fld id="{79C8A3DF-11B9-45AC-9776-0D5E38BEC75E}" type="slidenum">
              <a:rPr lang="en-US" altLang="en-US"/>
              <a:pPr>
                <a:defRPr/>
              </a:pPr>
              <a:t>‹#›</a:t>
            </a:fld>
            <a:endParaRPr lang="en-US" altLang="en-US"/>
          </a:p>
        </p:txBody>
      </p:sp>
    </p:spTree>
    <p:extLst>
      <p:ext uri="{BB962C8B-B14F-4D97-AF65-F5344CB8AC3E}">
        <p14:creationId xmlns:p14="http://schemas.microsoft.com/office/powerpoint/2010/main" val="395535746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B11B80-3484-4CBD-A180-264745E04CF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C254ED3-AE4D-4075-94D5-78C64C01BF4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7504277-F708-4A28-B6A8-67055C640C2E}"/>
              </a:ext>
            </a:extLst>
          </p:cNvPr>
          <p:cNvSpPr>
            <a:spLocks noGrp="1"/>
          </p:cNvSpPr>
          <p:nvPr>
            <p:ph type="sldNum" sz="quarter" idx="12"/>
          </p:nvPr>
        </p:nvSpPr>
        <p:spPr/>
        <p:txBody>
          <a:bodyPr/>
          <a:lstStyle>
            <a:lvl1pPr>
              <a:defRPr smtClean="0"/>
            </a:lvl1pPr>
          </a:lstStyle>
          <a:p>
            <a:pPr>
              <a:defRPr/>
            </a:pPr>
            <a:fld id="{2E5D2FD8-C2B0-4942-A2CD-AA2E61F13E9F}" type="slidenum">
              <a:rPr lang="en-US" altLang="en-US"/>
              <a:pPr>
                <a:defRPr/>
              </a:pPr>
              <a:t>‹#›</a:t>
            </a:fld>
            <a:endParaRPr lang="en-US" altLang="en-US"/>
          </a:p>
        </p:txBody>
      </p:sp>
    </p:spTree>
    <p:extLst>
      <p:ext uri="{BB962C8B-B14F-4D97-AF65-F5344CB8AC3E}">
        <p14:creationId xmlns:p14="http://schemas.microsoft.com/office/powerpoint/2010/main" val="215975088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BDA3456B-72D3-4ED8-A1E3-E8155036F3FB}"/>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1C545369-1B26-427C-A1A2-3F74FBB8827E}"/>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59AAD656-F21F-40EE-B068-B226020F7D8C}"/>
              </a:ext>
            </a:extLst>
          </p:cNvPr>
          <p:cNvSpPr>
            <a:spLocks noGrp="1"/>
          </p:cNvSpPr>
          <p:nvPr>
            <p:ph type="sldNum" sz="quarter" idx="12"/>
          </p:nvPr>
        </p:nvSpPr>
        <p:spPr>
          <a:xfrm>
            <a:off x="8229600" y="6473825"/>
            <a:ext cx="758825" cy="247650"/>
          </a:xfrm>
        </p:spPr>
        <p:txBody>
          <a:bodyPr/>
          <a:lstStyle>
            <a:lvl1pPr>
              <a:defRPr smtClean="0"/>
            </a:lvl1pPr>
          </a:lstStyle>
          <a:p>
            <a:pPr>
              <a:defRPr/>
            </a:pPr>
            <a:fld id="{DBA8E8D8-2C65-4C2F-89B9-D8F5FFBAB573}" type="slidenum">
              <a:rPr lang="en-US" altLang="en-US"/>
              <a:pPr>
                <a:defRPr/>
              </a:pPr>
              <a:t>‹#›</a:t>
            </a:fld>
            <a:endParaRPr lang="en-US" altLang="en-US"/>
          </a:p>
        </p:txBody>
      </p:sp>
    </p:spTree>
    <p:extLst>
      <p:ext uri="{BB962C8B-B14F-4D97-AF65-F5344CB8AC3E}">
        <p14:creationId xmlns:p14="http://schemas.microsoft.com/office/powerpoint/2010/main" val="3941717692"/>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1970CA3F-92C8-4481-B333-FCAC1943D20A}"/>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00575E3A-461D-4D42-9A18-DD62BBFB435E}"/>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332F3A8E-B8BD-4AEE-B5F1-08109DF77CF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8F2E687B-B089-4DF6-8DFE-EFE717A5DA43}"/>
              </a:ext>
            </a:extLst>
          </p:cNvPr>
          <p:cNvSpPr>
            <a:spLocks noGrp="1"/>
          </p:cNvSpPr>
          <p:nvPr>
            <p:ph type="sldNum" sz="quarter" idx="12"/>
          </p:nvPr>
        </p:nvSpPr>
        <p:spPr/>
        <p:txBody>
          <a:bodyPr/>
          <a:lstStyle>
            <a:lvl1pPr>
              <a:defRPr smtClean="0"/>
            </a:lvl1pPr>
          </a:lstStyle>
          <a:p>
            <a:pPr>
              <a:defRPr/>
            </a:pPr>
            <a:fld id="{79AB8965-1B76-45F1-A7AC-D6B4DBF8981F}" type="slidenum">
              <a:rPr lang="en-US" altLang="en-US"/>
              <a:pPr>
                <a:defRPr/>
              </a:pPr>
              <a:t>‹#›</a:t>
            </a:fld>
            <a:endParaRPr lang="en-US" altLang="en-US"/>
          </a:p>
        </p:txBody>
      </p:sp>
    </p:spTree>
    <p:extLst>
      <p:ext uri="{BB962C8B-B14F-4D97-AF65-F5344CB8AC3E}">
        <p14:creationId xmlns:p14="http://schemas.microsoft.com/office/powerpoint/2010/main" val="1500705182"/>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1CC53951-68E5-4F8A-B516-404D81B54801}"/>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A6C53359-D255-4A8C-907A-5D35B6CE9E4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8D087500-8DC0-4ED6-8CDF-926381C5DCB4}"/>
              </a:ext>
            </a:extLst>
          </p:cNvPr>
          <p:cNvSpPr>
            <a:spLocks noGrp="1"/>
          </p:cNvSpPr>
          <p:nvPr>
            <p:ph type="sldNum" sz="quarter" idx="12"/>
          </p:nvPr>
        </p:nvSpPr>
        <p:spPr/>
        <p:txBody>
          <a:bodyPr/>
          <a:lstStyle>
            <a:lvl1pPr>
              <a:defRPr/>
            </a:lvl1pPr>
          </a:lstStyle>
          <a:p>
            <a:pPr>
              <a:defRPr/>
            </a:pPr>
            <a:fld id="{5E651634-8AB3-4319-A00C-A9B1EA06CE4C}" type="slidenum">
              <a:rPr lang="en-US" altLang="en-US"/>
              <a:pPr>
                <a:defRPr/>
              </a:pPr>
              <a:t>‹#›</a:t>
            </a:fld>
            <a:endParaRPr lang="en-US" altLang="en-US"/>
          </a:p>
        </p:txBody>
      </p:sp>
    </p:spTree>
    <p:extLst>
      <p:ext uri="{BB962C8B-B14F-4D97-AF65-F5344CB8AC3E}">
        <p14:creationId xmlns:p14="http://schemas.microsoft.com/office/powerpoint/2010/main" val="997587774"/>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9BF08162-34DD-44DA-A047-57F59E30F6D8}"/>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C2C87516-07A1-4053-AAE4-9CBAF2CE3639}"/>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D2B1EEDD-96D3-4920-8B0B-7CC797F9236C}"/>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FEEA5B2B-7DC5-469C-8A66-2B4C4B0C24B0}"/>
              </a:ext>
            </a:extLst>
          </p:cNvPr>
          <p:cNvSpPr>
            <a:spLocks noGrp="1"/>
          </p:cNvSpPr>
          <p:nvPr>
            <p:ph type="sldNum" sz="quarter" idx="12"/>
          </p:nvPr>
        </p:nvSpPr>
        <p:spPr>
          <a:xfrm>
            <a:off x="8229600" y="6477000"/>
            <a:ext cx="762000" cy="247650"/>
          </a:xfrm>
        </p:spPr>
        <p:txBody>
          <a:bodyPr/>
          <a:lstStyle>
            <a:lvl1pPr>
              <a:defRPr smtClean="0"/>
            </a:lvl1pPr>
          </a:lstStyle>
          <a:p>
            <a:pPr>
              <a:defRPr/>
            </a:pPr>
            <a:fld id="{9103CAE3-FD29-4847-8D44-9778279CA33D}" type="slidenum">
              <a:rPr lang="en-US" altLang="en-US"/>
              <a:pPr>
                <a:defRPr/>
              </a:pPr>
              <a:t>‹#›</a:t>
            </a:fld>
            <a:endParaRPr lang="en-US" altLang="en-US"/>
          </a:p>
        </p:txBody>
      </p:sp>
    </p:spTree>
    <p:extLst>
      <p:ext uri="{BB962C8B-B14F-4D97-AF65-F5344CB8AC3E}">
        <p14:creationId xmlns:p14="http://schemas.microsoft.com/office/powerpoint/2010/main" val="3022518682"/>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4BBEB446-EC60-4611-89AC-32A4319AE4B7}"/>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C15A40F4-78D2-4B2F-A871-A0196617D44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DAA7DA50-9C27-46BD-96B0-9494FCBECEFD}"/>
              </a:ext>
            </a:extLst>
          </p:cNvPr>
          <p:cNvSpPr>
            <a:spLocks noGrp="1"/>
          </p:cNvSpPr>
          <p:nvPr>
            <p:ph type="sldNum" sz="quarter" idx="12"/>
          </p:nvPr>
        </p:nvSpPr>
        <p:spPr/>
        <p:txBody>
          <a:bodyPr/>
          <a:lstStyle>
            <a:lvl1pPr>
              <a:defRPr/>
            </a:lvl1pPr>
          </a:lstStyle>
          <a:p>
            <a:pPr>
              <a:defRPr/>
            </a:pPr>
            <a:fld id="{7D126BF7-F4CD-479A-AFB6-FC677C0A169D}" type="slidenum">
              <a:rPr lang="en-US" altLang="en-US"/>
              <a:pPr>
                <a:defRPr/>
              </a:pPr>
              <a:t>‹#›</a:t>
            </a:fld>
            <a:endParaRPr lang="en-US" altLang="en-US"/>
          </a:p>
        </p:txBody>
      </p:sp>
    </p:spTree>
    <p:extLst>
      <p:ext uri="{BB962C8B-B14F-4D97-AF65-F5344CB8AC3E}">
        <p14:creationId xmlns:p14="http://schemas.microsoft.com/office/powerpoint/2010/main" val="193162278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D43D47F9-2E01-4A6B-95F8-17D1648047D9}"/>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D71F41EE-60EC-472D-AF3F-2D5B620FA28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2E0293B0-3D03-47FA-9E3D-74290739E8B9}"/>
              </a:ext>
            </a:extLst>
          </p:cNvPr>
          <p:cNvSpPr>
            <a:spLocks noGrp="1"/>
          </p:cNvSpPr>
          <p:nvPr>
            <p:ph type="sldNum" sz="quarter" idx="12"/>
          </p:nvPr>
        </p:nvSpPr>
        <p:spPr/>
        <p:txBody>
          <a:bodyPr/>
          <a:lstStyle>
            <a:lvl1pPr>
              <a:defRPr smtClean="0"/>
            </a:lvl1pPr>
          </a:lstStyle>
          <a:p>
            <a:pPr>
              <a:defRPr/>
            </a:pPr>
            <a:fld id="{2BF7183A-64A1-4498-8482-4FD1B249B5B8}" type="slidenum">
              <a:rPr lang="en-US" altLang="en-US"/>
              <a:pPr>
                <a:defRPr/>
              </a:pPr>
              <a:t>‹#›</a:t>
            </a:fld>
            <a:endParaRPr lang="en-US" altLang="en-US"/>
          </a:p>
        </p:txBody>
      </p:sp>
    </p:spTree>
    <p:extLst>
      <p:ext uri="{BB962C8B-B14F-4D97-AF65-F5344CB8AC3E}">
        <p14:creationId xmlns:p14="http://schemas.microsoft.com/office/powerpoint/2010/main" val="32406869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8C9A3494-4218-43B1-B9BB-8F76FD29BD4E}"/>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D463D6BB-D221-4F0D-83E3-DD491045720E}"/>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D3F69A3F-B332-471B-89DF-F5FCF5D0D37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0234DE1A-A0E1-4BC2-AD4A-82685F3F0BFB}"/>
              </a:ext>
            </a:extLst>
          </p:cNvPr>
          <p:cNvSpPr>
            <a:spLocks noGrp="1"/>
          </p:cNvSpPr>
          <p:nvPr>
            <p:ph type="sldNum" sz="quarter" idx="12"/>
          </p:nvPr>
        </p:nvSpPr>
        <p:spPr/>
        <p:txBody>
          <a:bodyPr/>
          <a:lstStyle>
            <a:lvl1pPr>
              <a:defRPr smtClean="0"/>
            </a:lvl1pPr>
          </a:lstStyle>
          <a:p>
            <a:pPr>
              <a:defRPr/>
            </a:pPr>
            <a:fld id="{D4F16C58-EF9E-4145-BE28-380CF2C16351}" type="slidenum">
              <a:rPr lang="en-US" altLang="en-US"/>
              <a:pPr>
                <a:defRPr/>
              </a:pPr>
              <a:t>‹#›</a:t>
            </a:fld>
            <a:endParaRPr lang="en-US" altLang="en-US"/>
          </a:p>
        </p:txBody>
      </p:sp>
    </p:spTree>
    <p:extLst>
      <p:ext uri="{BB962C8B-B14F-4D97-AF65-F5344CB8AC3E}">
        <p14:creationId xmlns:p14="http://schemas.microsoft.com/office/powerpoint/2010/main" val="212343842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73458F27-A6B7-4BA6-B2A0-F588D427344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6738165-B9C6-40B1-9E1B-33850DA356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4E2A3C6F-7894-46EA-862F-596231D0D09E}"/>
              </a:ext>
            </a:extLst>
          </p:cNvPr>
          <p:cNvSpPr>
            <a:spLocks noGrp="1"/>
          </p:cNvSpPr>
          <p:nvPr>
            <p:ph type="sldNum" sz="quarter" idx="12"/>
          </p:nvPr>
        </p:nvSpPr>
        <p:spPr/>
        <p:txBody>
          <a:bodyPr/>
          <a:lstStyle>
            <a:lvl1pPr>
              <a:defRPr smtClean="0"/>
            </a:lvl1pPr>
          </a:lstStyle>
          <a:p>
            <a:pPr>
              <a:defRPr/>
            </a:pPr>
            <a:fld id="{2EB5D9A8-2047-4E9D-95BA-B73CC9EEB577}" type="slidenum">
              <a:rPr lang="en-US" altLang="en-US"/>
              <a:pPr>
                <a:defRPr/>
              </a:pPr>
              <a:t>‹#›</a:t>
            </a:fld>
            <a:endParaRPr lang="en-US" altLang="en-US"/>
          </a:p>
        </p:txBody>
      </p:sp>
    </p:spTree>
    <p:extLst>
      <p:ext uri="{BB962C8B-B14F-4D97-AF65-F5344CB8AC3E}">
        <p14:creationId xmlns:p14="http://schemas.microsoft.com/office/powerpoint/2010/main" val="1034691666"/>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B7B5EF9-EC40-4187-AED4-E9E94B7BF85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A953009D-4F9E-4BC2-8E44-29A228F19AC8}"/>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585F84E-47B2-40B7-9D63-9FCB0862EC77}"/>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FF4AC984-B562-4B4D-8463-39D2C816F8F5}"/>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4FED2C42-10CA-4CC7-8F42-69C0C8CAF8D2}"/>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39828810-01D9-421A-B6D8-51F6468D04CB}"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CD0E37E3-E351-4A4A-A9B9-EEE35706D7B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69BF9ADB-421B-44F3-8F1C-A223CBC40B2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B6C67F7D-4179-4F23-9762-6FD2EAA3B024}"/>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4721" r:id="rId1"/>
    <p:sldLayoutId id="2147484722" r:id="rId2"/>
    <p:sldLayoutId id="2147484723" r:id="rId3"/>
    <p:sldLayoutId id="2147484718" r:id="rId4"/>
    <p:sldLayoutId id="2147484724" r:id="rId5"/>
    <p:sldLayoutId id="2147484719" r:id="rId6"/>
    <p:sldLayoutId id="2147484725" r:id="rId7"/>
    <p:sldLayoutId id="2147484726" r:id="rId8"/>
    <p:sldLayoutId id="2147484727" r:id="rId9"/>
    <p:sldLayoutId id="2147484720" r:id="rId10"/>
    <p:sldLayoutId id="2147484728"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1B084180-2B65-40F5-82E0-1D539EC570F3}"/>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What  is  the church?</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4ACD63D-D45F-4AF0-A40D-683F016F3CD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B1CE91-977B-4155-A0B5-B74A1E240EC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 is not this building.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 is not the worship service.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a:t>
            </a:r>
            <a:r>
              <a:rPr lang="en-US" sz="4400" b="1" u="sng" dirty="0">
                <a:solidFill>
                  <a:srgbClr val="990033"/>
                </a:solidFill>
                <a:effectLst>
                  <a:outerShdw blurRad="38100" dist="38100" dir="2700000" algn="tl">
                    <a:srgbClr val="000000">
                      <a:alpha val="43137"/>
                    </a:srgbClr>
                  </a:outerShdw>
                </a:effectLst>
                <a:latin typeface="Arial Narrow" pitchFamily="34" charset="0"/>
              </a:rPr>
              <a:t>institution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372A8AC4-7025-4E79-9142-B52528D0F70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02861EA-601D-499E-9875-B9770394E09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3C820A-2444-472C-B550-E78D321F193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a:t>
            </a:r>
            <a:r>
              <a:rPr lang="en-US" sz="4400" b="1" u="sng" dirty="0">
                <a:solidFill>
                  <a:srgbClr val="990033"/>
                </a:solidFill>
                <a:effectLst>
                  <a:outerShdw blurRad="38100" dist="38100" dir="2700000" algn="tl">
                    <a:srgbClr val="000000">
                      <a:alpha val="43137"/>
                    </a:srgbClr>
                  </a:outerShdw>
                </a:effectLst>
                <a:latin typeface="Arial Narrow" pitchFamily="34" charset="0"/>
              </a:rPr>
              <a:t>clergy</a:t>
            </a:r>
            <a:r>
              <a:rPr lang="en-US" sz="4400" b="1" dirty="0">
                <a:solidFill>
                  <a:srgbClr val="990033"/>
                </a:solidFill>
                <a:effectLst>
                  <a:outerShdw blurRad="38100" dist="38100" dir="2700000" algn="tl">
                    <a:srgbClr val="000000">
                      <a:alpha val="43137"/>
                    </a:srgbClr>
                  </a:outerShdw>
                </a:effectLst>
                <a:latin typeface="Arial Narrow" pitchFamily="34" charset="0"/>
              </a:rPr>
              <a:t> represent God.</a:t>
            </a:r>
          </a:p>
        </p:txBody>
      </p:sp>
      <p:sp>
        <p:nvSpPr>
          <p:cNvPr id="4" name="Rectangle 3">
            <a:extLst>
              <a:ext uri="{FF2B5EF4-FFF2-40B4-BE49-F238E27FC236}">
                <a16:creationId xmlns:a16="http://schemas.microsoft.com/office/drawing/2014/main" id="{EF1890EC-5F5C-4727-97A3-2CC1F516307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48F9120-44AA-4228-847D-30E46EDCEB5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170C8DD-32B5-4D71-91F2-D50BBD9CB42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The </a:t>
            </a:r>
            <a:r>
              <a:rPr lang="en-US" sz="4400" b="1" dirty="0">
                <a:solidFill>
                  <a:srgbClr val="990033"/>
                </a:solidFill>
                <a:effectLst>
                  <a:outerShdw blurRad="38100" dist="38100" dir="2700000" algn="tl">
                    <a:srgbClr val="000000">
                      <a:alpha val="43137"/>
                    </a:srgbClr>
                  </a:outerShdw>
                </a:effectLst>
                <a:latin typeface="Arial Narrow" pitchFamily="34" charset="0"/>
              </a:rPr>
              <a:t>clergy represent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Ordination</a:t>
            </a:r>
            <a:r>
              <a:rPr lang="en-US" sz="4400" b="1" dirty="0">
                <a:solidFill>
                  <a:srgbClr val="990033"/>
                </a:solidFill>
                <a:effectLst>
                  <a:outerShdw blurRad="38100" dist="38100" dir="2700000" algn="tl">
                    <a:srgbClr val="000000">
                      <a:alpha val="43137"/>
                    </a:srgbClr>
                  </a:outerShdw>
                </a:effectLst>
                <a:latin typeface="Arial Narrow" pitchFamily="34" charset="0"/>
              </a:rPr>
              <a:t> is passed on 	through the generations.</a:t>
            </a:r>
          </a:p>
        </p:txBody>
      </p:sp>
      <p:sp>
        <p:nvSpPr>
          <p:cNvPr id="4" name="Rectangle 3">
            <a:extLst>
              <a:ext uri="{FF2B5EF4-FFF2-40B4-BE49-F238E27FC236}">
                <a16:creationId xmlns:a16="http://schemas.microsoft.com/office/drawing/2014/main" id="{78117C67-9558-4C2E-9FAF-9358E132654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15A9C6-F493-4054-B6AF-6FBEC2E41C0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EDCCCDF-AF58-4FAC-BED0-F1356B3EC42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clergy represent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Ordination is passed on 	through the generations.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Clergy have </a:t>
            </a:r>
            <a:r>
              <a:rPr lang="en-US" sz="4400" b="1">
                <a:solidFill>
                  <a:srgbClr val="990033"/>
                </a:solidFill>
                <a:effectLst>
                  <a:outerShdw blurRad="38100" dist="38100" dir="2700000" algn="tl">
                    <a:srgbClr val="000000">
                      <a:alpha val="43137"/>
                    </a:srgbClr>
                  </a:outerShdw>
                </a:effectLst>
                <a:latin typeface="Arial Narrow" pitchFamily="34" charset="0"/>
              </a:rPr>
              <a:t>exclusive minis-	tries </a:t>
            </a:r>
            <a:r>
              <a:rPr lang="en-US" sz="4400" b="1" dirty="0">
                <a:solidFill>
                  <a:srgbClr val="990033"/>
                </a:solidFill>
                <a:effectLst>
                  <a:outerShdw blurRad="38100" dist="38100" dir="2700000" algn="tl">
                    <a:srgbClr val="000000">
                      <a:alpha val="43137"/>
                    </a:srgbClr>
                  </a:outerShdw>
                </a:effectLst>
                <a:latin typeface="Arial Narrow" pitchFamily="34" charset="0"/>
              </a:rPr>
              <a:t>as </a:t>
            </a:r>
            <a:r>
              <a:rPr lang="en-US" sz="4400" b="1" u="sng" dirty="0">
                <a:solidFill>
                  <a:srgbClr val="990033"/>
                </a:solidFill>
                <a:effectLst>
                  <a:outerShdw blurRad="38100" dist="38100" dir="2700000" algn="tl">
                    <a:srgbClr val="000000">
                      <a:alpha val="43137"/>
                    </a:srgbClr>
                  </a:outerShdw>
                </a:effectLst>
                <a:latin typeface="Arial Narrow" pitchFamily="34" charset="0"/>
              </a:rPr>
              <a:t>priests</a:t>
            </a:r>
            <a:r>
              <a:rPr lang="en-US" sz="4400" b="1" dirty="0">
                <a:solidFill>
                  <a:srgbClr val="990033"/>
                </a:solidFill>
                <a:effectLst>
                  <a:outerShdw blurRad="38100" dist="38100" dir="2700000" algn="tl">
                    <a:srgbClr val="000000">
                      <a:alpha val="43137"/>
                    </a:srgbClr>
                  </a:outerShdw>
                </a:effectLst>
                <a:latin typeface="Arial Narrow" pitchFamily="34" charset="0"/>
              </a:rPr>
              <a:t> of God.</a:t>
            </a:r>
          </a:p>
        </p:txBody>
      </p:sp>
      <p:sp>
        <p:nvSpPr>
          <p:cNvPr id="4" name="Rectangle 3">
            <a:extLst>
              <a:ext uri="{FF2B5EF4-FFF2-40B4-BE49-F238E27FC236}">
                <a16:creationId xmlns:a16="http://schemas.microsoft.com/office/drawing/2014/main" id="{12CB9A3B-FEEE-4A12-8B4E-EE77FE79F5F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4F712A-4477-455F-B318-75C8787D56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A1FE21-7B3B-42C9-A0A7-2BD5877F909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The </a:t>
            </a:r>
            <a:r>
              <a:rPr lang="en-US" sz="4400" b="1" dirty="0">
                <a:solidFill>
                  <a:srgbClr val="990033"/>
                </a:solidFill>
                <a:effectLst>
                  <a:outerShdw blurRad="38100" dist="38100" dir="2700000" algn="tl">
                    <a:srgbClr val="000000">
                      <a:alpha val="43137"/>
                    </a:srgbClr>
                  </a:outerShdw>
                </a:effectLst>
                <a:latin typeface="Arial Narrow" pitchFamily="34" charset="0"/>
              </a:rPr>
              <a:t>clergy represent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Ordination is passed on 	through the generations.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Clergy have </a:t>
            </a:r>
            <a:r>
              <a:rPr lang="en-US" sz="4400" b="1">
                <a:solidFill>
                  <a:srgbClr val="990033"/>
                </a:solidFill>
                <a:effectLst>
                  <a:outerShdw blurRad="38100" dist="38100" dir="2700000" algn="tl">
                    <a:srgbClr val="000000">
                      <a:alpha val="43137"/>
                    </a:srgbClr>
                  </a:outerShdw>
                </a:effectLst>
                <a:latin typeface="Arial Narrow" pitchFamily="34" charset="0"/>
              </a:rPr>
              <a:t>exclusive minis-	tries </a:t>
            </a:r>
            <a:r>
              <a:rPr lang="en-US" sz="4400" b="1" dirty="0">
                <a:solidFill>
                  <a:srgbClr val="990033"/>
                </a:solidFill>
                <a:effectLst>
                  <a:outerShdw blurRad="38100" dist="38100" dir="2700000" algn="tl">
                    <a:srgbClr val="000000">
                      <a:alpha val="43137"/>
                    </a:srgbClr>
                  </a:outerShdw>
                </a:effectLst>
                <a:latin typeface="Arial Narrow" pitchFamily="34" charset="0"/>
              </a:rPr>
              <a:t>as priests of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a:t>
            </a:r>
            <a:r>
              <a:rPr lang="en-US" sz="4400" b="1">
                <a:solidFill>
                  <a:srgbClr val="990033"/>
                </a:solidFill>
                <a:effectLst>
                  <a:outerShdw blurRad="38100" dist="38100" dir="2700000" algn="tl">
                    <a:srgbClr val="000000">
                      <a:alpha val="43137"/>
                    </a:srgbClr>
                  </a:outerShdw>
                </a:effectLst>
                <a:latin typeface="Arial Narrow" pitchFamily="34" charset="0"/>
              </a:rPr>
              <a:t>.  Clergy </a:t>
            </a:r>
            <a:r>
              <a:rPr lang="en-US" sz="4400" b="1" u="sng" dirty="0">
                <a:solidFill>
                  <a:srgbClr val="990033"/>
                </a:solidFill>
                <a:effectLst>
                  <a:outerShdw blurRad="38100" dist="38100" dir="2700000" algn="tl">
                    <a:srgbClr val="000000">
                      <a:alpha val="43137"/>
                    </a:srgbClr>
                  </a:outerShdw>
                </a:effectLst>
                <a:latin typeface="Arial Narrow" pitchFamily="34" charset="0"/>
              </a:rPr>
              <a:t>control</a:t>
            </a:r>
            <a:r>
              <a:rPr lang="en-US" sz="4400" b="1" dirty="0">
                <a:solidFill>
                  <a:srgbClr val="990033"/>
                </a:solidFill>
                <a:effectLst>
                  <a:outerShdw blurRad="38100" dist="38100" dir="2700000" algn="tl">
                    <a:srgbClr val="000000">
                      <a:alpha val="43137"/>
                    </a:srgbClr>
                  </a:outerShdw>
                </a:effectLst>
                <a:latin typeface="Arial Narrow" pitchFamily="34" charset="0"/>
              </a:rPr>
              <a:t> ministry.</a:t>
            </a:r>
          </a:p>
        </p:txBody>
      </p:sp>
      <p:sp>
        <p:nvSpPr>
          <p:cNvPr id="4" name="Rectangle 3">
            <a:extLst>
              <a:ext uri="{FF2B5EF4-FFF2-40B4-BE49-F238E27FC236}">
                <a16:creationId xmlns:a16="http://schemas.microsoft.com/office/drawing/2014/main" id="{C06332AD-B3E3-483D-BAF3-BBCD5E618D8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79CA6C1-04AE-436C-901C-9816D6ADDE4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5032002-6C22-4C83-92D2-E8608A452FF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Operate under a </a:t>
            </a:r>
            <a:r>
              <a:rPr lang="en-US" sz="4400" b="1" u="sng" dirty="0">
                <a:solidFill>
                  <a:srgbClr val="990033"/>
                </a:solidFill>
                <a:effectLst>
                  <a:outerShdw blurRad="38100" dist="38100" dir="2700000" algn="tl">
                    <a:srgbClr val="000000">
                      <a:alpha val="43137"/>
                    </a:srgbClr>
                  </a:outerShdw>
                </a:effectLst>
                <a:latin typeface="Arial Narrow" pitchFamily="34" charset="0"/>
              </a:rPr>
              <a:t>chain</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command</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05F72D1C-80D8-43A5-8276-BADBDE2F0E7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83D03E-B289-41BE-9ABD-DBA75DBFA90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AEE8E45-122E-45D8-9FFC-2ECA532DBBE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Operate under a chain of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6. Their scriptural authority is 	</a:t>
            </a:r>
            <a:r>
              <a:rPr lang="en-US" sz="4400" b="1" u="sng" dirty="0">
                <a:solidFill>
                  <a:srgbClr val="990033"/>
                </a:solidFill>
                <a:effectLst>
                  <a:outerShdw blurRad="38100" dist="38100" dir="2700000" algn="tl">
                    <a:srgbClr val="000000">
                      <a:alpha val="43137"/>
                    </a:srgbClr>
                  </a:outerShdw>
                </a:effectLst>
                <a:latin typeface="Arial Narrow" pitchFamily="34" charset="0"/>
              </a:rPr>
              <a:t>canon</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law</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1959B0E5-B6EA-4486-9B65-8569D4D17BC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D185437-F4A6-4284-8CE0-D93C9ADD90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25CE599-2F32-4981-B5C8-03089CEC0C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is not me! Or an institution!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Operate under a chain of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6. Their scriptural authority is 	canon law.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7</a:t>
            </a:r>
            <a:r>
              <a:rPr lang="en-US" sz="4400" b="1">
                <a:solidFill>
                  <a:srgbClr val="990033"/>
                </a:solidFill>
                <a:effectLst>
                  <a:outerShdw blurRad="38100" dist="38100" dir="2700000" algn="tl">
                    <a:srgbClr val="000000">
                      <a:alpha val="43137"/>
                    </a:srgbClr>
                  </a:outerShdw>
                </a:effectLst>
                <a:latin typeface="Arial Narrow" pitchFamily="34" charset="0"/>
              </a:rPr>
              <a:t>.  Tend </a:t>
            </a:r>
            <a:r>
              <a:rPr lang="en-US" sz="4400" b="1" dirty="0">
                <a:solidFill>
                  <a:srgbClr val="990033"/>
                </a:solidFill>
                <a:effectLst>
                  <a:outerShdw blurRad="38100" dist="38100" dir="2700000" algn="tl">
                    <a:srgbClr val="000000">
                      <a:alpha val="43137"/>
                    </a:srgbClr>
                  </a:outerShdw>
                </a:effectLst>
                <a:latin typeface="Arial Narrow" pitchFamily="34" charset="0"/>
              </a:rPr>
              <a:t>to </a:t>
            </a:r>
            <a:r>
              <a:rPr lang="en-US" sz="4400" b="1" u="sng" dirty="0">
                <a:solidFill>
                  <a:srgbClr val="990033"/>
                </a:solidFill>
                <a:effectLst>
                  <a:outerShdw blurRad="38100" dist="38100" dir="2700000" algn="tl">
                    <a:srgbClr val="000000">
                      <a:alpha val="43137"/>
                    </a:srgbClr>
                  </a:outerShdw>
                </a:effectLst>
                <a:latin typeface="Arial Narrow" pitchFamily="34" charset="0"/>
              </a:rPr>
              <a:t>focus</a:t>
            </a:r>
            <a:r>
              <a:rPr lang="en-US" sz="4400" b="1" dirty="0">
                <a:solidFill>
                  <a:srgbClr val="990033"/>
                </a:solidFill>
                <a:effectLst>
                  <a:outerShdw blurRad="38100" dist="38100" dir="2700000" algn="tl">
                    <a:srgbClr val="000000">
                      <a:alpha val="43137"/>
                    </a:srgbClr>
                  </a:outerShdw>
                </a:effectLst>
                <a:latin typeface="Arial Narrow" pitchFamily="34" charset="0"/>
              </a:rPr>
              <a:t> on a charismatic 	leader or preacher.</a:t>
            </a:r>
          </a:p>
        </p:txBody>
      </p:sp>
      <p:sp>
        <p:nvSpPr>
          <p:cNvPr id="4" name="Rectangle 3">
            <a:extLst>
              <a:ext uri="{FF2B5EF4-FFF2-40B4-BE49-F238E27FC236}">
                <a16:creationId xmlns:a16="http://schemas.microsoft.com/office/drawing/2014/main" id="{21846ECE-BC65-44C3-954C-6228D058AB9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8579637-5F30-4445-947F-ADD56DDBF243}"/>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28217CC-C5F1-4AF6-AC17-CB9E17B6F735}"/>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the Church is Not!</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What the Church Is!</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504268F-EF9E-423D-9252-F39BB8DFC6B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293D69-A125-4A8A-A4C2-96B19CBC79C1}"/>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339966"/>
                </a:solidFill>
                <a:effectLst>
                  <a:outerShdw blurRad="38100" dist="38100" dir="2700000" algn="tl">
                    <a:srgbClr val="000000">
                      <a:alpha val="43137"/>
                    </a:srgbClr>
                  </a:outerShdw>
                </a:effectLst>
                <a:latin typeface="Arial Narrow" pitchFamily="34" charset="0"/>
              </a:rPr>
              <a:t>Church</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an assembly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those 	called </a:t>
            </a:r>
            <a:r>
              <a:rPr lang="en-US" sz="4400" b="1" dirty="0">
                <a:solidFill>
                  <a:srgbClr val="990033"/>
                </a:solidFill>
                <a:effectLst>
                  <a:outerShdw blurRad="38100" dist="38100" dir="2700000" algn="tl">
                    <a:srgbClr val="000000">
                      <a:alpha val="43137"/>
                    </a:srgbClr>
                  </a:outerShdw>
                </a:effectLst>
                <a:latin typeface="Arial Narrow" pitchFamily="34" charset="0"/>
              </a:rPr>
              <a:t>out </a:t>
            </a:r>
            <a:r>
              <a:rPr lang="en-US" sz="4400" b="1">
                <a:solidFill>
                  <a:srgbClr val="990033"/>
                </a:solidFill>
                <a:effectLst>
                  <a:outerShdw blurRad="38100" dist="38100" dir="2700000" algn="tl">
                    <a:srgbClr val="000000">
                      <a:alpha val="43137"/>
                    </a:srgbClr>
                  </a:outerShdw>
                </a:effectLst>
                <a:latin typeface="Arial Narrow" pitchFamily="34" charset="0"/>
              </a:rPr>
              <a:t>from a </a:t>
            </a:r>
            <a:r>
              <a:rPr lang="en-US" sz="4400" b="1" dirty="0">
                <a:solidFill>
                  <a:srgbClr val="990033"/>
                </a:solidFill>
                <a:effectLst>
                  <a:outerShdw blurRad="38100" dist="38100" dir="2700000" algn="tl">
                    <a:srgbClr val="000000">
                      <a:alpha val="43137"/>
                    </a:srgbClr>
                  </a:outerShdw>
                </a:effectLst>
                <a:latin typeface="Arial Narrow" pitchFamily="34" charset="0"/>
              </a:rPr>
              <a:t>group for </a:t>
            </a:r>
            <a:r>
              <a:rPr lang="en-US" sz="4400" b="1">
                <a:solidFill>
                  <a:srgbClr val="990033"/>
                </a:solidFill>
                <a:effectLst>
                  <a:outerShdw blurRad="38100" dist="38100" dir="2700000" algn="tl">
                    <a:srgbClr val="000000">
                      <a:alpha val="43137"/>
                    </a:srgbClr>
                  </a:outerShdw>
                </a:effectLst>
                <a:latin typeface="Arial Narrow" pitchFamily="34" charset="0"/>
              </a:rPr>
              <a:t>a 	purpose.</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Gentium" pitchFamily="2" charset="0"/>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Gentium" pitchFamily="2" charset="0"/>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Gentium" pitchFamily="2"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ἐκκλησία</a:t>
            </a:r>
            <a:endPar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1396987D-B657-46A9-8E85-0D93483A1BF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4DC8E92-ED6B-44FC-A963-0591D197121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69CE8B3-FE90-42C2-9A05-155C900617A0}"/>
              </a:ext>
            </a:extLst>
          </p:cNvPr>
          <p:cNvSpPr>
            <a:spLocks noGrp="1" noChangeArrowheads="1"/>
          </p:cNvSpPr>
          <p:nvPr>
            <p:ph idx="1"/>
          </p:nvPr>
        </p:nvSpPr>
        <p:spPr>
          <a:xfrm>
            <a:off x="457200" y="1143000"/>
            <a:ext cx="8229600" cy="5715000"/>
          </a:xfrm>
        </p:spPr>
        <p:txBody>
          <a:bodyPr>
            <a:normAutofit fontScale="92500" lnSpcReduction="100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16:13-18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Jesus came to the region of Caesarea Philippi, he asked his disciples, “Who do people say the Son of Man is?” They replied, “Some say John the Baptist; others say Elijah; and still others, Jeremiah or one of the prophets.” “But what about you?” he asked. “Who do you say I am?” Simon Peter answered, “You are the Christ, the Son of the living God.” Jesus replied, “Blessed are you, Simon son of Jonah, for this was not revealed to you by man, but by my Father in heaven. And I tell you that you are Peter, and on this rock I will build my church, and the gates of Hades will not overcome it.</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2CFE9F9-515E-4CE7-AC95-D1D204DC05B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F2A614-F223-48AD-8544-EF3A4A18B7B1}"/>
              </a:ext>
            </a:extLst>
          </p:cNvPr>
          <p:cNvSpPr>
            <a:spLocks noGrp="1" noChangeArrowheads="1"/>
          </p:cNvSpPr>
          <p:nvPr>
            <p:ph idx="1"/>
          </p:nvPr>
        </p:nvSpPr>
        <p:spPr>
          <a:xfrm>
            <a:off x="457200" y="1066800"/>
            <a:ext cx="8229600" cy="5791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God’s </a:t>
            </a:r>
            <a:r>
              <a:rPr lang="en-US" sz="4400" b="1" u="sng" dirty="0">
                <a:solidFill>
                  <a:srgbClr val="990033"/>
                </a:solidFill>
                <a:effectLst>
                  <a:outerShdw blurRad="38100" dist="38100" dir="2700000" algn="tl">
                    <a:srgbClr val="000000">
                      <a:alpha val="43137"/>
                    </a:srgbClr>
                  </a:outerShdw>
                </a:effectLst>
                <a:latin typeface="Arial Narrow" pitchFamily="34" charset="0"/>
              </a:rPr>
              <a:t>house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2:19-20 - you are no longer foreigners and aliens, but fellow citizens with God’s people and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members of God’s household</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built on the foundation of the apostles and prophets, with Christ Jesus himself as the chief cornerstone.</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3:6 - Christ is faithful as a son over God’s house. And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are his house</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if we hold on to our courage and </a:t>
            </a:r>
            <a:r>
              <a:rPr lang="en-US" sz="2600" b="1">
                <a:solidFill>
                  <a:schemeClr val="tx1"/>
                </a:solidFill>
                <a:effectLst>
                  <a:outerShdw blurRad="38100" dist="38100" dir="2700000" algn="tl">
                    <a:srgbClr val="000000">
                      <a:alpha val="43137"/>
                    </a:srgbClr>
                  </a:outerShdw>
                </a:effectLst>
                <a:latin typeface="Arial" pitchFamily="34" charset="0"/>
                <a:cs typeface="Arial" pitchFamily="34" charset="0"/>
              </a:rPr>
              <a:t>the hpe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of which we </a:t>
            </a:r>
            <a:r>
              <a:rPr lang="en-US" sz="2600" b="1">
                <a:solidFill>
                  <a:schemeClr val="tx1"/>
                </a:solidFill>
                <a:effectLst>
                  <a:outerShdw blurRad="38100" dist="38100" dir="2700000" algn="tl">
                    <a:srgbClr val="000000">
                      <a:alpha val="43137"/>
                    </a:srgbClr>
                  </a:outerShdw>
                </a:effectLst>
                <a:latin typeface="Arial" pitchFamily="34" charset="0"/>
                <a:cs typeface="Arial" pitchFamily="34" charset="0"/>
              </a:rPr>
              <a:t>boast.</a:t>
            </a:r>
            <a:endPar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D71FFD2-AEEA-49AC-B88D-ACECDB20EC5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1A2B681-922B-4AE4-851B-FC5D53ED0CE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BAD39E-3324-43F9-A5C3-2D659AA1C5D3}"/>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God’s </a:t>
            </a:r>
            <a:r>
              <a:rPr lang="en-US" sz="4400" b="1" u="sng" dirty="0">
                <a:solidFill>
                  <a:srgbClr val="990033"/>
                </a:solidFill>
                <a:effectLst>
                  <a:outerShdw blurRad="38100" dist="38100" dir="2700000" algn="tl">
                    <a:srgbClr val="000000">
                      <a:alpha val="43137"/>
                    </a:srgbClr>
                  </a:outerShdw>
                </a:effectLst>
                <a:latin typeface="Arial Narrow" pitchFamily="34" charset="0"/>
              </a:rPr>
              <a:t>house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2:5 - </a:t>
            </a:r>
            <a:r>
              <a:rPr lang="en-US" sz="2800" baseline="30000" dirty="0">
                <a:latin typeface="Arial" pitchFamily="34" charset="0"/>
                <a:cs typeface="Arial" pitchFamily="34" charset="0"/>
              </a:rPr>
              <a:t>﻿</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you also, like living stones,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are being built into a spiritual house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be a holy priesthood, offering spiritual sacrifices acceptable to God through Jesus Christ.</a:t>
            </a:r>
          </a:p>
        </p:txBody>
      </p:sp>
      <p:sp>
        <p:nvSpPr>
          <p:cNvPr id="4" name="Rectangle 3">
            <a:extLst>
              <a:ext uri="{FF2B5EF4-FFF2-40B4-BE49-F238E27FC236}">
                <a16:creationId xmlns:a16="http://schemas.microsoft.com/office/drawing/2014/main" id="{599FC941-94D9-425F-9486-618DB9E540B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89468BB-66CF-4869-BDF6-3BD2B856EF6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384871D-E53E-4872-9E9C-87D9462B1DF5}"/>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God’s </a:t>
            </a:r>
            <a:r>
              <a:rPr lang="en-US" sz="4400" b="1" u="sng" dirty="0">
                <a:solidFill>
                  <a:srgbClr val="990033"/>
                </a:solidFill>
                <a:effectLst>
                  <a:outerShdw blurRad="38100" dist="38100" dir="2700000" algn="tl">
                    <a:srgbClr val="000000">
                      <a:alpha val="43137"/>
                    </a:srgbClr>
                  </a:outerShdw>
                </a:effectLst>
                <a:latin typeface="Arial Narrow" pitchFamily="34" charset="0"/>
              </a:rPr>
              <a:t>temple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3:16 - Don’t you know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yourselves are God’s temple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that God’s Spirit lives in you</a:t>
            </a:r>
            <a:r>
              <a:rPr lang="en-US" sz="2800" dirty="0">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6:19 - Do you not know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your body is a temple of the Holy Spirit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in you, whom you have received from God?</a:t>
            </a:r>
          </a:p>
        </p:txBody>
      </p:sp>
      <p:sp>
        <p:nvSpPr>
          <p:cNvPr id="4" name="Rectangle 3">
            <a:extLst>
              <a:ext uri="{FF2B5EF4-FFF2-40B4-BE49-F238E27FC236}">
                <a16:creationId xmlns:a16="http://schemas.microsoft.com/office/drawing/2014/main" id="{287D907C-F7F2-4EB1-B89A-E9F322E2A28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BA5DB9F-6159-40E6-8F28-1A7A3C22D7A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6BCB414-6E93-4F74-BF0C-6B29D7CC91AD}"/>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We are </a:t>
            </a:r>
            <a:r>
              <a:rPr lang="en-US" sz="4400" b="1" u="sng" dirty="0">
                <a:solidFill>
                  <a:srgbClr val="990033"/>
                </a:solidFill>
                <a:effectLst>
                  <a:outerShdw blurRad="38100" dist="38100" dir="2700000" algn="tl">
                    <a:srgbClr val="000000">
                      <a:alpha val="43137"/>
                    </a:srgbClr>
                  </a:outerShdw>
                </a:effectLst>
                <a:latin typeface="Arial Narrow" pitchFamily="34" charset="0"/>
              </a:rPr>
              <a:t>living</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stones</a:t>
            </a:r>
            <a:r>
              <a:rPr lang="en-US" sz="4400" b="1" dirty="0">
                <a:solidFill>
                  <a:srgbClr val="990033"/>
                </a:solidFill>
                <a:effectLst>
                  <a:outerShdw blurRad="38100" dist="38100" dir="2700000" algn="tl">
                    <a:srgbClr val="000000">
                      <a:alpha val="43137"/>
                    </a:srgbClr>
                  </a:outerShdw>
                </a:effectLst>
                <a:latin typeface="Arial Narrow" pitchFamily="34" charset="0"/>
              </a:rPr>
              <a:t> in this 	house.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2:5 -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also, like living stones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are being built into a spiritual house to be a holy priesthood, offering spiritual sacrifices acceptable to God through Jesus Christ.</a:t>
            </a:r>
          </a:p>
        </p:txBody>
      </p:sp>
      <p:sp>
        <p:nvSpPr>
          <p:cNvPr id="4" name="Rectangle 3">
            <a:extLst>
              <a:ext uri="{FF2B5EF4-FFF2-40B4-BE49-F238E27FC236}">
                <a16:creationId xmlns:a16="http://schemas.microsoft.com/office/drawing/2014/main" id="{8490BCF4-EB89-43A0-9EB0-82F7358DAF0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C60AE6-4B7B-412B-9AF0-F1DB9F02A44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BBDB5F-57E2-4790-B7F3-3217D0BD3588}"/>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original word.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p:txBody>
      </p:sp>
      <p:sp>
        <p:nvSpPr>
          <p:cNvPr id="4" name="Rectangle 3">
            <a:extLst>
              <a:ext uri="{FF2B5EF4-FFF2-40B4-BE49-F238E27FC236}">
                <a16:creationId xmlns:a16="http://schemas.microsoft.com/office/drawing/2014/main" id="{5306B9D6-5F5F-4526-9FAD-0F9536A3511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EC5CD95-63BC-4B35-9AFF-1CD2398A9EF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981A33A-48C2-41A4-ACA3-38A6CC6A6AAF}"/>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 </a:t>
            </a:r>
            <a:r>
              <a:rPr lang="en-US" sz="4400" b="1" u="sng" dirty="0">
                <a:solidFill>
                  <a:srgbClr val="990033"/>
                </a:solidFill>
                <a:effectLst>
                  <a:outerShdw blurRad="38100" dist="38100" dir="2700000" algn="tl">
                    <a:srgbClr val="000000">
                      <a:alpha val="43137"/>
                    </a:srgbClr>
                  </a:outerShdw>
                </a:effectLst>
                <a:latin typeface="Arial Narrow" pitchFamily="34" charset="0"/>
              </a:rPr>
              <a:t>secular</a:t>
            </a:r>
            <a:r>
              <a:rPr lang="en-US" sz="4400" b="1" dirty="0">
                <a:solidFill>
                  <a:srgbClr val="990033"/>
                </a:solidFill>
                <a:effectLst>
                  <a:outerShdw blurRad="38100" dist="38100" dir="2700000" algn="tl">
                    <a:srgbClr val="000000">
                      <a:alpha val="43137"/>
                    </a:srgbClr>
                  </a:outerShdw>
                </a:effectLst>
                <a:latin typeface="Arial Narrow" pitchFamily="34" charset="0"/>
              </a:rPr>
              <a:t> crowd.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19:32 -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assembly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was in confusion: Some were shouting one thing, some another. Most of the people did not even know why they were there.</a:t>
            </a:r>
          </a:p>
        </p:txBody>
      </p:sp>
      <p:sp>
        <p:nvSpPr>
          <p:cNvPr id="4" name="Rectangle 3">
            <a:extLst>
              <a:ext uri="{FF2B5EF4-FFF2-40B4-BE49-F238E27FC236}">
                <a16:creationId xmlns:a16="http://schemas.microsoft.com/office/drawing/2014/main" id="{92EF9173-A718-4D38-9761-76D7DD71E07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AC38178-1B5D-4E84-97DD-5131716DBFF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9E206B-2651-4C40-A5B1-31348FA60822}"/>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 secular crowd.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19:32 -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assembly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was in confusion: Some were shouting one thing, some another. Most of the people did not even know why they were there.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19:39 - If there is anything further you want to bring up, it must be settled in a legal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assembly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06D001EF-B088-4971-BCB6-5568684A5B5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84B947-3B3C-4D11-B8DA-CFB87795FE2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3A5F768-05E2-4303-945D-4EC8E060B6D2}"/>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body throughout the </a:t>
            </a:r>
            <a:r>
              <a:rPr lang="en-US" sz="4400" b="1" u="sng" dirty="0">
                <a:solidFill>
                  <a:srgbClr val="990033"/>
                </a:solidFill>
                <a:effectLst>
                  <a:outerShdw blurRad="38100" dist="38100" dir="2700000" algn="tl">
                    <a:srgbClr val="000000">
                      <a:alpha val="43137"/>
                    </a:srgbClr>
                  </a:outerShdw>
                </a:effectLst>
                <a:latin typeface="Arial Narrow" pitchFamily="34" charset="0"/>
              </a:rPr>
              <a:t>world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1:13 - For you have heard of my previous way of life in Judaism, how intensely I persecuted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of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tried to destroy it.</a:t>
            </a:r>
          </a:p>
        </p:txBody>
      </p:sp>
      <p:sp>
        <p:nvSpPr>
          <p:cNvPr id="4" name="Rectangle 3">
            <a:extLst>
              <a:ext uri="{FF2B5EF4-FFF2-40B4-BE49-F238E27FC236}">
                <a16:creationId xmlns:a16="http://schemas.microsoft.com/office/drawing/2014/main" id="{629BF2AE-1D10-491F-A491-D15A015626A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4E6E849-3A3E-483E-9110-E6257E5398F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F96FA2-D604-480F-AC4F-07A04752AAA7}"/>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body throughout the </a:t>
            </a:r>
            <a:r>
              <a:rPr lang="en-US" sz="4400" b="1" u="sng" dirty="0">
                <a:solidFill>
                  <a:srgbClr val="990033"/>
                </a:solidFill>
                <a:effectLst>
                  <a:outerShdw blurRad="38100" dist="38100" dir="2700000" algn="tl">
                    <a:srgbClr val="000000">
                      <a:alpha val="43137"/>
                    </a:srgbClr>
                  </a:outerShdw>
                </a:effectLst>
                <a:latin typeface="Arial Narrow" pitchFamily="34" charset="0"/>
              </a:rPr>
              <a:t>world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1:13 - For you have heard of my previous way of life in Judaism, how intensely I persecuted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of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tried to destroy it.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5:23 - For the husband is the head of the wife as Christ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head of the church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his body, of which he is the Savior.</a:t>
            </a:r>
          </a:p>
        </p:txBody>
      </p:sp>
      <p:sp>
        <p:nvSpPr>
          <p:cNvPr id="4" name="Rectangle 3">
            <a:extLst>
              <a:ext uri="{FF2B5EF4-FFF2-40B4-BE49-F238E27FC236}">
                <a16:creationId xmlns:a16="http://schemas.microsoft.com/office/drawing/2014/main" id="{80DD8600-5813-48FF-8270-C10DC27B7E6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03E22B2-B36D-4A3B-8B1C-B194FA69AC4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E60AC25-6745-4AA9-BE92-05BEBBDAF156}"/>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 body throughout the </a:t>
            </a:r>
            <a:r>
              <a:rPr lang="en-US" sz="4400" b="1" u="sng" dirty="0">
                <a:solidFill>
                  <a:srgbClr val="990033"/>
                </a:solidFill>
                <a:effectLst>
                  <a:outerShdw blurRad="38100" dist="38100" dir="2700000" algn="tl">
                    <a:srgbClr val="000000">
                      <a:alpha val="43137"/>
                    </a:srgbClr>
                  </a:outerShdw>
                </a:effectLst>
                <a:latin typeface="Arial Narrow" pitchFamily="34" charset="0"/>
              </a:rPr>
              <a:t>world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12:22-23 - You have come to thousands upon thousands of angels in joyful assembly,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the church of the firstborn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whose names are written in heaven.</a:t>
            </a:r>
          </a:p>
        </p:txBody>
      </p:sp>
      <p:sp>
        <p:nvSpPr>
          <p:cNvPr id="4" name="Rectangle 3">
            <a:extLst>
              <a:ext uri="{FF2B5EF4-FFF2-40B4-BE49-F238E27FC236}">
                <a16:creationId xmlns:a16="http://schemas.microsoft.com/office/drawing/2014/main" id="{27798A7F-F4B6-4665-AC7B-667489E6A58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CD01D7-042F-44D6-9950-D1F4DFCAE55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41B72E-CE3E-4320-805B-2BC87FB2AEF6}"/>
              </a:ext>
            </a:extLst>
          </p:cNvPr>
          <p:cNvSpPr>
            <a:spLocks noGrp="1" noChangeArrowheads="1"/>
          </p:cNvSpPr>
          <p:nvPr>
            <p:ph idx="1"/>
          </p:nvPr>
        </p:nvSpPr>
        <p:spPr>
          <a:xfrm>
            <a:off x="457200" y="1143000"/>
            <a:ext cx="8229600" cy="5715000"/>
          </a:xfrm>
        </p:spPr>
        <p:txBody>
          <a:bodyPr>
            <a:normAutofit fontScale="92500" lnSpcReduction="100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16:13-18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Jesus came to the region of Caesarea Philippi, he asked his disciples, “Who do people say the Son of Man is?” They replied, “Some say John the Baptist; others say Elijah; and still others, Jeremiah or one of the prophets.” “But what about you?” he asked. “Who do you say I am?” Simon Peter answered, “You are the Christ, the Son of the living God.” Jesus replied, “Blessed are you, Simon son of Jonah, for this was not revealed to you by man, but by my Father in heaven. And I tell you that you are Peter, and on this rock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will build my church, and the gates of Hades will not overcome it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C09632-9901-4DD1-BD6B-0B3D9479B72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CF156C2-9C03-4D75-8C01-0CAB77CEF31A}"/>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The church of a </a:t>
            </a:r>
            <a:r>
              <a:rPr lang="en-US" sz="4400" b="1" u="sng" dirty="0">
                <a:solidFill>
                  <a:srgbClr val="990033"/>
                </a:solidFill>
                <a:effectLst>
                  <a:outerShdw blurRad="38100" dist="38100" dir="2700000" algn="tl">
                    <a:srgbClr val="000000">
                      <a:alpha val="43137"/>
                    </a:srgbClr>
                  </a:outerShdw>
                </a:effectLst>
                <a:latin typeface="Arial Narrow" pitchFamily="34" charset="0"/>
              </a:rPr>
              <a:t>city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13:1 -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Antioch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there were prophets and teachers.</a:t>
            </a:r>
          </a:p>
        </p:txBody>
      </p:sp>
      <p:sp>
        <p:nvSpPr>
          <p:cNvPr id="4" name="Rectangle 3">
            <a:extLst>
              <a:ext uri="{FF2B5EF4-FFF2-40B4-BE49-F238E27FC236}">
                <a16:creationId xmlns:a16="http://schemas.microsoft.com/office/drawing/2014/main" id="{8F7AA418-28CF-4274-A4A4-57912A384C2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5E211F-122D-4218-8D8C-0D652C3D5A3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2A7EDB-8354-4C75-AB2C-5188E092958F}"/>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The church of a </a:t>
            </a:r>
            <a:r>
              <a:rPr lang="en-US" sz="4400" b="1" u="sng" dirty="0">
                <a:solidFill>
                  <a:srgbClr val="990033"/>
                </a:solidFill>
                <a:effectLst>
                  <a:outerShdw blurRad="38100" dist="38100" dir="2700000" algn="tl">
                    <a:srgbClr val="000000">
                      <a:alpha val="43137"/>
                    </a:srgbClr>
                  </a:outerShdw>
                </a:effectLst>
                <a:latin typeface="Arial Narrow" pitchFamily="34" charset="0"/>
              </a:rPr>
              <a:t>city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13:1 -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Antioch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there were prophets and teachers.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1:2 -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of God in Corinth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t>
            </a:r>
          </a:p>
        </p:txBody>
      </p:sp>
      <p:sp>
        <p:nvSpPr>
          <p:cNvPr id="4" name="Rectangle 3">
            <a:extLst>
              <a:ext uri="{FF2B5EF4-FFF2-40B4-BE49-F238E27FC236}">
                <a16:creationId xmlns:a16="http://schemas.microsoft.com/office/drawing/2014/main" id="{6FD6784A-7739-4D11-83E1-2EAD10A4DD1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0CE4DB1-7428-468B-82AA-59D767939F6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534AC5A-4407-48BE-B253-EF6D37A8C09F}"/>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The church of a </a:t>
            </a:r>
            <a:r>
              <a:rPr lang="en-US" sz="4400" b="1" u="sng" dirty="0">
                <a:solidFill>
                  <a:srgbClr val="990033"/>
                </a:solidFill>
                <a:effectLst>
                  <a:outerShdw blurRad="38100" dist="38100" dir="2700000" algn="tl">
                    <a:srgbClr val="000000">
                      <a:alpha val="43137"/>
                    </a:srgbClr>
                  </a:outerShdw>
                </a:effectLst>
                <a:latin typeface="Arial Narrow" pitchFamily="34" charset="0"/>
              </a:rPr>
              <a:t>city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13:1 -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Antioch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there were prophets and teachers.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1:2 -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of God in Corinth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8:1 - On that day a great persecution broke out against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Jerusalem</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2C7F24D-B905-4081-AEF0-2FF82F62AE0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D69BF77-B6C3-4D2B-A13E-BF1864851F4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DB80D2-2796-448F-B71F-B96A0DADD294}"/>
              </a:ext>
            </a:extLst>
          </p:cNvPr>
          <p:cNvSpPr>
            <a:spLocks noGrp="1" noChangeArrowheads="1"/>
          </p:cNvSpPr>
          <p:nvPr>
            <p:ph idx="1"/>
          </p:nvPr>
        </p:nvSpPr>
        <p:spPr>
          <a:xfrm>
            <a:off x="457200" y="1066800"/>
            <a:ext cx="8229600" cy="5791200"/>
          </a:xfrm>
        </p:spPr>
        <p:txBody>
          <a:bodyPr>
            <a:normAutofit fontScale="92500"/>
          </a:bodyPr>
          <a:lstStyle/>
          <a:p>
            <a:pPr marL="609600" indent="-609600" algn="just" eaLnBrk="1" fontAlgn="auto" hangingPunct="1">
              <a:spcAft>
                <a:spcPts val="0"/>
              </a:spcAft>
              <a:buFont typeface="Wingdings 2" panose="05020102010507070707" pitchFamily="18" charset="2"/>
              <a:buNone/>
              <a:defRPr/>
            </a:pPr>
            <a:r>
              <a:rPr lang="en-US" sz="48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800" b="1" dirty="0">
                <a:solidFill>
                  <a:srgbClr val="990033"/>
                </a:solidFill>
                <a:effectLst>
                  <a:outerShdw blurRad="38100" dist="38100" dir="2700000" algn="tl">
                    <a:srgbClr val="000000">
                      <a:alpha val="43137"/>
                    </a:srgbClr>
                  </a:outerShdw>
                </a:effectLst>
                <a:latin typeface="Arial Narrow" pitchFamily="34" charset="0"/>
              </a:rPr>
              <a:t>	3.  The church of a </a:t>
            </a:r>
            <a:r>
              <a:rPr lang="en-US" sz="4800" b="1" u="sng" dirty="0">
                <a:solidFill>
                  <a:srgbClr val="990033"/>
                </a:solidFill>
                <a:effectLst>
                  <a:outerShdw blurRad="38100" dist="38100" dir="2700000" algn="tl">
                    <a:srgbClr val="000000">
                      <a:alpha val="43137"/>
                    </a:srgbClr>
                  </a:outerShdw>
                </a:effectLst>
                <a:latin typeface="Arial Narrow" pitchFamily="34" charset="0"/>
              </a:rPr>
              <a:t>city</a:t>
            </a:r>
            <a:r>
              <a:rPr lang="en-US" sz="48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13:1 -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Antioch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there were prophets and teachers.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1:2 -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of God in Corinth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8:1 - On that day a great persecution broke out against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at Jerusalem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Revelation 2:1 - “To the angel”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church in Ephesus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8C29284F-005A-4C53-867A-C3D2630EE1A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7956D84-5B78-4949-AC93-B3BCE582C2D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3442580-13EA-4801-90F7-D8FEEF51FF6F}"/>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A local </a:t>
            </a:r>
            <a:r>
              <a:rPr lang="en-US" sz="4400" b="1" u="sng" dirty="0">
                <a:solidFill>
                  <a:srgbClr val="990033"/>
                </a:solidFill>
                <a:effectLst>
                  <a:outerShdw blurRad="38100" dist="38100" dir="2700000" algn="tl">
                    <a:srgbClr val="000000">
                      <a:alpha val="43137"/>
                    </a:srgbClr>
                  </a:outerShdw>
                </a:effectLst>
                <a:latin typeface="Arial Narrow" pitchFamily="34" charset="0"/>
              </a:rPr>
              <a:t>congregation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16:5 - Greet also the church that meets at their house.</a:t>
            </a:r>
          </a:p>
        </p:txBody>
      </p:sp>
      <p:sp>
        <p:nvSpPr>
          <p:cNvPr id="4" name="Rectangle 3">
            <a:extLst>
              <a:ext uri="{FF2B5EF4-FFF2-40B4-BE49-F238E27FC236}">
                <a16:creationId xmlns:a16="http://schemas.microsoft.com/office/drawing/2014/main" id="{A3D7DABA-EA4A-49A8-A1B5-66D1762D59A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630F563-B0F5-4697-86AD-800E91F9305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B7B26B8-6141-40F5-B6BD-19A26C91F129}"/>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was this word used in the 	New Testament?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A local </a:t>
            </a:r>
            <a:r>
              <a:rPr lang="en-US" sz="4400" b="1" u="sng" dirty="0">
                <a:solidFill>
                  <a:srgbClr val="990033"/>
                </a:solidFill>
                <a:effectLst>
                  <a:outerShdw blurRad="38100" dist="38100" dir="2700000" algn="tl">
                    <a:srgbClr val="000000">
                      <a:alpha val="43137"/>
                    </a:srgbClr>
                  </a:outerShdw>
                </a:effectLst>
                <a:latin typeface="Arial Narrow" pitchFamily="34" charset="0"/>
              </a:rPr>
              <a:t>congregation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16:5 - Greet also the church that meets at their house.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4:15 - Give my greetings to the brothers at Laodicea, and to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Nympha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 church in her house.</a:t>
            </a:r>
          </a:p>
        </p:txBody>
      </p:sp>
      <p:sp>
        <p:nvSpPr>
          <p:cNvPr id="4" name="Rectangle 3">
            <a:extLst>
              <a:ext uri="{FF2B5EF4-FFF2-40B4-BE49-F238E27FC236}">
                <a16:creationId xmlns:a16="http://schemas.microsoft.com/office/drawing/2014/main" id="{C200403B-7462-463F-AD80-3092A84714C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3E42624-CA44-4914-AFD3-526826E74E6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816914B-4607-4AB4-A41D-7D2FB18C398F}"/>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p:txBody>
      </p:sp>
      <p:sp>
        <p:nvSpPr>
          <p:cNvPr id="4" name="Rectangle 3">
            <a:extLst>
              <a:ext uri="{FF2B5EF4-FFF2-40B4-BE49-F238E27FC236}">
                <a16:creationId xmlns:a16="http://schemas.microsoft.com/office/drawing/2014/main" id="{4100E623-6A58-44CF-A882-313F3BEB275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A34AC7C-19DE-4C5F-ABC0-1D6A714DBC7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5ED073-3997-480A-AFB0-67294DD20572}"/>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Together or </a:t>
            </a:r>
            <a:r>
              <a:rPr lang="en-US" sz="4400" b="1" u="sng" dirty="0">
                <a:solidFill>
                  <a:srgbClr val="990033"/>
                </a:solidFill>
                <a:effectLst>
                  <a:outerShdw blurRad="38100" dist="38100" dir="2700000" algn="tl">
                    <a:srgbClr val="000000">
                      <a:alpha val="43137"/>
                    </a:srgbClr>
                  </a:outerShdw>
                </a:effectLst>
                <a:latin typeface="Arial Narrow" pitchFamily="34" charset="0"/>
              </a:rPr>
              <a:t>separate</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436F8F4E-ECBC-47C2-AD74-339E5FB1F73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FB4143-CC2F-4BA1-93E5-2DE00643FCE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03E42A8-0BDB-4D84-8F0B-317F9E1355E1}"/>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Together or separate.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Meeting in this </a:t>
            </a:r>
            <a:r>
              <a:rPr lang="en-US" sz="4400" b="1" u="sng" dirty="0">
                <a:solidFill>
                  <a:srgbClr val="990033"/>
                </a:solidFill>
                <a:effectLst>
                  <a:outerShdw blurRad="38100" dist="38100" dir="2700000" algn="tl">
                    <a:srgbClr val="000000">
                      <a:alpha val="43137"/>
                    </a:srgbClr>
                  </a:outerShdw>
                </a:effectLst>
                <a:latin typeface="Arial Narrow" pitchFamily="34" charset="0"/>
              </a:rPr>
              <a:t>building</a:t>
            </a:r>
            <a:r>
              <a:rPr lang="en-US" sz="4400" b="1" dirty="0">
                <a:solidFill>
                  <a:srgbClr val="990033"/>
                </a:solidFill>
                <a:effectLst>
                  <a:outerShdw blurRad="38100" dist="38100" dir="2700000" algn="tl">
                    <a:srgbClr val="000000">
                      <a:alpha val="43137"/>
                    </a:srgbClr>
                  </a:outerShdw>
                </a:effectLst>
                <a:latin typeface="Arial Narrow" pitchFamily="34" charset="0"/>
              </a:rPr>
              <a:t> or not.</a:t>
            </a:r>
          </a:p>
        </p:txBody>
      </p:sp>
      <p:sp>
        <p:nvSpPr>
          <p:cNvPr id="4" name="Rectangle 3">
            <a:extLst>
              <a:ext uri="{FF2B5EF4-FFF2-40B4-BE49-F238E27FC236}">
                <a16:creationId xmlns:a16="http://schemas.microsoft.com/office/drawing/2014/main" id="{1E01C4BD-CDD2-4E2E-8143-9A97BE1BA9A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6A4C363-DAC7-44BE-9927-B605B8AAC84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535AAF6-E2E0-466F-9955-D9172E79635E}"/>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Together or separate.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Meeting in this building or not.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We don’t have to be a 	</a:t>
            </a:r>
            <a:r>
              <a:rPr lang="en-US" sz="4400" b="1" u="sng" dirty="0">
                <a:solidFill>
                  <a:srgbClr val="990033"/>
                </a:solidFill>
                <a:effectLst>
                  <a:outerShdw blurRad="38100" dist="38100" dir="2700000" algn="tl">
                    <a:srgbClr val="000000">
                      <a:alpha val="43137"/>
                    </a:srgbClr>
                  </a:outerShdw>
                </a:effectLst>
                <a:latin typeface="Arial Narrow" pitchFamily="34" charset="0"/>
              </a:rPr>
              <a:t>corporation</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5455639-2446-4A35-B75F-F9DDFCB0AB2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FBAE3146-438F-437E-A61E-7C616906FE0A}"/>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endParaRPr lang="en-US" sz="6600" b="1" dirty="0">
              <a:solidFill>
                <a:srgbClr val="002060"/>
              </a:solidFill>
              <a:effectLst>
                <a:outerShdw blurRad="38100" dist="38100" dir="2700000" algn="tl">
                  <a:srgbClr val="000000">
                    <a:alpha val="43137"/>
                  </a:srgbClr>
                </a:outerShdw>
              </a:effectLst>
            </a:endParaRPr>
          </a:p>
        </p:txBody>
      </p:sp>
      <p:graphicFrame>
        <p:nvGraphicFramePr>
          <p:cNvPr id="3" name="Table 2">
            <a:extLst>
              <a:ext uri="{FF2B5EF4-FFF2-40B4-BE49-F238E27FC236}">
                <a16:creationId xmlns:a16="http://schemas.microsoft.com/office/drawing/2014/main" id="{A989792A-24FB-49A7-B24E-375A185EF935}"/>
              </a:ext>
            </a:extLst>
          </p:cNvPr>
          <p:cNvGraphicFramePr>
            <a:graphicFrameLocks noGrp="1"/>
          </p:cNvGraphicFramePr>
          <p:nvPr/>
        </p:nvGraphicFramePr>
        <p:xfrm>
          <a:off x="1524000" y="1397000"/>
          <a:ext cx="6096000" cy="371475"/>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1475">
                <a:tc>
                  <a:txBody>
                    <a:bodyPr/>
                    <a:lstStyle/>
                    <a:p>
                      <a:endParaRPr lang="en-US" sz="1800" dirty="0"/>
                    </a:p>
                  </a:txBody>
                  <a:tcPr marT="45798" marB="45798"/>
                </a:tc>
                <a:tc>
                  <a:txBody>
                    <a:bodyPr/>
                    <a:lstStyle/>
                    <a:p>
                      <a:endParaRPr lang="en-US" sz="1800"/>
                    </a:p>
                  </a:txBody>
                  <a:tcPr marT="45798" marB="45798"/>
                </a:tc>
                <a:extLst>
                  <a:ext uri="{0D108BD9-81ED-4DB2-BD59-A6C34878D82A}">
                    <a16:rowId xmlns:a16="http://schemas.microsoft.com/office/drawing/2014/main" val="10000"/>
                  </a:ext>
                </a:extLst>
              </a:tr>
            </a:tbl>
          </a:graphicData>
        </a:graphic>
      </p:graphicFrame>
      <p:graphicFrame>
        <p:nvGraphicFramePr>
          <p:cNvPr id="6" name="Table 5">
            <a:extLst>
              <a:ext uri="{FF2B5EF4-FFF2-40B4-BE49-F238E27FC236}">
                <a16:creationId xmlns:a16="http://schemas.microsoft.com/office/drawing/2014/main" id="{5FD6A7E2-1B88-4F31-8EB0-34D08B75A1A3}"/>
              </a:ext>
            </a:extLst>
          </p:cNvPr>
          <p:cNvGraphicFramePr>
            <a:graphicFrameLocks noGrp="1"/>
          </p:cNvGraphicFramePr>
          <p:nvPr/>
        </p:nvGraphicFramePr>
        <p:xfrm>
          <a:off x="1524000" y="1371600"/>
          <a:ext cx="6096000" cy="4724400"/>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36220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2362200">
                <a:tc>
                  <a:txBody>
                    <a:bodyPr/>
                    <a:lstStyle/>
                    <a:p>
                      <a:pPr algn="ctr"/>
                      <a:r>
                        <a:rPr lang="en-US" b="1" dirty="0">
                          <a:latin typeface="Arial" pitchFamily="34" charset="0"/>
                          <a:cs typeface="Arial" pitchFamily="34" charset="0"/>
                        </a:rPr>
                        <a:t>The Church</a:t>
                      </a:r>
                    </a:p>
                    <a:p>
                      <a:pPr algn="ctr"/>
                      <a:r>
                        <a:rPr lang="en-US" b="1" dirty="0">
                          <a:latin typeface="Arial" pitchFamily="34" charset="0"/>
                          <a:cs typeface="Arial" pitchFamily="34" charset="0"/>
                        </a:rPr>
                        <a:t>The</a:t>
                      </a:r>
                      <a:r>
                        <a:rPr lang="en-US" b="1" baseline="0" dirty="0">
                          <a:latin typeface="Arial" pitchFamily="34" charset="0"/>
                          <a:cs typeface="Arial" pitchFamily="34" charset="0"/>
                        </a:rPr>
                        <a:t> Kingdom of God</a:t>
                      </a:r>
                      <a:endParaRPr lang="en-US" b="1" dirty="0">
                        <a:latin typeface="Arial" pitchFamily="34" charset="0"/>
                        <a:cs typeface="Arial" pitchFamily="34" charset="0"/>
                      </a:endParaRPr>
                    </a:p>
                  </a:txBody>
                  <a:tcPr/>
                </a:tc>
                <a:tc>
                  <a:txBody>
                    <a:bodyPr/>
                    <a:lstStyle/>
                    <a:p>
                      <a:pPr algn="ctr"/>
                      <a:r>
                        <a:rPr lang="en-US" b="1" dirty="0">
                          <a:latin typeface="Arial" pitchFamily="34" charset="0"/>
                          <a:cs typeface="Arial" pitchFamily="34" charset="0"/>
                        </a:rPr>
                        <a:t>The Gates</a:t>
                      </a:r>
                      <a:r>
                        <a:rPr lang="en-US" b="1" baseline="0" dirty="0">
                          <a:latin typeface="Arial" pitchFamily="34" charset="0"/>
                          <a:cs typeface="Arial" pitchFamily="34" charset="0"/>
                        </a:rPr>
                        <a:t> of Hades</a:t>
                      </a:r>
                    </a:p>
                    <a:p>
                      <a:pPr algn="ctr"/>
                      <a:r>
                        <a:rPr lang="en-US" b="1" baseline="0" dirty="0">
                          <a:latin typeface="Arial" pitchFamily="34" charset="0"/>
                          <a:cs typeface="Arial" pitchFamily="34" charset="0"/>
                        </a:rPr>
                        <a:t>The World</a:t>
                      </a:r>
                    </a:p>
                    <a:p>
                      <a:pPr algn="ctr"/>
                      <a:r>
                        <a:rPr lang="en-US" b="1" baseline="0" dirty="0">
                          <a:latin typeface="Arial" pitchFamily="34" charset="0"/>
                          <a:cs typeface="Arial" pitchFamily="34" charset="0"/>
                        </a:rPr>
                        <a:t>Satan’s Stronghold</a:t>
                      </a:r>
                      <a:endParaRPr lang="en-US" b="1" dirty="0">
                        <a:latin typeface="Arial" pitchFamily="34" charset="0"/>
                        <a:cs typeface="Arial" pitchFamily="34" charset="0"/>
                      </a:endParaRPr>
                    </a:p>
                  </a:txBody>
                  <a:tcPr/>
                </a:tc>
                <a:extLst>
                  <a:ext uri="{0D108BD9-81ED-4DB2-BD59-A6C34878D82A}">
                    <a16:rowId xmlns:a16="http://schemas.microsoft.com/office/drawing/2014/main" val="10001"/>
                  </a:ext>
                </a:extLst>
              </a:tr>
            </a:tbl>
          </a:graphicData>
        </a:graphic>
      </p:graphicFrame>
      <p:pic>
        <p:nvPicPr>
          <p:cNvPr id="18443" name="Picture 6" descr="castle.jpg">
            <a:extLst>
              <a:ext uri="{FF2B5EF4-FFF2-40B4-BE49-F238E27FC236}">
                <a16:creationId xmlns:a16="http://schemas.microsoft.com/office/drawing/2014/main" id="{3C653891-8140-494A-BE86-252C56835EA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447800"/>
            <a:ext cx="305117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7" descr="Roman_soldiers.jpg">
            <a:extLst>
              <a:ext uri="{FF2B5EF4-FFF2-40B4-BE49-F238E27FC236}">
                <a16:creationId xmlns:a16="http://schemas.microsoft.com/office/drawing/2014/main" id="{3DB9C72F-237C-4D07-B334-DBE3BE9FC55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447800"/>
            <a:ext cx="2819400" cy="201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C05E59C-F9F7-48D7-9DE0-5208F01707B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91FB6FF-BE8F-47B4-92C1-BA25B6622E34}"/>
              </a:ext>
            </a:extLst>
          </p:cNvPr>
          <p:cNvSpPr>
            <a:spLocks noGrp="1" noChangeArrowheads="1"/>
          </p:cNvSpPr>
          <p:nvPr>
            <p:ph idx="1"/>
          </p:nvPr>
        </p:nvSpPr>
        <p:spPr>
          <a:xfrm>
            <a:off x="457200" y="1066800"/>
            <a:ext cx="8229600" cy="5791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rPr>
              <a:t>C.  So - the church is you &amp; me!</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rPr>
              <a:t>	4.  We are called:</a:t>
            </a:r>
          </a:p>
          <a:p>
            <a:pPr marL="609600" indent="-609600" algn="just" eaLnBrk="1" hangingPunct="1">
              <a:buFont typeface="Wingdings 2" panose="05020102010507070707" pitchFamily="18" charset="2"/>
              <a:buNone/>
            </a:pP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990033"/>
                </a:solidFill>
                <a:effectLst>
                  <a:outerShdw blurRad="38100" dist="38100" dir="2700000" algn="tl">
                    <a:srgbClr val="C0C0C0"/>
                  </a:outerShdw>
                </a:effectLst>
                <a:latin typeface="Arial Narrow" panose="020B0606020202030204" pitchFamily="34" charset="0"/>
              </a:rPr>
              <a:t>a.</a:t>
            </a: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339966"/>
                </a:solidFill>
                <a:effectLst>
                  <a:outerShdw blurRad="38100" dist="38100" dir="2700000" algn="tl">
                    <a:srgbClr val="C0C0C0"/>
                  </a:outerShdw>
                </a:effectLst>
                <a:latin typeface="Arial Narrow" panose="020B0606020202030204" pitchFamily="34" charset="0"/>
              </a:rPr>
              <a:t>Saints</a:t>
            </a: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chemeClr val="tx1"/>
                </a:solidFill>
                <a:effectLst>
                  <a:outerShdw blurRad="38100" dist="38100" dir="2700000" algn="tl">
                    <a:srgbClr val="C0C0C0"/>
                  </a:outerShdw>
                </a:effectLst>
                <a:latin typeface="Arial Narrow" panose="020B0606020202030204" pitchFamily="34" charset="0"/>
              </a:rPr>
              <a:t>*</a:t>
            </a: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990033"/>
                </a:solidFill>
                <a:effectLst>
                  <a:outerShdw blurRad="38100" dist="38100" dir="2700000" algn="tl">
                    <a:srgbClr val="C0C0C0"/>
                  </a:outerShdw>
                </a:effectLst>
                <a:latin typeface="Arial Narrow" panose="020B0606020202030204" pitchFamily="34" charset="0"/>
              </a:rPr>
              <a:t>= those who 				have been set apart from 		the world - holy ones.</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Romans 1:7 - To all in Rome who are loved by God and called to be </a:t>
            </a:r>
            <a:r>
              <a:rPr lang="en-US" altLang="en-US" sz="2800" b="1" u="sng">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saints</a:t>
            </a: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ἅγιος</a:t>
            </a:r>
            <a:endPar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5AA823BA-7BA1-490C-A5B1-6ECD3014F06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E87A2FA-714D-47C1-976A-F3828AD6106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1F2DCC-F8A7-4EE0-8E8D-7A74F3C527E6}"/>
              </a:ext>
            </a:extLst>
          </p:cNvPr>
          <p:cNvSpPr>
            <a:spLocks noGrp="1" noChangeArrowheads="1"/>
          </p:cNvSpPr>
          <p:nvPr>
            <p:ph idx="1"/>
          </p:nvPr>
        </p:nvSpPr>
        <p:spPr>
          <a:xfrm>
            <a:off x="457200" y="1066800"/>
            <a:ext cx="8229600" cy="5791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rPr>
              <a:t>C.  So - the church is you &amp; me!</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rPr>
              <a:t>	4.  We are called:</a:t>
            </a:r>
          </a:p>
          <a:p>
            <a:pPr marL="609600" indent="-609600" algn="just" eaLnBrk="1" hangingPunct="1">
              <a:buFont typeface="Wingdings 2" panose="05020102010507070707" pitchFamily="18" charset="2"/>
              <a:buNone/>
            </a:pP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990033"/>
                </a:solidFill>
                <a:effectLst>
                  <a:outerShdw blurRad="38100" dist="38100" dir="2700000" algn="tl">
                    <a:srgbClr val="C0C0C0"/>
                  </a:outerShdw>
                </a:effectLst>
                <a:latin typeface="Arial Narrow" panose="020B0606020202030204" pitchFamily="34" charset="0"/>
              </a:rPr>
              <a:t>b.</a:t>
            </a: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339966"/>
                </a:solidFill>
                <a:effectLst>
                  <a:outerShdw blurRad="38100" dist="38100" dir="2700000" algn="tl">
                    <a:srgbClr val="C0C0C0"/>
                  </a:outerShdw>
                </a:effectLst>
                <a:latin typeface="Arial Narrow" panose="020B0606020202030204" pitchFamily="34" charset="0"/>
              </a:rPr>
              <a:t>The Way </a:t>
            </a:r>
            <a:r>
              <a:rPr lang="en-US" altLang="en-US" sz="4400" b="1">
                <a:solidFill>
                  <a:schemeClr val="tx1"/>
                </a:solidFill>
                <a:effectLst>
                  <a:outerShdw blurRad="38100" dist="38100" dir="2700000" algn="tl">
                    <a:srgbClr val="C0C0C0"/>
                  </a:outerShdw>
                </a:effectLst>
                <a:latin typeface="Arial Narrow" panose="020B0606020202030204" pitchFamily="34" charset="0"/>
              </a:rPr>
              <a:t>*</a:t>
            </a:r>
            <a:r>
              <a:rPr lang="en-US" altLang="en-US" sz="4400" b="1">
                <a:solidFill>
                  <a:srgbClr val="C00000"/>
                </a:solidFill>
                <a:effectLst>
                  <a:outerShdw blurRad="38100" dist="38100" dir="2700000" algn="tl">
                    <a:srgbClr val="C0C0C0"/>
                  </a:outerShdw>
                </a:effectLst>
                <a:latin typeface="Arial Narrow" panose="020B0606020202030204" pitchFamily="34" charset="0"/>
              </a:rPr>
              <a:t> </a:t>
            </a:r>
            <a:r>
              <a:rPr lang="en-US" altLang="en-US" sz="4400" b="1">
                <a:solidFill>
                  <a:srgbClr val="990033"/>
                </a:solidFill>
                <a:effectLst>
                  <a:outerShdw blurRad="38100" dist="38100" dir="2700000" algn="tl">
                    <a:srgbClr val="C0C0C0"/>
                  </a:outerShdw>
                </a:effectLst>
                <a:latin typeface="Arial Narrow" panose="020B0606020202030204" pitchFamily="34" charset="0"/>
              </a:rPr>
              <a:t>= God’s way in 			contrast to the way of the 		world.</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Acts 24:22 - Then Felix, who was well acquainted with </a:t>
            </a:r>
            <a:r>
              <a:rPr lang="en-US" altLang="en-US" sz="2800" b="1" u="sng">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the Way</a:t>
            </a: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adjourned the proceedings.</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τη̂ς </a:t>
            </a: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ὁδου</a:t>
            </a:r>
            <a:endPar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AECF2F7-39A9-4EA9-BA73-B3A77858B88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854742-34A9-47D9-8660-DE6965CC0F0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F93EC9-1A54-4DC0-B97D-EB00A44CE2EA}"/>
              </a:ext>
            </a:extLst>
          </p:cNvPr>
          <p:cNvSpPr>
            <a:spLocks noGrp="1" noChangeArrowheads="1"/>
          </p:cNvSpPr>
          <p:nvPr>
            <p:ph idx="1"/>
          </p:nvPr>
        </p:nvSpPr>
        <p:spPr>
          <a:xfrm>
            <a:off x="457200" y="1066800"/>
            <a:ext cx="8229600" cy="5791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a. By </a:t>
            </a:r>
            <a:r>
              <a:rPr lang="en-US" sz="4400" b="1" u="sng">
                <a:solidFill>
                  <a:srgbClr val="990033"/>
                </a:solidFill>
                <a:effectLst>
                  <a:outerShdw blurRad="38100" dist="38100" dir="2700000" algn="tl">
                    <a:srgbClr val="000000">
                      <a:alpha val="43137"/>
                    </a:srgbClr>
                  </a:outerShdw>
                </a:effectLst>
                <a:latin typeface="Arial Narrow" pitchFamily="34" charset="0"/>
              </a:rPr>
              <a:t>witnessing</a:t>
            </a:r>
            <a:r>
              <a:rPr lang="en-US" sz="4400" b="1">
                <a:solidFill>
                  <a:srgbClr val="990033"/>
                </a:solidFill>
                <a:effectLst>
                  <a:outerShdw blurRad="38100" dist="38100" dir="2700000" algn="tl">
                    <a:srgbClr val="000000">
                      <a:alpha val="43137"/>
                    </a:srgbClr>
                  </a:outerShdw>
                </a:effectLst>
                <a:latin typeface="Arial Narrow" pitchFamily="34" charset="0"/>
              </a:rPr>
              <a:t> to the world.</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0" indent="0"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Acts 8:4 - Those who had been scattered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preached the word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wherever they went.</a:t>
            </a:r>
          </a:p>
        </p:txBody>
      </p:sp>
      <p:sp>
        <p:nvSpPr>
          <p:cNvPr id="4" name="Rectangle 3">
            <a:extLst>
              <a:ext uri="{FF2B5EF4-FFF2-40B4-BE49-F238E27FC236}">
                <a16:creationId xmlns:a16="http://schemas.microsoft.com/office/drawing/2014/main" id="{4A5CF3AC-5140-41B6-AC3F-4AB649B3EA8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BAFEE68-2A61-450C-B41A-194B0B1F2DB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0A5059-48E4-4110-8540-096360F6B70A}"/>
              </a:ext>
            </a:extLst>
          </p:cNvPr>
          <p:cNvSpPr>
            <a:spLocks noGrp="1" noChangeArrowheads="1"/>
          </p:cNvSpPr>
          <p:nvPr>
            <p:ph idx="1"/>
          </p:nvPr>
        </p:nvSpPr>
        <p:spPr>
          <a:xfrm>
            <a:off x="457200" y="1066800"/>
            <a:ext cx="8229600" cy="5791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a:t>
            </a:r>
            <a:r>
              <a:rPr lang="en-US" sz="4400" b="1" u="sng" dirty="0">
                <a:solidFill>
                  <a:srgbClr val="990033"/>
                </a:solidFill>
                <a:effectLst>
                  <a:outerShdw blurRad="38100" dist="38100" dir="2700000" algn="tl">
                    <a:srgbClr val="000000">
                      <a:alpha val="43137"/>
                    </a:srgbClr>
                  </a:outerShdw>
                </a:effectLst>
                <a:latin typeface="Arial Narrow" pitchFamily="34" charset="0"/>
              </a:rPr>
              <a:t>Baptizing</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2:40-41 - With many other words he warned them; and he pleaded with them, “Save yourselves from this corrupt generation.”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Those who accepted his message were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about three thousand were added to their number that day. </a:t>
            </a:r>
          </a:p>
        </p:txBody>
      </p:sp>
      <p:sp>
        <p:nvSpPr>
          <p:cNvPr id="4" name="Rectangle 3">
            <a:extLst>
              <a:ext uri="{FF2B5EF4-FFF2-40B4-BE49-F238E27FC236}">
                <a16:creationId xmlns:a16="http://schemas.microsoft.com/office/drawing/2014/main" id="{CA90AB31-DD6F-4C7E-8B4F-D3B3BFE2A30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2BF61E7-02E8-40B4-99CC-129D5E0781C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F5C0E2-481E-443B-A12F-7BF4636EC047}"/>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Making </a:t>
            </a:r>
            <a:r>
              <a:rPr lang="en-US" sz="4400" b="1" u="sng" dirty="0">
                <a:solidFill>
                  <a:srgbClr val="990033"/>
                </a:solidFill>
                <a:effectLst>
                  <a:outerShdw blurRad="38100" dist="38100" dir="2700000" algn="tl">
                    <a:srgbClr val="000000">
                      <a:alpha val="43137"/>
                    </a:srgbClr>
                  </a:outerShdw>
                </a:effectLst>
                <a:latin typeface="Arial Narrow" pitchFamily="34" charset="0"/>
              </a:rPr>
              <a:t>Disciples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2:42 - They devoted themselves to the apostles’ teaching and to the fellowship, to the breaking of bread and to prayer.</a:t>
            </a:r>
          </a:p>
        </p:txBody>
      </p:sp>
      <p:sp>
        <p:nvSpPr>
          <p:cNvPr id="4" name="Rectangle 3">
            <a:extLst>
              <a:ext uri="{FF2B5EF4-FFF2-40B4-BE49-F238E27FC236}">
                <a16:creationId xmlns:a16="http://schemas.microsoft.com/office/drawing/2014/main" id="{583E5EC2-38F3-474B-B18C-7039605082F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A77C65F-E492-499C-8B4B-02AAC034E59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73EBBF-71BE-421B-8098-AD66A0806203}"/>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d.  </a:t>
            </a:r>
            <a:r>
              <a:rPr lang="en-US" sz="4400" b="1" u="sng" dirty="0">
                <a:solidFill>
                  <a:srgbClr val="990033"/>
                </a:solidFill>
                <a:effectLst>
                  <a:outerShdw blurRad="38100" dist="38100" dir="2700000" algn="tl">
                    <a:srgbClr val="000000">
                      <a:alpha val="43137"/>
                    </a:srgbClr>
                  </a:outerShdw>
                </a:effectLst>
                <a:latin typeface="Arial Narrow" pitchFamily="34" charset="0"/>
              </a:rPr>
              <a:t>Agreeing</a:t>
            </a:r>
            <a:r>
              <a:rPr lang="en-US" sz="4400" b="1" dirty="0">
                <a:solidFill>
                  <a:srgbClr val="990033"/>
                </a:solidFill>
                <a:effectLst>
                  <a:outerShdw blurRad="38100" dist="38100" dir="2700000" algn="tl">
                    <a:srgbClr val="000000">
                      <a:alpha val="43137"/>
                    </a:srgbClr>
                  </a:outerShdw>
                </a:effectLst>
                <a:latin typeface="Arial Narrow" pitchFamily="34" charset="0"/>
              </a:rPr>
              <a:t> with mind &amp; heart.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13:11 - Aim for perfection, listen to my appeal,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of one mind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live in peace.</a:t>
            </a:r>
          </a:p>
        </p:txBody>
      </p:sp>
      <p:sp>
        <p:nvSpPr>
          <p:cNvPr id="4" name="Rectangle 3">
            <a:extLst>
              <a:ext uri="{FF2B5EF4-FFF2-40B4-BE49-F238E27FC236}">
                <a16:creationId xmlns:a16="http://schemas.microsoft.com/office/drawing/2014/main" id="{79CE8DA0-7186-485F-90DD-D2AE603932B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71F1BC-072F-493F-97DE-EA3D608A1F5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FE22103-FA5A-4059-B829-7080A2D37FBB}"/>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e. </a:t>
            </a:r>
            <a:r>
              <a:rPr lang="en-US" sz="4400" b="1" u="sng" dirty="0">
                <a:solidFill>
                  <a:srgbClr val="990033"/>
                </a:solidFill>
                <a:effectLst>
                  <a:outerShdw blurRad="38100" dist="38100" dir="2700000" algn="tl">
                    <a:srgbClr val="000000">
                      <a:alpha val="43137"/>
                    </a:srgbClr>
                  </a:outerShdw>
                </a:effectLst>
                <a:latin typeface="Arial Narrow" pitchFamily="34" charset="0"/>
              </a:rPr>
              <a:t>Encouraging</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teaching</a:t>
            </a:r>
            <a:r>
              <a:rPr lang="en-US" sz="4400" b="1" dirty="0">
                <a:solidFill>
                  <a:srgbClr val="990033"/>
                </a:solidFill>
                <a:effectLst>
                  <a:outerShdw blurRad="38100" dist="38100" dir="2700000" algn="tl">
                    <a:srgbClr val="000000">
                      <a:alpha val="43137"/>
                    </a:srgbClr>
                  </a:outerShdw>
                </a:effectLst>
                <a:latin typeface="Arial Narrow" pitchFamily="34" charset="0"/>
              </a:rPr>
              <a:t> &amp; 			</a:t>
            </a:r>
            <a:r>
              <a:rPr lang="en-US" sz="4400" b="1" u="sng" dirty="0">
                <a:solidFill>
                  <a:srgbClr val="990033"/>
                </a:solidFill>
                <a:effectLst>
                  <a:outerShdw blurRad="38100" dist="38100" dir="2700000" algn="tl">
                    <a:srgbClr val="000000">
                      <a:alpha val="43137"/>
                    </a:srgbClr>
                  </a:outerShdw>
                </a:effectLst>
                <a:latin typeface="Arial Narrow" pitchFamily="34" charset="0"/>
              </a:rPr>
              <a:t>supporting</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5:11 - Therefore encourage one another and build each other up.</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49E2CE8-6353-46B4-8180-62E1FBA0598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867AFD0-B8BF-4829-86D4-7D078F16C28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26FE09A-94CF-42A2-AA8A-1B2949590E8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the church is you &amp; 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The church obeyed &amp; served 	God by: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f.  Helping the needy.</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2:44-45 - All the believers were together and had everything in common. Selling their possessions and goods,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gave to anyone as he had need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8793A25E-3C43-4E5C-BD18-CD7DFF32C9D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What the Church Is!</a:t>
            </a:r>
            <a:endParaRPr lang="en-US" dirty="0"/>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AF6452-B162-4AEB-9DF3-D9B76FE89B7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F4F72BB-2D8B-4BBE-BD35-FD56A46198FD}"/>
              </a:ext>
            </a:extLst>
          </p:cNvPr>
          <p:cNvSpPr>
            <a:spLocks noGrp="1" noChangeArrowheads="1"/>
          </p:cNvSpPr>
          <p:nvPr>
            <p:ph idx="1"/>
          </p:nvPr>
        </p:nvSpPr>
        <p:spPr>
          <a:xfrm>
            <a:off x="457200" y="1143000"/>
            <a:ext cx="8153400" cy="5257800"/>
          </a:xfrm>
        </p:spPr>
        <p:txBody>
          <a:bodyPr>
            <a:no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Church: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The body of Christ.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The family of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The Way of truth.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 The kingdom on earth; the Lord’s rule in our hearts!</a:t>
            </a:r>
          </a:p>
        </p:txBody>
      </p:sp>
      <p:sp>
        <p:nvSpPr>
          <p:cNvPr id="108548" name="Rectangle 3">
            <a:extLst>
              <a:ext uri="{FF2B5EF4-FFF2-40B4-BE49-F238E27FC236}">
                <a16:creationId xmlns:a16="http://schemas.microsoft.com/office/drawing/2014/main" id="{FFEA42FF-4B0B-487F-9E91-F40070C9CD83}"/>
              </a:ext>
            </a:extLst>
          </p:cNvPr>
          <p:cNvSpPr>
            <a:spLocks noChangeArrowheads="1"/>
          </p:cNvSpPr>
          <p:nvPr/>
        </p:nvSpPr>
        <p:spPr bwMode="auto">
          <a:xfrm>
            <a:off x="838200" y="1524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Lucida Sans Unicode" panose="020B0602030504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Lucida Sans Unicode" panose="020B0602030504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Lucida Sans Unicode" panose="020B0602030504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Lucida Sans Unicode" panose="020B0602030504020204" pitchFamily="34" charset="0"/>
              </a:defRPr>
            </a:lvl4pPr>
            <a:lvl5pPr marL="2057400" indent="-228600">
              <a:spcBef>
                <a:spcPct val="20000"/>
              </a:spcBef>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9pPr>
          </a:lstStyle>
          <a:p>
            <a:pPr algn="ctr" eaLnBrk="1" hangingPunct="1">
              <a:spcBef>
                <a:spcPct val="0"/>
              </a:spcBef>
              <a:buClrTx/>
              <a:buSzTx/>
              <a:buFontTx/>
              <a:buNone/>
            </a:pPr>
            <a:endParaRPr lang="en-US" altLang="en-US" sz="2800">
              <a:solidFill>
                <a:srgbClr val="990033"/>
              </a:solidFill>
              <a:latin typeface="Arial Narrow" panose="020B0606020202030204"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9D4E22EB-D640-47C4-8B05-0DF6BE3ED0A9}"/>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endParaRPr lang="en-US" sz="6600" b="1" dirty="0">
              <a:solidFill>
                <a:srgbClr val="002060"/>
              </a:solidFill>
              <a:effectLst>
                <a:outerShdw blurRad="38100" dist="38100" dir="2700000" algn="tl">
                  <a:srgbClr val="000000">
                    <a:alpha val="43137"/>
                  </a:srgbClr>
                </a:outerShdw>
              </a:effectLst>
            </a:endParaRPr>
          </a:p>
        </p:txBody>
      </p:sp>
      <p:graphicFrame>
        <p:nvGraphicFramePr>
          <p:cNvPr id="3" name="Table 2">
            <a:extLst>
              <a:ext uri="{FF2B5EF4-FFF2-40B4-BE49-F238E27FC236}">
                <a16:creationId xmlns:a16="http://schemas.microsoft.com/office/drawing/2014/main" id="{3EAA0C14-4B90-4CAB-B2DE-1E67785A00E7}"/>
              </a:ext>
            </a:extLst>
          </p:cNvPr>
          <p:cNvGraphicFramePr>
            <a:graphicFrameLocks noGrp="1"/>
          </p:cNvGraphicFramePr>
          <p:nvPr/>
        </p:nvGraphicFramePr>
        <p:xfrm>
          <a:off x="1524000" y="1397000"/>
          <a:ext cx="6096000" cy="371475"/>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1475">
                <a:tc>
                  <a:txBody>
                    <a:bodyPr/>
                    <a:lstStyle/>
                    <a:p>
                      <a:endParaRPr lang="en-US" sz="1800" dirty="0"/>
                    </a:p>
                  </a:txBody>
                  <a:tcPr marT="45798" marB="45798"/>
                </a:tc>
                <a:tc>
                  <a:txBody>
                    <a:bodyPr/>
                    <a:lstStyle/>
                    <a:p>
                      <a:endParaRPr lang="en-US" sz="1800"/>
                    </a:p>
                  </a:txBody>
                  <a:tcPr marT="45798" marB="45798"/>
                </a:tc>
                <a:extLst>
                  <a:ext uri="{0D108BD9-81ED-4DB2-BD59-A6C34878D82A}">
                    <a16:rowId xmlns:a16="http://schemas.microsoft.com/office/drawing/2014/main" val="10000"/>
                  </a:ext>
                </a:extLst>
              </a:tr>
            </a:tbl>
          </a:graphicData>
        </a:graphic>
      </p:graphicFrame>
      <p:graphicFrame>
        <p:nvGraphicFramePr>
          <p:cNvPr id="6" name="Table 5">
            <a:extLst>
              <a:ext uri="{FF2B5EF4-FFF2-40B4-BE49-F238E27FC236}">
                <a16:creationId xmlns:a16="http://schemas.microsoft.com/office/drawing/2014/main" id="{4F140BDD-8D0B-4744-86D5-4D2346FB8B28}"/>
              </a:ext>
            </a:extLst>
          </p:cNvPr>
          <p:cNvGraphicFramePr>
            <a:graphicFrameLocks noGrp="1"/>
          </p:cNvGraphicFramePr>
          <p:nvPr/>
        </p:nvGraphicFramePr>
        <p:xfrm>
          <a:off x="1524000" y="1371600"/>
          <a:ext cx="6096000" cy="4724400"/>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36220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2362200">
                <a:tc>
                  <a:txBody>
                    <a:bodyPr/>
                    <a:lstStyle/>
                    <a:p>
                      <a:pPr algn="ctr"/>
                      <a:r>
                        <a:rPr lang="en-US" b="1" dirty="0">
                          <a:latin typeface="Arial" pitchFamily="34" charset="0"/>
                          <a:cs typeface="Arial" pitchFamily="34" charset="0"/>
                        </a:rPr>
                        <a:t>The Gates</a:t>
                      </a:r>
                      <a:r>
                        <a:rPr lang="en-US" b="1" baseline="0" dirty="0">
                          <a:latin typeface="Arial" pitchFamily="34" charset="0"/>
                          <a:cs typeface="Arial" pitchFamily="34" charset="0"/>
                        </a:rPr>
                        <a:t> of Hades</a:t>
                      </a:r>
                    </a:p>
                    <a:p>
                      <a:pPr algn="ctr"/>
                      <a:r>
                        <a:rPr lang="en-US" b="1" baseline="0" dirty="0">
                          <a:latin typeface="Arial" pitchFamily="34" charset="0"/>
                          <a:cs typeface="Arial" pitchFamily="34" charset="0"/>
                        </a:rPr>
                        <a:t>The World</a:t>
                      </a:r>
                    </a:p>
                    <a:p>
                      <a:pPr algn="ctr"/>
                      <a:r>
                        <a:rPr lang="en-US" b="1" baseline="0" dirty="0">
                          <a:latin typeface="Arial" pitchFamily="34" charset="0"/>
                          <a:cs typeface="Arial" pitchFamily="34" charset="0"/>
                        </a:rPr>
                        <a:t>Satan’s Stronghold</a:t>
                      </a:r>
                    </a:p>
                  </a:txBody>
                  <a:tcPr/>
                </a:tc>
                <a:tc>
                  <a:txBody>
                    <a:bodyPr/>
                    <a:lstStyle/>
                    <a:p>
                      <a:pPr algn="ctr"/>
                      <a:r>
                        <a:rPr lang="en-US" b="1" dirty="0">
                          <a:latin typeface="Arial" pitchFamily="34" charset="0"/>
                          <a:cs typeface="Arial" pitchFamily="34" charset="0"/>
                        </a:rPr>
                        <a:t>The Church</a:t>
                      </a:r>
                    </a:p>
                    <a:p>
                      <a:pPr algn="ctr"/>
                      <a:r>
                        <a:rPr lang="en-US" b="1" dirty="0">
                          <a:latin typeface="Arial" pitchFamily="34" charset="0"/>
                          <a:cs typeface="Arial" pitchFamily="34" charset="0"/>
                        </a:rPr>
                        <a:t>The</a:t>
                      </a:r>
                      <a:r>
                        <a:rPr lang="en-US" b="1" baseline="0" dirty="0">
                          <a:latin typeface="Arial" pitchFamily="34" charset="0"/>
                          <a:cs typeface="Arial" pitchFamily="34" charset="0"/>
                        </a:rPr>
                        <a:t> Kingdom of God</a:t>
                      </a:r>
                      <a:endParaRPr lang="en-US" b="1" dirty="0">
                        <a:latin typeface="Arial" pitchFamily="34" charset="0"/>
                        <a:cs typeface="Arial" pitchFamily="34" charset="0"/>
                      </a:endParaRPr>
                    </a:p>
                    <a:p>
                      <a:pPr algn="ctr"/>
                      <a:endParaRPr lang="en-US" b="1" dirty="0">
                        <a:latin typeface="Arial" pitchFamily="34" charset="0"/>
                        <a:cs typeface="Arial" pitchFamily="34" charset="0"/>
                      </a:endParaRPr>
                    </a:p>
                  </a:txBody>
                  <a:tcPr/>
                </a:tc>
                <a:extLst>
                  <a:ext uri="{0D108BD9-81ED-4DB2-BD59-A6C34878D82A}">
                    <a16:rowId xmlns:a16="http://schemas.microsoft.com/office/drawing/2014/main" val="10001"/>
                  </a:ext>
                </a:extLst>
              </a:tr>
            </a:tbl>
          </a:graphicData>
        </a:graphic>
      </p:graphicFrame>
      <p:pic>
        <p:nvPicPr>
          <p:cNvPr id="20491" name="Picture 6" descr="castle.jpg">
            <a:extLst>
              <a:ext uri="{FF2B5EF4-FFF2-40B4-BE49-F238E27FC236}">
                <a16:creationId xmlns:a16="http://schemas.microsoft.com/office/drawing/2014/main" id="{361B80FD-CCFB-47B0-86ED-D10D053333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447800"/>
            <a:ext cx="305117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2" name="Picture 7" descr="Roman_soldiers.jpg">
            <a:extLst>
              <a:ext uri="{FF2B5EF4-FFF2-40B4-BE49-F238E27FC236}">
                <a16:creationId xmlns:a16="http://schemas.microsoft.com/office/drawing/2014/main" id="{FA70750E-3E8C-45B5-8FC2-F3D8DC6F346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447800"/>
            <a:ext cx="2819400" cy="201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EAADFF-9411-45F7-8AB9-88CC5342DE9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221755-C325-4031-9628-3F4D8631F19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fortifications of Satan’s stronghold can’t withstand the mighty army of God!</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4627203-7E8F-44D2-999C-93A96AFE430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94684DC-46CE-48A0-B4D6-CFA30922121C}"/>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the Church is Not!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CAF4FC-679E-4AF3-B9A0-3402AEEFA9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99A1904-96D5-4C09-A9B9-395226B19DA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 is not this </a:t>
            </a:r>
            <a:r>
              <a:rPr lang="en-US" sz="4400" b="1" u="sng" dirty="0">
                <a:solidFill>
                  <a:srgbClr val="990033"/>
                </a:solidFill>
                <a:effectLst>
                  <a:outerShdw blurRad="38100" dist="38100" dir="2700000" algn="tl">
                    <a:srgbClr val="000000">
                      <a:alpha val="43137"/>
                    </a:srgbClr>
                  </a:outerShdw>
                </a:effectLst>
                <a:latin typeface="Arial Narrow" pitchFamily="34" charset="0"/>
              </a:rPr>
              <a:t>building</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80A9C984-9F53-4BA4-BED4-128D880CED8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6534817-AAEB-4853-B208-8121B692B5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7E0CE8-8DB2-4398-B0C0-79A5EA1C12A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 is not this building.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 is not the </a:t>
            </a:r>
            <a:r>
              <a:rPr lang="en-US" sz="4400" b="1" u="sng" dirty="0">
                <a:solidFill>
                  <a:srgbClr val="990033"/>
                </a:solidFill>
                <a:effectLst>
                  <a:outerShdw blurRad="38100" dist="38100" dir="2700000" algn="tl">
                    <a:srgbClr val="000000">
                      <a:alpha val="43137"/>
                    </a:srgbClr>
                  </a:outerShdw>
                </a:effectLst>
                <a:latin typeface="Arial Narrow" pitchFamily="34" charset="0"/>
              </a:rPr>
              <a:t>worship</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service</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D2DE22F8-1DC6-49E4-9DFF-36E61FEE83E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Church is Not!</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21986</TotalTime>
  <Words>2576</Words>
  <Application>Microsoft Office PowerPoint</Application>
  <PresentationFormat>On-screen Show (4:3)</PresentationFormat>
  <Paragraphs>294</Paragraphs>
  <Slides>48</Slides>
  <Notes>48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Arial Narrow</vt:lpstr>
      <vt:lpstr>Calibri</vt:lpstr>
      <vt:lpstr>Franklin Gothic Medium</vt:lpstr>
      <vt:lpstr>Gentium</vt:lpstr>
      <vt:lpstr>Lucida Sans Unicode</vt:lpstr>
      <vt:lpstr>Segoe UI Symbol</vt:lpstr>
      <vt:lpstr>Times New Roman</vt:lpstr>
      <vt:lpstr>Wingdings 2</vt:lpstr>
      <vt:lpstr>Trek</vt:lpstr>
      <vt:lpstr>What  is  the church?</vt:lpstr>
      <vt:lpstr> </vt:lpstr>
      <vt:lpstr> </vt:lpstr>
      <vt:lpstr>PowerPoint Presentation</vt:lpstr>
      <vt:lpstr>PowerPoint Presentation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1294</cp:revision>
  <dcterms:created xsi:type="dcterms:W3CDTF">2005-04-23T22:37:40Z</dcterms:created>
  <dcterms:modified xsi:type="dcterms:W3CDTF">2024-06-15T21:22:19Z</dcterms:modified>
</cp:coreProperties>
</file>