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handoutMasterIdLst>
    <p:handoutMasterId r:id="rId45"/>
  </p:handoutMasterIdLst>
  <p:sldIdLst>
    <p:sldId id="398" r:id="rId2"/>
    <p:sldId id="781" r:id="rId3"/>
    <p:sldId id="827" r:id="rId4"/>
    <p:sldId id="828" r:id="rId5"/>
    <p:sldId id="829" r:id="rId6"/>
    <p:sldId id="678" r:id="rId7"/>
    <p:sldId id="700" r:id="rId8"/>
    <p:sldId id="830" r:id="rId9"/>
    <p:sldId id="831" r:id="rId10"/>
    <p:sldId id="832" r:id="rId11"/>
    <p:sldId id="833" r:id="rId12"/>
    <p:sldId id="834" r:id="rId13"/>
    <p:sldId id="862" r:id="rId14"/>
    <p:sldId id="836" r:id="rId15"/>
    <p:sldId id="837" r:id="rId16"/>
    <p:sldId id="838" r:id="rId17"/>
    <p:sldId id="839" r:id="rId18"/>
    <p:sldId id="840" r:id="rId19"/>
    <p:sldId id="841" r:id="rId20"/>
    <p:sldId id="842" r:id="rId21"/>
    <p:sldId id="843" r:id="rId22"/>
    <p:sldId id="795" r:id="rId23"/>
    <p:sldId id="845" r:id="rId24"/>
    <p:sldId id="844" r:id="rId25"/>
    <p:sldId id="846" r:id="rId26"/>
    <p:sldId id="847" r:id="rId27"/>
    <p:sldId id="848" r:id="rId28"/>
    <p:sldId id="849" r:id="rId29"/>
    <p:sldId id="850" r:id="rId30"/>
    <p:sldId id="851" r:id="rId31"/>
    <p:sldId id="852" r:id="rId32"/>
    <p:sldId id="853" r:id="rId33"/>
    <p:sldId id="854" r:id="rId34"/>
    <p:sldId id="855" r:id="rId35"/>
    <p:sldId id="741" r:id="rId36"/>
    <p:sldId id="856" r:id="rId37"/>
    <p:sldId id="857" r:id="rId38"/>
    <p:sldId id="858" r:id="rId39"/>
    <p:sldId id="859" r:id="rId40"/>
    <p:sldId id="861" r:id="rId41"/>
    <p:sldId id="860" r:id="rId42"/>
    <p:sldId id="699" r:id="rId43"/>
  </p:sldIdLst>
  <p:sldSz cx="9144000" cy="6858000" type="screen4x3"/>
  <p:notesSz cx="7023100"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8000"/>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6E9ADE73-DF72-48B9-A718-4E85D5BADF14}"/>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0F45EB5D-79A4-464D-83A9-03A1C1FE98B1}"/>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6D881830-1EC8-40BE-B7B6-E8BCD9ED5323}"/>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1460E967-AA1E-49C7-A47E-EC95C34D3FF6}"/>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0AA949E6-C3DC-44F2-9DDE-6CF7B51D92C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CAC7B6-699D-4FDB-B235-1686D497D7B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ABA309D-B10A-4871-B00F-72D7C7EBDB23}"/>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eaLnBrk="1" hangingPunct="1">
              <a:defRPr sz="1200"/>
            </a:lvl1pPr>
          </a:lstStyle>
          <a:p>
            <a:pPr>
              <a:defRPr/>
            </a:pPr>
            <a:fld id="{F3A1E7D4-399C-4113-9BFF-9C00F34784F7}" type="datetimeFigureOut">
              <a:rPr lang="en-US"/>
              <a:pPr>
                <a:defRPr/>
              </a:pPr>
              <a:t>2/2/2021</a:t>
            </a:fld>
            <a:endParaRPr lang="en-US"/>
          </a:p>
        </p:txBody>
      </p:sp>
      <p:sp>
        <p:nvSpPr>
          <p:cNvPr id="4" name="Slide Image Placeholder 3">
            <a:extLst>
              <a:ext uri="{FF2B5EF4-FFF2-40B4-BE49-F238E27FC236}">
                <a16:creationId xmlns:a16="http://schemas.microsoft.com/office/drawing/2014/main" id="{60AD5627-B30E-4867-8DF9-13208C247CD0}"/>
              </a:ext>
            </a:extLst>
          </p:cNvPr>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a:p>
        </p:txBody>
      </p:sp>
      <p:sp>
        <p:nvSpPr>
          <p:cNvPr id="5" name="Notes Placeholder 4">
            <a:extLst>
              <a:ext uri="{FF2B5EF4-FFF2-40B4-BE49-F238E27FC236}">
                <a16:creationId xmlns:a16="http://schemas.microsoft.com/office/drawing/2014/main" id="{436BDCE4-096D-4BF5-B241-54E9ADF6D6E7}"/>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8AA9CD1-A752-495D-96DD-41ACEA414F26}"/>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D0758C72-78FB-4B39-9144-FFA16279F5DE}"/>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eaLnBrk="1" hangingPunct="1">
              <a:defRPr sz="1200" smtClean="0"/>
            </a:lvl1pPr>
          </a:lstStyle>
          <a:p>
            <a:pPr>
              <a:defRPr/>
            </a:pPr>
            <a:fld id="{A70D69BB-A20C-4488-AF6C-111BD6F222B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C9C5533-34B3-411B-AB4A-A5AB4F80A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FC68B725-6B0C-4E98-8538-EA318912AF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A0F23A5-0B7A-40F7-B164-8CA2D34E4D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6D712F9-C01E-4BD1-BE36-6E970C6FD6D7}"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D35B28F-5B9F-4A38-9A94-AAC6A3C88A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E4BE7762-103B-453C-8C1B-7AF3D39C41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937AA919-7429-4914-8649-76BB734890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4B3764-55B4-4DD1-BC1B-4235509C0AE2}"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F021C9E-0729-4CAE-8B16-1E40169C2C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7B4D8D2-63B0-4479-85D3-14B3F70358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8A1FBF01-4E0C-4058-AABB-B63802AD19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166772-B7AE-417B-9E79-1C4C94702F46}"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DA50D09E-4075-4A32-96DA-E5B0021192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B00CF0A-6BB2-4E6B-AB5E-BD7AE979FF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8003DA31-A2D6-43C6-AFFD-67C9D66073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9DA20B-2147-4EE2-8891-C81FD454E924}"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C9953FE-83F4-4763-8924-7201ED9E5E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A4E3171-69AC-44EE-83B6-FD7B683428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19DA66DE-764F-4C89-82F2-34E37FD9F6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AB57B4-9889-4177-8F5F-1623D145EE99}"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22CD8399-1B3E-44F2-A8B2-F5097A32A8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88592B21-E3AE-487C-9B24-9A08DB1B36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B1E584A6-7ED8-4E12-BF08-ABC5DFFCF8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0AD2A6-68C0-43F6-BD61-DAB8116EC5AA}"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F8B1F4D-784B-4DD6-9C4B-5548D3C5C4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447A51F9-3E93-413E-AAF5-9624C418CA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8E01FDE0-1F51-485F-90E5-7E2AEDDE01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994CE1-1760-4A97-A11A-FA842E1AB675}"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43BB7A9-371C-4936-8A64-EB28ACFEEB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0C665A3-780B-48E3-9625-B67DD2D0D7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85CF614A-2656-46A6-935D-16090267CD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3E2A8C-A40D-424F-8D0B-F7CDA91FB660}"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E59132E0-35B9-45C0-87DD-6376EB59F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C92FB154-D60B-414E-9A4E-165C3E3405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7F5AFC17-A614-4614-937B-C2B0C28376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F7E593-0559-46F7-A785-DAA77ED4F5C4}"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B3D5581C-7944-4796-9B80-46BDA0FC41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0C354E70-7030-405E-9708-AA17E01E72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34869847-FD3E-4B14-851B-7ED1AF61C1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23F269-895E-435B-9BE0-306F5D2779C5}"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B8F9E93-A90A-4171-83CA-3896B600DD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3AC97AD4-4698-429C-BBC3-F46C3959BE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66FCCB9F-E197-4FA4-A802-6A94E84650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D4A210-B766-4501-A60C-E631D9DFE383}"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133B5D6-6C5B-439C-9C18-39828FF462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4ADFB2C7-96EE-44FB-9F70-ADF4C0278E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C5C98AC1-277D-459D-8B0A-BFDD175A8B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6A3F3F-F518-4663-BFFC-A654AB09C00A}"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62B1A41C-7F81-4265-AB0A-4BEBB2571C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F07102B2-2D8F-49F3-A125-01A685FE26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3F38B403-48BD-4304-B771-54D05FC81E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985D33-2E0C-4194-97E6-28F8E020A8F5}"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B21F55F-297A-4055-A319-DBC26BC517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4B57FC1-2D35-430C-A179-995CE4F12B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C17765BF-4341-4E86-98A6-11ABD7941F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B8DD8C-8E58-4CD1-820B-26478309994F}"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A696F392-A70A-4F5F-A40D-48D8057724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F038B94D-94E8-4BBE-B330-9717FC05D0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157DB773-5A02-4151-A115-AED6304566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52A3B5-25B6-498A-9210-BFC43D053067}"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E67A840B-0032-43EC-8AD7-0785ED3488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C1CBB5B7-3CFB-4D18-B74E-5B0812185A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FEDBC886-094D-41F9-8D94-88F0DFFB7E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2CC1C8-AFAE-4BD8-AA96-0B1A09D889DD}"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C7ACED5-C3A3-4A23-8DA0-7E7A52136A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78355AB8-A225-484A-A1E1-FD3862238B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3CD820BA-B755-4BC9-87E8-E1D51DB8F2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745CB9-DCD4-4891-AF81-CA4F5ED15578}"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72735FB-D18F-4DE8-B7AD-313D695A5F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CF0F930B-292A-482D-97B9-BAB11944FB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2C95E1A1-FFE9-4208-8383-4D84D00B28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69B95-BC96-4D93-8941-E5EDC0C4944A}"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D39AE793-614A-4622-9683-97BB069428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F0988989-5294-49C4-992B-CE5B220B6E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814E266C-4F53-4ECF-85BD-4E79CDB697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044CF6-7340-43F6-B8D3-979B92F9988A}"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8B35212F-799D-43B6-93B3-89FBBC6806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E251B4D0-379B-4451-8AC8-9DCAB51FA4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0E71F82C-524E-448C-AE1C-88852E7CB1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B6F988-2D83-4BF7-A1A0-416700EFF7BD}"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2D2097A3-D177-4AA4-8A7A-F4C43C3054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65CC5796-8B6F-47F3-9D17-491EE0E860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0D5A1527-D87F-4C5A-9877-0FA42488EA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C9CBF2-9644-4A32-8B36-F7B7B4F586DF}"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049D170F-A00D-4991-85CD-8405FBA8C1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B31B6E78-523A-4992-BF33-6F910B6B38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1FFDA510-E157-43B9-A43C-D2B91D407F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406BA0B-55B3-48FE-82F0-B19CFD95A7EA}"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8A63D1B-4008-41EB-AD59-0E1E17396A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8277729-D768-47C7-BB43-544F8D546D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A511367-A9ED-4017-B23E-4E003FB2A0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7DB206-39A0-46C2-B092-488A52961BD1}"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2EC0CDB3-E36D-464D-811A-EFF2CAE422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DC6ABE34-951E-414D-9449-DDE2021D91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08C0CBE3-CC0D-43A4-9648-B7F44EB5BC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D993E9-EA7E-4CF7-8BD9-E54F6048639A}"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85812635-AED2-45BB-BB81-3FF956C2A3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B7532341-2FDD-4BE4-941C-16CAD10FD8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2E6599E7-3F4E-487D-BEF4-D329D6DB0D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3E54B3-A4E2-420E-8354-6461473FA7EA}"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FE03E505-78E8-4290-B225-69F9C89462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880A3538-E3DA-4C59-864E-C88EF10BAD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801DB234-051A-4636-A3F8-6433183DDE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1E0D48B-D810-481D-AF5B-1A5CF836E988}"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68228C73-1C47-428A-A131-1CECD1082D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D9300229-6866-4870-86E0-07C3572F06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0B8BFF86-36A5-498D-BB37-DE86BA8ED6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FE2AFD-51D7-4965-BC7E-17620FE432BF}"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0020132-358B-4EF7-BE8E-9A41AD71B7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438E7119-9BB6-499D-9E28-79001861E6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E5B35BE1-30DC-4943-8F30-AA3EC85A5C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892594-8925-40DA-BC7B-20E5FB7EB896}"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A7EAE5B-10E9-4675-9077-5290523C0F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9CDFA0B0-8B6D-44D9-A1BB-5B12C97362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8F24B06B-B59F-443F-B151-698B637964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CC51E0-1426-4676-BC00-8F4287873EBF}"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22DAC63E-042E-4AAA-B443-FACFCA3403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AB334864-D4DA-4C40-A73D-DE18A3BB4F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40C42CC1-5403-4F6F-A1E8-7BC835D7D8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D7492C-CB07-414C-9EF8-B8A4A7AAD487}"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F5F429EC-5616-40B9-A021-3397712AA1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170C847B-F91E-4171-8AA5-DCBC118A9C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F05030FF-0F79-4950-A4C7-630F0F734F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FB6D278-4C48-4EF3-9617-45D3A8FD671C}"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9EAA9D78-ED39-404A-BCBD-B52DB57449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0A84D028-31F3-4DD5-AE05-E84B529BD1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3B6B1C7F-9F30-4D9A-9AE6-A9A15FF35E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11243A-300C-4DAF-B02C-F8F641A52B94}"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5DEF8571-453F-4B80-9DB7-B23840D403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C9BEE3AE-5764-4AF5-A131-AEC41B2C17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84A0A6BD-65D5-4248-956C-5104353238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62DA3C-EA3C-4747-99C9-1E4C3BB01898}"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B14A522E-1BE4-412F-80CB-D3BAEC76CC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49CB9F32-0076-4B29-8117-48F87721E6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6B22490D-6D64-46DB-8178-95D2759175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D24D66-E4CD-45D1-BF5D-F796E73D523A}"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8B67F7FC-03E0-4E78-A82E-5C20E00C6A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3DDFE45C-ED24-4C72-95DE-D4518AF855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6A133053-3F14-4DA8-A62F-BB0AF1035B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36AC77-4F65-4301-B97F-10B46E817B15}"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45C659C3-BA22-4D2D-A8BD-DB3B6C2318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00DDFEA2-4269-40D3-A36F-4B25B753D0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392DBC5F-1FD6-41BA-B467-F014A09BFD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B6A59F-2EED-4601-9595-81E2C78D1DBD}"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C5B71078-6333-4658-9F5F-FE29F18F87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9C2D65CE-426A-416F-97FD-4EF6EB954A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FA7E2E62-ED04-4C11-9269-BAF0F31B18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6DA253-A924-42BE-8FD2-C24EE90C7CB3}"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BAC1547-6726-4B3C-AF26-C920285706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CB2D752-FB36-4520-9698-D56A803F9A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0861DBAF-2769-4A5C-92FC-D7EBCF0E5B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D6D37C-9569-4C33-9364-776323653D42}"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212BC48E-BE70-40E9-A5E3-2C8E951766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D9829342-B974-4C8C-802E-C9A6B5EF4C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B738F80B-CD3B-4E03-84FD-0B53C09C7B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1BEAA1-CFDC-4796-BE34-49A826C05C69}"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F3B1F5F-DE04-497F-B5B1-5922F02A69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8FB299CD-4876-4F5A-AD72-2F4BD140EA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37E1E4A2-C48C-4C9F-B282-8BB7AA8C37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5A1AC5-8C1A-457D-9341-AB05B6521E9C}"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FB64293A-F729-43E1-9D03-10C9BEF328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B626D51B-0F63-4145-9AF5-6E37B90923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43057F6A-1617-4B18-85AD-DA627B48B7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8EE5DD-A495-4FB2-95F5-7F0DD60036CB}"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B7EED19-38C7-419B-97A2-67ABA8CED1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65D1BA5B-ED1B-41E8-92D4-E01699410F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564E4ACD-77E9-4C8D-B929-1104FE36F8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04AB93-4426-4289-B5B5-4EF898956516}"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5244F10-D511-4B72-8C24-A04B8D0CE12B}"/>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C23CBA62-725E-40F5-80FF-E0BCCD920A57}"/>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3C7CD99C-787A-4CF0-BC41-36DCA4429F2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DB352F2B-BEF4-4413-A388-9D37FF0104BF}"/>
              </a:ext>
            </a:extLst>
          </p:cNvPr>
          <p:cNvSpPr>
            <a:spLocks noGrp="1"/>
          </p:cNvSpPr>
          <p:nvPr>
            <p:ph type="sldNum" sz="quarter" idx="12"/>
          </p:nvPr>
        </p:nvSpPr>
        <p:spPr>
          <a:xfrm>
            <a:off x="8229600" y="6473825"/>
            <a:ext cx="758825" cy="247650"/>
          </a:xfrm>
        </p:spPr>
        <p:txBody>
          <a:bodyPr/>
          <a:lstStyle>
            <a:lvl1pPr>
              <a:defRPr smtClean="0"/>
            </a:lvl1pPr>
          </a:lstStyle>
          <a:p>
            <a:pPr>
              <a:defRPr/>
            </a:pPr>
            <a:fld id="{B01A24B5-5EDB-447B-9E1C-D7601BCDD3DA}" type="slidenum">
              <a:rPr lang="en-US" altLang="en-US"/>
              <a:pPr>
                <a:defRPr/>
              </a:pPr>
              <a:t>‹#›</a:t>
            </a:fld>
            <a:endParaRPr lang="en-US" altLang="en-US"/>
          </a:p>
        </p:txBody>
      </p:sp>
    </p:spTree>
    <p:extLst>
      <p:ext uri="{BB962C8B-B14F-4D97-AF65-F5344CB8AC3E}">
        <p14:creationId xmlns:p14="http://schemas.microsoft.com/office/powerpoint/2010/main" val="2866029486"/>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407A08BE-FCA6-4CD9-9429-C7F27C995622}"/>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91166A44-7330-4132-A951-48BC1EE69F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164A8CDF-C4B9-41FE-97B8-158913F3ACF3}"/>
              </a:ext>
            </a:extLst>
          </p:cNvPr>
          <p:cNvSpPr>
            <a:spLocks noGrp="1"/>
          </p:cNvSpPr>
          <p:nvPr>
            <p:ph type="sldNum" sz="quarter" idx="12"/>
          </p:nvPr>
        </p:nvSpPr>
        <p:spPr/>
        <p:txBody>
          <a:bodyPr/>
          <a:lstStyle>
            <a:lvl1pPr>
              <a:defRPr/>
            </a:lvl1pPr>
          </a:lstStyle>
          <a:p>
            <a:pPr>
              <a:defRPr/>
            </a:pPr>
            <a:fld id="{80BE007F-0911-4DBB-8B0A-7C77577F827D}" type="slidenum">
              <a:rPr lang="en-US" altLang="en-US"/>
              <a:pPr>
                <a:defRPr/>
              </a:pPr>
              <a:t>‹#›</a:t>
            </a:fld>
            <a:endParaRPr lang="en-US" altLang="en-US"/>
          </a:p>
        </p:txBody>
      </p:sp>
    </p:spTree>
    <p:extLst>
      <p:ext uri="{BB962C8B-B14F-4D97-AF65-F5344CB8AC3E}">
        <p14:creationId xmlns:p14="http://schemas.microsoft.com/office/powerpoint/2010/main" val="3380922470"/>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88AAD8-3B7A-4E5D-BB53-A8AC29FBB57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01EB7C8-1419-4E1F-844B-6A60971A2CE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04C9EB-FDFA-4BD0-9B07-209267A798A0}"/>
              </a:ext>
            </a:extLst>
          </p:cNvPr>
          <p:cNvSpPr>
            <a:spLocks noGrp="1"/>
          </p:cNvSpPr>
          <p:nvPr>
            <p:ph type="sldNum" sz="quarter" idx="12"/>
          </p:nvPr>
        </p:nvSpPr>
        <p:spPr/>
        <p:txBody>
          <a:bodyPr/>
          <a:lstStyle>
            <a:lvl1pPr>
              <a:defRPr smtClean="0"/>
            </a:lvl1pPr>
          </a:lstStyle>
          <a:p>
            <a:pPr>
              <a:defRPr/>
            </a:pPr>
            <a:fld id="{402329E7-5C33-4320-AC96-7398567FFAE5}" type="slidenum">
              <a:rPr lang="en-US" altLang="en-US"/>
              <a:pPr>
                <a:defRPr/>
              </a:pPr>
              <a:t>‹#›</a:t>
            </a:fld>
            <a:endParaRPr lang="en-US" altLang="en-US"/>
          </a:p>
        </p:txBody>
      </p:sp>
    </p:spTree>
    <p:extLst>
      <p:ext uri="{BB962C8B-B14F-4D97-AF65-F5344CB8AC3E}">
        <p14:creationId xmlns:p14="http://schemas.microsoft.com/office/powerpoint/2010/main" val="377319707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E4F67A4F-9AF3-4E04-85DC-7CC734E5CD93}"/>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329EB833-2BDE-4EEB-95BD-DF7327D9FAAF}"/>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D5295893-B61D-4BC1-AEB1-C5D7011D5456}"/>
              </a:ext>
            </a:extLst>
          </p:cNvPr>
          <p:cNvSpPr>
            <a:spLocks noGrp="1"/>
          </p:cNvSpPr>
          <p:nvPr>
            <p:ph type="sldNum" sz="quarter" idx="12"/>
          </p:nvPr>
        </p:nvSpPr>
        <p:spPr>
          <a:xfrm>
            <a:off x="8229600" y="6473825"/>
            <a:ext cx="758825" cy="247650"/>
          </a:xfrm>
        </p:spPr>
        <p:txBody>
          <a:bodyPr/>
          <a:lstStyle>
            <a:lvl1pPr>
              <a:defRPr smtClean="0"/>
            </a:lvl1pPr>
          </a:lstStyle>
          <a:p>
            <a:pPr>
              <a:defRPr/>
            </a:pPr>
            <a:fld id="{4CEB7A51-8875-4514-A282-144577ABA30E}" type="slidenum">
              <a:rPr lang="en-US" altLang="en-US"/>
              <a:pPr>
                <a:defRPr/>
              </a:pPr>
              <a:t>‹#›</a:t>
            </a:fld>
            <a:endParaRPr lang="en-US" altLang="en-US"/>
          </a:p>
        </p:txBody>
      </p:sp>
    </p:spTree>
    <p:extLst>
      <p:ext uri="{BB962C8B-B14F-4D97-AF65-F5344CB8AC3E}">
        <p14:creationId xmlns:p14="http://schemas.microsoft.com/office/powerpoint/2010/main" val="4147449994"/>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1283001-D745-49A2-BEF6-8E85C9091118}"/>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C97755CC-2A76-4FDB-A779-C7AE43D792F8}"/>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588B9A04-AAF6-4550-8191-20B9A6C7CDA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D6C15DE4-756C-4220-9D28-73DFED555B7E}"/>
              </a:ext>
            </a:extLst>
          </p:cNvPr>
          <p:cNvSpPr>
            <a:spLocks noGrp="1"/>
          </p:cNvSpPr>
          <p:nvPr>
            <p:ph type="sldNum" sz="quarter" idx="12"/>
          </p:nvPr>
        </p:nvSpPr>
        <p:spPr/>
        <p:txBody>
          <a:bodyPr/>
          <a:lstStyle>
            <a:lvl1pPr>
              <a:defRPr smtClean="0"/>
            </a:lvl1pPr>
          </a:lstStyle>
          <a:p>
            <a:pPr>
              <a:defRPr/>
            </a:pPr>
            <a:fld id="{D7E699ED-EB4C-4665-8DC9-A97B4E1A231E}" type="slidenum">
              <a:rPr lang="en-US" altLang="en-US"/>
              <a:pPr>
                <a:defRPr/>
              </a:pPr>
              <a:t>‹#›</a:t>
            </a:fld>
            <a:endParaRPr lang="en-US" altLang="en-US"/>
          </a:p>
        </p:txBody>
      </p:sp>
    </p:spTree>
    <p:extLst>
      <p:ext uri="{BB962C8B-B14F-4D97-AF65-F5344CB8AC3E}">
        <p14:creationId xmlns:p14="http://schemas.microsoft.com/office/powerpoint/2010/main" val="1145990894"/>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F1427088-B5B8-4C72-875E-82FD12C9D252}"/>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CA5A7BBB-F634-40ED-93D0-F00732687AF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617D92D6-FF07-4583-9451-C97A1D42BCB9}"/>
              </a:ext>
            </a:extLst>
          </p:cNvPr>
          <p:cNvSpPr>
            <a:spLocks noGrp="1"/>
          </p:cNvSpPr>
          <p:nvPr>
            <p:ph type="sldNum" sz="quarter" idx="12"/>
          </p:nvPr>
        </p:nvSpPr>
        <p:spPr/>
        <p:txBody>
          <a:bodyPr/>
          <a:lstStyle>
            <a:lvl1pPr>
              <a:defRPr/>
            </a:lvl1pPr>
          </a:lstStyle>
          <a:p>
            <a:pPr>
              <a:defRPr/>
            </a:pPr>
            <a:fld id="{3428A3D7-0A75-4D01-8B93-30D85F8EF5A7}" type="slidenum">
              <a:rPr lang="en-US" altLang="en-US"/>
              <a:pPr>
                <a:defRPr/>
              </a:pPr>
              <a:t>‹#›</a:t>
            </a:fld>
            <a:endParaRPr lang="en-US" altLang="en-US"/>
          </a:p>
        </p:txBody>
      </p:sp>
    </p:spTree>
    <p:extLst>
      <p:ext uri="{BB962C8B-B14F-4D97-AF65-F5344CB8AC3E}">
        <p14:creationId xmlns:p14="http://schemas.microsoft.com/office/powerpoint/2010/main" val="2245881710"/>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49C5B1ED-FB9E-4B42-B8C7-C0B25EE0744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E1EF6A72-604D-4C01-ADA2-BD2BD3B50522}"/>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99F1B210-5500-4791-9E69-73DE19FFC05E}"/>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F05470BD-CDC8-4B0F-96EB-3CBC3DDD875B}"/>
              </a:ext>
            </a:extLst>
          </p:cNvPr>
          <p:cNvSpPr>
            <a:spLocks noGrp="1"/>
          </p:cNvSpPr>
          <p:nvPr>
            <p:ph type="sldNum" sz="quarter" idx="12"/>
          </p:nvPr>
        </p:nvSpPr>
        <p:spPr>
          <a:xfrm>
            <a:off x="8229600" y="6477000"/>
            <a:ext cx="762000" cy="247650"/>
          </a:xfrm>
        </p:spPr>
        <p:txBody>
          <a:bodyPr/>
          <a:lstStyle>
            <a:lvl1pPr>
              <a:defRPr smtClean="0"/>
            </a:lvl1pPr>
          </a:lstStyle>
          <a:p>
            <a:pPr>
              <a:defRPr/>
            </a:pPr>
            <a:fld id="{BC11E2B9-CBAA-4BB4-8460-70C7AA543333}" type="slidenum">
              <a:rPr lang="en-US" altLang="en-US"/>
              <a:pPr>
                <a:defRPr/>
              </a:pPr>
              <a:t>‹#›</a:t>
            </a:fld>
            <a:endParaRPr lang="en-US" altLang="en-US"/>
          </a:p>
        </p:txBody>
      </p:sp>
    </p:spTree>
    <p:extLst>
      <p:ext uri="{BB962C8B-B14F-4D97-AF65-F5344CB8AC3E}">
        <p14:creationId xmlns:p14="http://schemas.microsoft.com/office/powerpoint/2010/main" val="4068331232"/>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6276C3E1-9677-4C42-8BD8-A27EA3B6F08B}"/>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035C8CFE-EB34-4B7B-8547-9FF39D01627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9323E35D-397E-4F2E-B421-E0B6F87F6083}"/>
              </a:ext>
            </a:extLst>
          </p:cNvPr>
          <p:cNvSpPr>
            <a:spLocks noGrp="1"/>
          </p:cNvSpPr>
          <p:nvPr>
            <p:ph type="sldNum" sz="quarter" idx="12"/>
          </p:nvPr>
        </p:nvSpPr>
        <p:spPr/>
        <p:txBody>
          <a:bodyPr/>
          <a:lstStyle>
            <a:lvl1pPr>
              <a:defRPr/>
            </a:lvl1pPr>
          </a:lstStyle>
          <a:p>
            <a:pPr>
              <a:defRPr/>
            </a:pPr>
            <a:fld id="{0DE8C4FF-AD3C-4BB7-A1DA-6A19BF7E1581}" type="slidenum">
              <a:rPr lang="en-US" altLang="en-US"/>
              <a:pPr>
                <a:defRPr/>
              </a:pPr>
              <a:t>‹#›</a:t>
            </a:fld>
            <a:endParaRPr lang="en-US" altLang="en-US"/>
          </a:p>
        </p:txBody>
      </p:sp>
    </p:spTree>
    <p:extLst>
      <p:ext uri="{BB962C8B-B14F-4D97-AF65-F5344CB8AC3E}">
        <p14:creationId xmlns:p14="http://schemas.microsoft.com/office/powerpoint/2010/main" val="135477818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CC5A925F-81BC-4CAE-82CE-296F092B9420}"/>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C2F21A73-BF97-4F11-9AC6-E4D1988166F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5145A7B2-9FA1-4685-A34E-FD10EB769142}"/>
              </a:ext>
            </a:extLst>
          </p:cNvPr>
          <p:cNvSpPr>
            <a:spLocks noGrp="1"/>
          </p:cNvSpPr>
          <p:nvPr>
            <p:ph type="sldNum" sz="quarter" idx="12"/>
          </p:nvPr>
        </p:nvSpPr>
        <p:spPr/>
        <p:txBody>
          <a:bodyPr/>
          <a:lstStyle>
            <a:lvl1pPr>
              <a:defRPr smtClean="0"/>
            </a:lvl1pPr>
          </a:lstStyle>
          <a:p>
            <a:pPr>
              <a:defRPr/>
            </a:pPr>
            <a:fld id="{80BDA55F-116A-42C9-9B6B-D2EA8900A00E}" type="slidenum">
              <a:rPr lang="en-US" altLang="en-US"/>
              <a:pPr>
                <a:defRPr/>
              </a:pPr>
              <a:t>‹#›</a:t>
            </a:fld>
            <a:endParaRPr lang="en-US" altLang="en-US"/>
          </a:p>
        </p:txBody>
      </p:sp>
    </p:spTree>
    <p:extLst>
      <p:ext uri="{BB962C8B-B14F-4D97-AF65-F5344CB8AC3E}">
        <p14:creationId xmlns:p14="http://schemas.microsoft.com/office/powerpoint/2010/main" val="793088226"/>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A3626B1A-1143-48B3-BF74-3D8811ABD861}"/>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76ED48CA-C41B-4BF5-A9C9-9EE13705A0B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D878E028-AE94-4974-A99C-147F44F6CC9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9FF7F32-C93B-4BA8-BEB8-AED48E8D4A9C}"/>
              </a:ext>
            </a:extLst>
          </p:cNvPr>
          <p:cNvSpPr>
            <a:spLocks noGrp="1"/>
          </p:cNvSpPr>
          <p:nvPr>
            <p:ph type="sldNum" sz="quarter" idx="12"/>
          </p:nvPr>
        </p:nvSpPr>
        <p:spPr/>
        <p:txBody>
          <a:bodyPr/>
          <a:lstStyle>
            <a:lvl1pPr>
              <a:defRPr smtClean="0"/>
            </a:lvl1pPr>
          </a:lstStyle>
          <a:p>
            <a:pPr>
              <a:defRPr/>
            </a:pPr>
            <a:fld id="{66730CA6-21EC-4576-83D9-E7BE3D33BA5D}" type="slidenum">
              <a:rPr lang="en-US" altLang="en-US"/>
              <a:pPr>
                <a:defRPr/>
              </a:pPr>
              <a:t>‹#›</a:t>
            </a:fld>
            <a:endParaRPr lang="en-US" altLang="en-US"/>
          </a:p>
        </p:txBody>
      </p:sp>
    </p:spTree>
    <p:extLst>
      <p:ext uri="{BB962C8B-B14F-4D97-AF65-F5344CB8AC3E}">
        <p14:creationId xmlns:p14="http://schemas.microsoft.com/office/powerpoint/2010/main" val="316327841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6A8E4480-E48B-4719-A160-08B758514F7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3ED427D5-567E-4CB0-850E-1695B0E2D8C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4E63847D-5A46-4698-918D-5240C1859710}"/>
              </a:ext>
            </a:extLst>
          </p:cNvPr>
          <p:cNvSpPr>
            <a:spLocks noGrp="1"/>
          </p:cNvSpPr>
          <p:nvPr>
            <p:ph type="sldNum" sz="quarter" idx="12"/>
          </p:nvPr>
        </p:nvSpPr>
        <p:spPr/>
        <p:txBody>
          <a:bodyPr/>
          <a:lstStyle>
            <a:lvl1pPr>
              <a:defRPr smtClean="0"/>
            </a:lvl1pPr>
          </a:lstStyle>
          <a:p>
            <a:pPr>
              <a:defRPr/>
            </a:pPr>
            <a:fld id="{501D4506-40B0-4665-A629-7B74A83606A2}" type="slidenum">
              <a:rPr lang="en-US" altLang="en-US"/>
              <a:pPr>
                <a:defRPr/>
              </a:pPr>
              <a:t>‹#›</a:t>
            </a:fld>
            <a:endParaRPr lang="en-US" altLang="en-US"/>
          </a:p>
        </p:txBody>
      </p:sp>
    </p:spTree>
    <p:extLst>
      <p:ext uri="{BB962C8B-B14F-4D97-AF65-F5344CB8AC3E}">
        <p14:creationId xmlns:p14="http://schemas.microsoft.com/office/powerpoint/2010/main" val="66911724"/>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4034232-21EC-4DF1-84C6-2D9C1807BBD4}"/>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029" name="Text Placeholder 7">
            <a:extLst>
              <a:ext uri="{FF2B5EF4-FFF2-40B4-BE49-F238E27FC236}">
                <a16:creationId xmlns:a16="http://schemas.microsoft.com/office/drawing/2014/main" id="{368C1992-7360-4084-8BAF-97688D2C5BD4}"/>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EB2169DC-DE28-49D2-82E4-76BC44DC262B}"/>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CF9E570A-D305-40F2-8BB8-D848D1E98155}"/>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9C90850B-343C-489B-AF70-1F666F43E40D}"/>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067D3989-BA12-4F14-99E6-86E3F7DF9519}"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7AFFFE38-54EE-4779-967D-BC1785EB43BE}"/>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3619716D-3C5D-42BB-844F-380CF4F2373A}"/>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
        <p:nvSpPr>
          <p:cNvPr id="12" name="Straight Connector 11">
            <a:extLst>
              <a:ext uri="{FF2B5EF4-FFF2-40B4-BE49-F238E27FC236}">
                <a16:creationId xmlns:a16="http://schemas.microsoft.com/office/drawing/2014/main" id="{A60648F7-D623-4D0D-8EFA-B6A60C09D48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303" r:id="rId1"/>
    <p:sldLayoutId id="2147484304" r:id="rId2"/>
    <p:sldLayoutId id="2147484305" r:id="rId3"/>
    <p:sldLayoutId id="2147484300" r:id="rId4"/>
    <p:sldLayoutId id="2147484306" r:id="rId5"/>
    <p:sldLayoutId id="2147484301" r:id="rId6"/>
    <p:sldLayoutId id="2147484307" r:id="rId7"/>
    <p:sldLayoutId id="2147484308" r:id="rId8"/>
    <p:sldLayoutId id="2147484309" r:id="rId9"/>
    <p:sldLayoutId id="2147484302" r:id="rId10"/>
    <p:sldLayoutId id="2147484310"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55ED9E51-26ED-455D-9F09-C87F69AA3F4B}"/>
              </a:ext>
            </a:extLst>
          </p:cNvPr>
          <p:cNvSpPr>
            <a:spLocks noGrp="1" noChangeArrowheads="1"/>
          </p:cNvSpPr>
          <p:nvPr>
            <p:ph type="title"/>
          </p:nvPr>
        </p:nvSpPr>
        <p:spPr>
          <a:xfrm>
            <a:off x="228600" y="1143000"/>
            <a:ext cx="86106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makes  the good  confession good?</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EF2711B-B254-4D0B-BED9-04C2ED4EA90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795196C-3D73-4F15-BFF8-CC3213B797A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Timothy 6:13-14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sight of God, who gives life to everything, and of Christ Jesus, who while testifying before Pontius Pilate made the good confession, I charge you to keep this command without spot or blame until the appearing of our Lord Jesus Christ . . .</a:t>
            </a:r>
          </a:p>
        </p:txBody>
      </p:sp>
      <p:sp>
        <p:nvSpPr>
          <p:cNvPr id="4" name="Rectangle 3">
            <a:extLst>
              <a:ext uri="{FF2B5EF4-FFF2-40B4-BE49-F238E27FC236}">
                <a16:creationId xmlns:a16="http://schemas.microsoft.com/office/drawing/2014/main" id="{BAEEFF6B-02A3-488C-AFA8-E2C529B2C78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F66486-C27D-4665-A7B0-297E14F2DAF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27BD8E-400B-430B-9CB1-35CE786242EA}"/>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Timothy 6:13-14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sight of God, who gives life to everything, and of Christ Jesus, who while testifying before Pontius Pilate made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good confession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 charge you to keep this command without spot or blame until the appearing of our Lord Jesus Christ . . .</a:t>
            </a:r>
          </a:p>
        </p:txBody>
      </p:sp>
      <p:sp>
        <p:nvSpPr>
          <p:cNvPr id="4" name="Rectangle 3">
            <a:extLst>
              <a:ext uri="{FF2B5EF4-FFF2-40B4-BE49-F238E27FC236}">
                <a16:creationId xmlns:a16="http://schemas.microsoft.com/office/drawing/2014/main" id="{3F0CCF24-4308-4BE9-903D-6FDEA0D07D7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2325AE-9073-47E0-902C-E080B3CD3A5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C1A8E77-605F-4F50-9437-0FE80E95A5B1}"/>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Timothy 6:13-14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sight of God, who gives life to everything, and of Christ Jesus, who while testifying before Pontius Pilate made the good confession, I charge you to keep this command without spot or blame until the appearing of our Lord Jesus Christ . . .</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15:2 - Yes, it is as you say.</a:t>
            </a:r>
          </a:p>
        </p:txBody>
      </p:sp>
      <p:sp>
        <p:nvSpPr>
          <p:cNvPr id="4" name="Rectangle 3">
            <a:extLst>
              <a:ext uri="{FF2B5EF4-FFF2-40B4-BE49-F238E27FC236}">
                <a16:creationId xmlns:a16="http://schemas.microsoft.com/office/drawing/2014/main" id="{49DF42A3-D7E0-411B-AC9A-F73E3529A6C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F86FA3-5430-436F-8349-B13AF1A3F5C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9C0F12E-4D8F-4990-BF14-50F21FCCE58C}"/>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Timothy 6:13-14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sight of God, who gives life to everything, and of Christ Jesus, who while testifying before Pontius Pilate made the good confession,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charge you to keep this command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without spot or blame until the appearing of our Lord Jesus Christ . .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This is a command you are to keep!</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A84FC2C-BF26-4C22-BBE2-7133BC33730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1814577-16D8-44A7-9EC5-4E7288EEE7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EC1948-11D7-4022-98C9-7091341B913A}"/>
              </a:ext>
            </a:extLst>
          </p:cNvPr>
          <p:cNvSpPr>
            <a:spLocks noGrp="1" noChangeArrowheads="1"/>
          </p:cNvSpPr>
          <p:nvPr>
            <p:ph idx="1"/>
          </p:nvPr>
        </p:nvSpPr>
        <p:spPr>
          <a:xfrm>
            <a:off x="457200" y="1036638"/>
            <a:ext cx="8229600" cy="5821362"/>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This confession is to be held firmly, without </a:t>
            </a:r>
            <a:r>
              <a:rPr lang="en-US" sz="4400" b="1" u="sng" dirty="0">
                <a:solidFill>
                  <a:srgbClr val="990033"/>
                </a:solidFill>
                <a:effectLst>
                  <a:outerShdw blurRad="38100" dist="38100" dir="2700000" algn="tl">
                    <a:srgbClr val="000000">
                      <a:alpha val="43137"/>
                    </a:srgbClr>
                  </a:outerShdw>
                </a:effectLst>
                <a:latin typeface="Arial Narrow" pitchFamily="34" charset="0"/>
              </a:rPr>
              <a:t>wavering</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94F2291-BDCF-46CE-8825-F14682D8A45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6DE985-A6D1-486B-A80A-23B5C82689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AABC21-5968-407A-9B45-BB2C1441984F}"/>
              </a:ext>
            </a:extLst>
          </p:cNvPr>
          <p:cNvSpPr>
            <a:spLocks noGrp="1" noChangeArrowheads="1"/>
          </p:cNvSpPr>
          <p:nvPr>
            <p:ph idx="1"/>
          </p:nvPr>
        </p:nvSpPr>
        <p:spPr>
          <a:xfrm>
            <a:off x="457200" y="1082675"/>
            <a:ext cx="8229600" cy="57753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This confession is to be held firmly, without </a:t>
            </a:r>
            <a:r>
              <a:rPr lang="en-US" sz="4400" b="1" u="sng" dirty="0">
                <a:solidFill>
                  <a:srgbClr val="990033"/>
                </a:solidFill>
                <a:effectLst>
                  <a:outerShdw blurRad="38100" dist="38100" dir="2700000" algn="tl">
                    <a:srgbClr val="000000">
                      <a:alpha val="43137"/>
                    </a:srgbClr>
                  </a:outerShdw>
                </a:effectLst>
                <a:latin typeface="Arial Narrow" pitchFamily="34" charset="0"/>
              </a:rPr>
              <a:t>wavering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4:14 - Therefore, since we have a great high priest who has gone through the heavens, Jesus the Son of God, let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hold firmly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the faith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profess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8C4509CD-8EC8-4F9A-8219-3329B1C1837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65C928-C97D-4412-A732-A9C16745969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F8AA64-1956-47B4-A542-BF320A523AF6}"/>
              </a:ext>
            </a:extLst>
          </p:cNvPr>
          <p:cNvSpPr>
            <a:spLocks noGrp="1" noChangeArrowheads="1"/>
          </p:cNvSpPr>
          <p:nvPr>
            <p:ph idx="1"/>
          </p:nvPr>
        </p:nvSpPr>
        <p:spPr>
          <a:xfrm>
            <a:off x="457200" y="1082675"/>
            <a:ext cx="8229600" cy="57753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This confession is to be held firmly, without </a:t>
            </a:r>
            <a:r>
              <a:rPr lang="en-US" sz="4400" b="1" u="sng" dirty="0">
                <a:solidFill>
                  <a:srgbClr val="990033"/>
                </a:solidFill>
                <a:effectLst>
                  <a:outerShdw blurRad="38100" dist="38100" dir="2700000" algn="tl">
                    <a:srgbClr val="000000">
                      <a:alpha val="43137"/>
                    </a:srgbClr>
                  </a:outerShdw>
                </a:effectLst>
                <a:latin typeface="Arial Narrow" pitchFamily="34" charset="0"/>
              </a:rPr>
              <a:t>wavering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4:14 - Therefore, since we have a great high priest who has gone through the heavens, Jesus the Son of God, let us hold firmly to the faith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profess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4400" b="1" dirty="0">
                <a:solidFill>
                  <a:schemeClr val="tx1"/>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a:t>
            </a:r>
            <a:r>
              <a:rPr lang="en-US" sz="4400" b="1" dirty="0">
                <a:solidFill>
                  <a:srgbClr val="008000"/>
                </a:solidFill>
                <a:effectLst>
                  <a:outerShdw blurRad="38100" dist="38100" dir="2700000" algn="tl">
                    <a:srgbClr val="000000">
                      <a:alpha val="43137"/>
                    </a:srgbClr>
                  </a:outerShdw>
                </a:effectLst>
                <a:latin typeface="Arial Narrow" pitchFamily="34" charset="0"/>
                <a:cs typeface="Arial" pitchFamily="34" charset="0"/>
              </a:rPr>
              <a:t>We profess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the</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confession.</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14E61F72-D2B7-4BAA-9848-1A07E212706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B6AB307-7B28-4550-A8D0-1509248EDC0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01E639-5434-4EDC-8C72-B4E51679FFF9}"/>
              </a:ext>
            </a:extLst>
          </p:cNvPr>
          <p:cNvSpPr>
            <a:spLocks noGrp="1" noChangeArrowheads="1"/>
          </p:cNvSpPr>
          <p:nvPr>
            <p:ph idx="1"/>
          </p:nvPr>
        </p:nvSpPr>
        <p:spPr>
          <a:xfrm>
            <a:off x="457200" y="1082675"/>
            <a:ext cx="8229600" cy="57753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This confession is to be held firmly, without </a:t>
            </a:r>
            <a:r>
              <a:rPr lang="en-US" sz="4400" b="1" u="sng" dirty="0">
                <a:solidFill>
                  <a:srgbClr val="990033"/>
                </a:solidFill>
                <a:effectLst>
                  <a:outerShdw blurRad="38100" dist="38100" dir="2700000" algn="tl">
                    <a:srgbClr val="000000">
                      <a:alpha val="43137"/>
                    </a:srgbClr>
                  </a:outerShdw>
                </a:effectLst>
                <a:latin typeface="Arial Narrow" pitchFamily="34" charset="0"/>
              </a:rPr>
              <a:t>wavering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4:14 - Therefore, since we have a great high priest who has gone through the heavens, Jesus the Son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us hold firmly to the faith we profess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B71A519-A835-4086-9794-5158F2BB794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047B97-BAB7-4F12-8484-C883DFDEF3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FE33A98-DFAF-4DA4-9F73-B606306A9F7C}"/>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This confession is to be held firmly, without </a:t>
            </a:r>
            <a:r>
              <a:rPr lang="en-US" sz="4400" b="1" u="sng" dirty="0">
                <a:solidFill>
                  <a:srgbClr val="990033"/>
                </a:solidFill>
                <a:effectLst>
                  <a:outerShdw blurRad="38100" dist="38100" dir="2700000" algn="tl">
                    <a:srgbClr val="000000">
                      <a:alpha val="43137"/>
                    </a:srgbClr>
                  </a:outerShdw>
                </a:effectLst>
                <a:latin typeface="Arial Narrow" pitchFamily="34" charset="0"/>
              </a:rPr>
              <a:t>wavering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4:14 - Therefore, since we have a great high priest who has gone through the heavens, Jesus the Son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us hold firmly to the faith we profess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10:23 - Let us hold unswervingly to the hope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profess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he who promised is faithful.</a:t>
            </a:r>
          </a:p>
        </p:txBody>
      </p:sp>
      <p:sp>
        <p:nvSpPr>
          <p:cNvPr id="4" name="Rectangle 3">
            <a:extLst>
              <a:ext uri="{FF2B5EF4-FFF2-40B4-BE49-F238E27FC236}">
                <a16:creationId xmlns:a16="http://schemas.microsoft.com/office/drawing/2014/main" id="{A8E69F8F-FD63-4327-9518-04F72555ECF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75403EE-D65A-4288-A460-D095370463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A026A82-5A74-4F26-A4A4-057B3F11E1C6}"/>
              </a:ext>
            </a:extLst>
          </p:cNvPr>
          <p:cNvSpPr>
            <a:spLocks noGrp="1" noChangeArrowheads="1"/>
          </p:cNvSpPr>
          <p:nvPr>
            <p:ph idx="1"/>
          </p:nvPr>
        </p:nvSpPr>
        <p:spPr>
          <a:xfrm>
            <a:off x="457200" y="1066800"/>
            <a:ext cx="82296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This </a:t>
            </a:r>
            <a:r>
              <a:rPr lang="en-US" sz="4400" b="1" dirty="0">
                <a:solidFill>
                  <a:srgbClr val="990033"/>
                </a:solidFill>
                <a:effectLst>
                  <a:outerShdw blurRad="38100" dist="38100" dir="2700000" algn="tl">
                    <a:srgbClr val="000000">
                      <a:alpha val="43137"/>
                    </a:srgbClr>
                  </a:outerShdw>
                </a:effectLst>
                <a:latin typeface="Arial Narrow" pitchFamily="34" charset="0"/>
              </a:rPr>
              <a:t>confession is to be held firmly, without </a:t>
            </a:r>
            <a:r>
              <a:rPr lang="en-US" sz="4400" b="1" u="sng" dirty="0">
                <a:solidFill>
                  <a:srgbClr val="990033"/>
                </a:solidFill>
                <a:effectLst>
                  <a:outerShdw blurRad="38100" dist="38100" dir="2700000" algn="tl">
                    <a:srgbClr val="000000">
                      <a:alpha val="43137"/>
                    </a:srgbClr>
                  </a:outerShdw>
                </a:effectLst>
                <a:latin typeface="Arial Narrow" pitchFamily="34" charset="0"/>
              </a:rPr>
              <a:t>wavering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4:14 - Therefore, since we have a great high priest who has gone through the heavens, Jesus the Son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us hold firmly to the faith we profess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10:23 - Let us hold unswervingly to the hope we profess,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he who promised is faithful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Be faithful to Him with this 	</a:t>
            </a:r>
            <a:r>
              <a:rPr lang="en-US" sz="4000" b="1">
                <a:solidFill>
                  <a:srgbClr val="990033"/>
                </a:solidFill>
                <a:effectLst>
                  <a:outerShdw blurRad="38100" dist="38100" dir="2700000" algn="tl">
                    <a:srgbClr val="000000">
                      <a:alpha val="43137"/>
                    </a:srgbClr>
                  </a:outerShdw>
                </a:effectLst>
                <a:latin typeface="Arial Narrow" pitchFamily="34" charset="0"/>
                <a:cs typeface="Arial" pitchFamily="34" charset="0"/>
              </a:rPr>
              <a:t>confession!</a:t>
            </a:r>
          </a:p>
        </p:txBody>
      </p:sp>
      <p:sp>
        <p:nvSpPr>
          <p:cNvPr id="4" name="Rectangle 3">
            <a:extLst>
              <a:ext uri="{FF2B5EF4-FFF2-40B4-BE49-F238E27FC236}">
                <a16:creationId xmlns:a16="http://schemas.microsoft.com/office/drawing/2014/main" id="{C26865BF-B2DC-4AA1-A22B-D8763686911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334465E-B57F-4AB0-81B9-97166CE87B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2B53F9-3EFD-42F9-B074-94A0A81C0913}"/>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16:13-16</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Jesus came to the region of Caesarea Philippi, he asked his disciples, “Who do people say the Son of Man is?” They replied, “Some say John the Baptist; others say Elijah; and still others, Jeremiah or one of the prophets.” “But what about you?” he asked. “Who do you say I am?” Simon Peter answered, “You are the Christ, the Son of the living God.”</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DF21BEB-DD1F-4CB0-BFF0-3AF14151CE4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2E290A-3071-40D0-8A5D-81C8161D07FC}"/>
              </a:ext>
            </a:extLst>
          </p:cNvPr>
          <p:cNvSpPr>
            <a:spLocks noGrp="1" noChangeArrowheads="1"/>
          </p:cNvSpPr>
          <p:nvPr>
            <p:ph idx="1"/>
          </p:nvPr>
        </p:nvSpPr>
        <p:spPr>
          <a:xfrm>
            <a:off x="457200" y="1082675"/>
            <a:ext cx="8229600" cy="57753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Who will make this confession?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2:9-11 - Therefore God exalted him to the highest place and gave him the name that is above every name, that at the name of Jesus every knee should bow, in heaven and on earth and under the earth,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every tongue confess that Jesus Christ is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the glor	y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of God the Father.</a:t>
            </a:r>
          </a:p>
        </p:txBody>
      </p:sp>
      <p:sp>
        <p:nvSpPr>
          <p:cNvPr id="4" name="Rectangle 3">
            <a:extLst>
              <a:ext uri="{FF2B5EF4-FFF2-40B4-BE49-F238E27FC236}">
                <a16:creationId xmlns:a16="http://schemas.microsoft.com/office/drawing/2014/main" id="{E7886611-7D7E-496D-BB80-543D7146287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8B2667-D123-40EE-B4FA-CC281DE6609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64CD31-E90E-4393-9116-96C9DB087A35}"/>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It is a Definite Confession.</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It Has Special Content.</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1A90037-5E23-4BEF-9244-19674033A6A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FE2376-EC73-491C-B05F-DDA3FC57D501}"/>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Good Confession for the Jew?</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8000"/>
                </a:solidFill>
                <a:effectLst>
                  <a:outerShdw blurRad="38100" dist="38100" dir="2700000" algn="tl">
                    <a:srgbClr val="000000">
                      <a:alpha val="43137"/>
                    </a:srgbClr>
                  </a:outerShdw>
                </a:effectLst>
                <a:latin typeface="Arial Narrow" pitchFamily="34" charset="0"/>
                <a:cs typeface="Arial" pitchFamily="34" charset="0"/>
              </a:rPr>
              <a:t>Jesus is the Christ</a:t>
            </a:r>
            <a:endParaRPr lang="en-US" sz="2800" b="1" dirty="0">
              <a:solidFill>
                <a:srgbClr val="008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5E3C69E-BD62-4F20-88DB-5A0081214EB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0E9C38-6ADA-47A7-9B4B-59E9242FF0B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7A30A16-CC1D-4C45-8E0D-AABE611B88BC}"/>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Good Confession for the Jew?</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8000"/>
                </a:solidFill>
                <a:effectLst>
                  <a:outerShdw blurRad="38100" dist="38100" dir="2700000" algn="tl">
                    <a:srgbClr val="000000">
                      <a:alpha val="43137"/>
                    </a:srgbClr>
                  </a:outerShdw>
                </a:effectLst>
                <a:latin typeface="Arial Narrow" pitchFamily="34" charset="0"/>
                <a:cs typeface="Arial" pitchFamily="34" charset="0"/>
              </a:rPr>
              <a:t>Jesus is the Christ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Jewish Messiah anointed by the Father to set up God’s eternal kingdom!</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4654BA3-8947-464C-89A2-22169C8874B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0848BF-8A92-4FD6-A133-68F47867FFD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7C0B5C8-4838-497C-BACB-1071230D30E9}"/>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Good Confession for the Jew?</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26:63-64 - The high priest said to him, “I charge you under oath by the living God: Tell us if you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Son of God.” “Yes, it is as you say,” Jesus replied.</a:t>
            </a:r>
          </a:p>
        </p:txBody>
      </p:sp>
      <p:sp>
        <p:nvSpPr>
          <p:cNvPr id="4" name="Rectangle 3">
            <a:extLst>
              <a:ext uri="{FF2B5EF4-FFF2-40B4-BE49-F238E27FC236}">
                <a16:creationId xmlns:a16="http://schemas.microsoft.com/office/drawing/2014/main" id="{3AEDF683-25E4-412D-8734-81DE03E667FC}"/>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3B2447D-8854-41F2-B11C-D997D3A4760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57CE55-BB40-4A05-86E8-EC34EAB2D0BD}"/>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Good Confession for the Jew?</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26:63-64 - The high priest said to him, “I charge you under oath by the living God: Tell us if you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Son of God.” “Yes, it is as you say,” Jesus replied.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16:15-16 - “But what about you?” he asked. “Who do you say I am?” Simon Peter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the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Son of the living God.”</a:t>
            </a:r>
          </a:p>
        </p:txBody>
      </p:sp>
      <p:sp>
        <p:nvSpPr>
          <p:cNvPr id="4" name="Rectangle 3">
            <a:extLst>
              <a:ext uri="{FF2B5EF4-FFF2-40B4-BE49-F238E27FC236}">
                <a16:creationId xmlns:a16="http://schemas.microsoft.com/office/drawing/2014/main" id="{11AFB15A-AFD4-45A4-A5C3-8527AED2AA93}"/>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D0BD97-2B40-4C3B-8267-EA94F14A3D0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194D7B-39B5-4A5F-A4FB-DE10061814F5}"/>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is the Good Confession for the Jew?</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9:22 - His parents said this because they were afraid of the Jews, for already the Jews had decided that anyone who acknowledged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was the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would be put out of the synagogue.</a:t>
            </a:r>
          </a:p>
        </p:txBody>
      </p:sp>
      <p:sp>
        <p:nvSpPr>
          <p:cNvPr id="4" name="Rectangle 3">
            <a:extLst>
              <a:ext uri="{FF2B5EF4-FFF2-40B4-BE49-F238E27FC236}">
                <a16:creationId xmlns:a16="http://schemas.microsoft.com/office/drawing/2014/main" id="{FD4D0F05-EEFB-4492-B540-2497FE0EE298}"/>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D20CBE-1E16-416B-8FA3-61D82296B50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22F25D-D06D-4B86-ABA6-36C68D0FF8B8}"/>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is the Good Confession for the Gentile (the non-Jew)?</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8000"/>
                </a:solidFill>
                <a:effectLst>
                  <a:outerShdw blurRad="38100" dist="38100" dir="2700000" algn="tl">
                    <a:srgbClr val="000000">
                      <a:alpha val="43137"/>
                    </a:srgbClr>
                  </a:outerShdw>
                </a:effectLst>
                <a:latin typeface="Arial Narrow" pitchFamily="34" charset="0"/>
              </a:rPr>
              <a:t>Jesus is the Son of God</a:t>
            </a:r>
          </a:p>
        </p:txBody>
      </p:sp>
      <p:sp>
        <p:nvSpPr>
          <p:cNvPr id="4" name="Rectangle 3">
            <a:extLst>
              <a:ext uri="{FF2B5EF4-FFF2-40B4-BE49-F238E27FC236}">
                <a16:creationId xmlns:a16="http://schemas.microsoft.com/office/drawing/2014/main" id="{F7705BFA-B779-4E86-9AB2-56C99E394EF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5D1DFD9-B1DD-47FF-A472-E6D534C2FA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4C6546-D225-4723-A360-7CD2638CAA1A}"/>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is the Good Confession for the Gentile (the non-Jew)?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does this say about who 	the Lord is?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2:9 - For in Christ all the fullness of the Deity lives in bodily form.</a:t>
            </a:r>
          </a:p>
        </p:txBody>
      </p:sp>
      <p:sp>
        <p:nvSpPr>
          <p:cNvPr id="4" name="Rectangle 3">
            <a:extLst>
              <a:ext uri="{FF2B5EF4-FFF2-40B4-BE49-F238E27FC236}">
                <a16:creationId xmlns:a16="http://schemas.microsoft.com/office/drawing/2014/main" id="{A8690DD7-6BEF-4D2A-BF84-29586CC7DD1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D98669-E507-41D7-8B5D-01B380D2524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54B6A6-BC9E-42ED-93CA-8A79B0748509}"/>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is the Good Confession for the Gentile (the non-Jew)?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does this say about who 	the Lord is?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2:9 - For in Christ all the fullness of the Deity lives in bodily form.</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14:9 -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Don’t you know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Philip, even after I have been among you such a long time?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Anyone who has seen me has seen the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B8FE2826-4E27-43AA-9C5C-55AA3969ABF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5D0A839-C8B9-48FC-A04A-EA55ECCBEE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52DBF10-24DF-436A-877D-88372D98F0E7}"/>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8:36-37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they traveled along the road, they came to some water and the eunuch said, “Look, here is water. Why shouldn’t I be baptized?” Philip said, “if you believe with all your heart, you may.” The eunuch answered, “I believe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Christ is the Son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9CB3489-CCB5-43BD-87A5-902A6DD6EDB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7A3328-03BE-4632-B786-A435FAEC8E62}"/>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is the Good Confession for the Gentile (the non-Jew)?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does this say about who 	the Lord is?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4:2-3 - This is how you can recognize the Spirit of God: Every spirit that acknowledges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Christ has come in the flesh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 from God, but every spirit that does not acknowledge Jesus is not from God.</a:t>
            </a:r>
          </a:p>
        </p:txBody>
      </p:sp>
      <p:sp>
        <p:nvSpPr>
          <p:cNvPr id="4" name="Rectangle 3">
            <a:extLst>
              <a:ext uri="{FF2B5EF4-FFF2-40B4-BE49-F238E27FC236}">
                <a16:creationId xmlns:a16="http://schemas.microsoft.com/office/drawing/2014/main" id="{2950FAEB-C081-4098-B7C6-5A26C19477F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F9DB4B-FAB9-4A09-9F3E-79E6B75B800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27C3FA0-6B0B-479B-9F6C-3343DCFAAE21}"/>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is the Good Confession for the Gentile (the non-Jew)?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did the Lord say about 	Himself?</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27:43 - He trusts in God. Let God rescue him now if he wants him, for he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am the Son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FD77A53-36CB-41DA-8085-5EE9C3E2E11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5D95F5-E3D4-4228-BCB2-9101F37684D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83BC19-037D-43D5-BD4E-A91DB497EE47}"/>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is the Good Confession for the Gentile (the non-Jew)?</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Commitment to this confession 	is a condition for overcoming 	the 	world!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5:5 - Who is it that overcomes the world? Only he who believes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is the Son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C6D28BF-A7BD-4167-8C8C-87FF6A9264B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DB9B2EF-9F7A-45BF-897A-864B4A150C7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6C04F5-CBF9-465F-B495-F1F43305CEFB}"/>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is the Good Confession for everybody?</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8000"/>
                </a:solidFill>
                <a:effectLst>
                  <a:outerShdw blurRad="38100" dist="38100" dir="2700000" algn="tl">
                    <a:srgbClr val="000000">
                      <a:alpha val="43137"/>
                    </a:srgbClr>
                  </a:outerShdw>
                </a:effectLst>
                <a:latin typeface="Arial Narrow" pitchFamily="34" charset="0"/>
              </a:rPr>
              <a:t>Jesus is Lord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10:9 - That if you confess with your mouth,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is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believe in your heart that God raised him from the dead,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be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2CDE60D-D068-4DDF-9BC4-1BC1CAC9104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 Has Special Content.</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3B0040-5161-4052-BAEA-3CC275CF5733}"/>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3023BBF-02A0-481B-959E-157A04A9B303}"/>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It is a Definite Confession.</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It Has Special Content.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It is Necessary for Salvation.</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DA91544-341D-4129-BCC0-9C75F2C36D8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A1C7652-082B-41BD-9E31-89C71CD1A402}"/>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Confession with the mouth brings salvation.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10:9-10 - That if you confess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with your mouth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“Jesus is Lord,” and believe in your heart that God raised him from the dead,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be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it is with your heart that you believe and are justified, and it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with your mouth that you confess and are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3E5955B2-26B3-468A-94FF-87A66529D4A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 is Necessary for Salvation.</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E52EE9-465A-4003-A9C6-E35E2D5376BD}"/>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7A8FA53-1CD1-4C2A-84C2-C2C84436C3BC}"/>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response does the Lord promise when you do?</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10:32 - Whoever acknowledges me before men,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will also acknowledge him before my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heaven.</a:t>
            </a:r>
          </a:p>
        </p:txBody>
      </p:sp>
      <p:sp>
        <p:nvSpPr>
          <p:cNvPr id="4" name="Rectangle 3">
            <a:extLst>
              <a:ext uri="{FF2B5EF4-FFF2-40B4-BE49-F238E27FC236}">
                <a16:creationId xmlns:a16="http://schemas.microsoft.com/office/drawing/2014/main" id="{64CD065D-3A7E-454C-8A05-87BC684D517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 is Necessary for Salvation.</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C2FBFE-F21A-4C16-9EFB-FD7476E64D8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9D790B-D3E8-47C4-9955-5412F510113A}"/>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Good Confession is a condition for the Holy Spirit to dwell in your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4:15 - If anyone acknowledges that Jesus is the Son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lives in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he in God.</a:t>
            </a:r>
          </a:p>
        </p:txBody>
      </p:sp>
      <p:sp>
        <p:nvSpPr>
          <p:cNvPr id="4" name="Rectangle 3">
            <a:extLst>
              <a:ext uri="{FF2B5EF4-FFF2-40B4-BE49-F238E27FC236}">
                <a16:creationId xmlns:a16="http://schemas.microsoft.com/office/drawing/2014/main" id="{FB15E3BE-757C-4A1C-9E89-0AFED501986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 is Necessary for Salvation.</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784E67C-C13E-469C-8E6B-789430CAD10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81ACD5-C166-461B-A962-F62C3857121A}"/>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Good Confession is a condition for the Holy Spirit to dwell in your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4:15 - If anyone acknowledges that Jesus is the Son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lives in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he in God.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12:3 - . . . No one can say,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is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except by the Holy Spirit.</a:t>
            </a:r>
          </a:p>
        </p:txBody>
      </p:sp>
      <p:sp>
        <p:nvSpPr>
          <p:cNvPr id="4" name="Rectangle 3">
            <a:extLst>
              <a:ext uri="{FF2B5EF4-FFF2-40B4-BE49-F238E27FC236}">
                <a16:creationId xmlns:a16="http://schemas.microsoft.com/office/drawing/2014/main" id="{FD230BF3-1091-482B-B236-8C28BB79794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 is Necessary for Salvation.</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F57E6D-0434-44A9-90C8-B797730B9AE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527A30-A8A6-40AF-A984-D6090752511C}"/>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does The Good Confession </a:t>
            </a:r>
            <a:r>
              <a:rPr lang="en-US" sz="4400" b="1">
                <a:solidFill>
                  <a:srgbClr val="990033"/>
                </a:solidFill>
                <a:effectLst>
                  <a:outerShdw blurRad="38100" dist="38100" dir="2700000" algn="tl">
                    <a:srgbClr val="000000">
                      <a:alpha val="43137"/>
                    </a:srgbClr>
                  </a:outerShdw>
                </a:effectLst>
                <a:latin typeface="Arial Narrow" pitchFamily="34" charset="0"/>
              </a:rPr>
              <a:t>imply?</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2B1BA2B-B58C-43C8-888F-5C09B1BDBF1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 is Necessary for Salvation.</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72229A-A82D-4C51-8886-CE543008B5E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C9D947-3D67-4470-91BE-777F0199F2A5}"/>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16:1 &amp; 4</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Pharisees and Sadducees came to Jesus and tested him by asking him to show them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 sign from heaven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A wicked and adulterous generation looks for a miraculous sign,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none will be given it except the sign of Jonah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Jesus then left them and went away.</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07276EB-BBCE-4C2F-8DF9-0EF2C6B3F4F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5F886D-C72E-4907-A8A7-218FD100B524}"/>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does The Good Confession imply?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u="sng" dirty="0">
                <a:solidFill>
                  <a:srgbClr val="990033"/>
                </a:solidFill>
                <a:effectLst>
                  <a:outerShdw blurRad="38100" dist="38100" dir="2700000" algn="tl">
                    <a:srgbClr val="000000">
                      <a:alpha val="43137"/>
                    </a:srgbClr>
                  </a:outerShdw>
                </a:effectLst>
                <a:latin typeface="Arial Narrow" pitchFamily="34" charset="0"/>
              </a:rPr>
              <a:t>Obedience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7:21 - Not everyone who says to me, ‘Lord, Lord,’ will enter the kingdom of heaven, but only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does the will of my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is in heaven.</a:t>
            </a:r>
          </a:p>
        </p:txBody>
      </p:sp>
      <p:sp>
        <p:nvSpPr>
          <p:cNvPr id="4" name="Rectangle 3">
            <a:extLst>
              <a:ext uri="{FF2B5EF4-FFF2-40B4-BE49-F238E27FC236}">
                <a16:creationId xmlns:a16="http://schemas.microsoft.com/office/drawing/2014/main" id="{77F40A1C-8F17-4BC0-A743-FE34EBF20B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 is Necessary for Salvation.</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12F732-0D00-4756-8E63-F7CF6F9BBFF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29ED1A-CC88-4006-A9A9-80B9819ACF63}"/>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What does The Good Confession imply?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might keep you from 	making The Good Confession?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12:42-43 - Yet at the same time many even among the leaders believed in him. But because of the Pharisees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would not confess their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fear they would be put out of the synagogue;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loved praise from men more than praise from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D7284D1-B69A-45FA-B472-2287DF5997E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 is Necessary for Salvation.</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A74BD7-EA96-4D58-9100-2CF98BCCC38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8F85487-D336-47BB-B5EA-F671C7D08667}"/>
              </a:ext>
            </a:extLst>
          </p:cNvPr>
          <p:cNvSpPr>
            <a:spLocks noGrp="1" noChangeArrowheads="1"/>
          </p:cNvSpPr>
          <p:nvPr>
            <p:ph idx="1"/>
          </p:nvPr>
        </p:nvSpPr>
        <p:spPr>
          <a:xfrm>
            <a:off x="457200" y="990600"/>
            <a:ext cx="8229600" cy="5318125"/>
          </a:xfrm>
        </p:spPr>
        <p:txBody>
          <a:bodyPr>
            <a:normAutofit lnSpcReduction="10000"/>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Good Confession: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Condition for baptism &amp; fellowship.</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Content of your witness.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concept you should be willing to die for rather than forsake!</a:t>
            </a:r>
            <a:br>
              <a:rPr lang="en-US" sz="4400" b="1" dirty="0">
                <a:solidFill>
                  <a:srgbClr val="990033"/>
                </a:solidFill>
                <a:effectLst>
                  <a:outerShdw blurRad="38100" dist="38100" dir="2700000" algn="tl">
                    <a:srgbClr val="000000">
                      <a:alpha val="43137"/>
                    </a:srgbClr>
                  </a:outerShdw>
                </a:effectLst>
                <a:latin typeface="Arial Narrow" pitchFamily="34" charset="0"/>
              </a:rPr>
            </a:b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96260" name="Rectangle 3">
            <a:extLst>
              <a:ext uri="{FF2B5EF4-FFF2-40B4-BE49-F238E27FC236}">
                <a16:creationId xmlns:a16="http://schemas.microsoft.com/office/drawing/2014/main" id="{F1D61EE5-7272-4C91-9AF7-848A194EDFFC}"/>
              </a:ext>
            </a:extLst>
          </p:cNvPr>
          <p:cNvSpPr>
            <a:spLocks noChangeArrowheads="1"/>
          </p:cNvSpPr>
          <p:nvPr/>
        </p:nvSpPr>
        <p:spPr bwMode="auto">
          <a:xfrm>
            <a:off x="762000" y="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78E907-D6F7-4C75-BF36-B38C788AA30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69A64B-D7B6-4D5E-AF25-F1A97B57F945}"/>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16:6 &amp; 12</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careful,” Jesus said to them.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on your guard against the yeast of the Pharisees and Sadducees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Then they understood that he was not telling them to guard against the yeast used in bread, but against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teaching of the Pharisees and Sadducees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47FE6F-42BB-4B6D-8424-5CE06C9F888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683CC47-1427-45F5-A70D-10474F3C9508}"/>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It is a Definite Confession.</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EEA0526-A4B3-430D-B0D1-9A669D17773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686B38B-57BA-4D85-AA51-C56F8697675C}"/>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Timothy 6:12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Fight the good fight of the faith. Take hold of the eternal life to which you were called when you made your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good confession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the presence of many witnesses.</a:t>
            </a:r>
          </a:p>
        </p:txBody>
      </p:sp>
      <p:sp>
        <p:nvSpPr>
          <p:cNvPr id="4" name="Rectangle 3">
            <a:extLst>
              <a:ext uri="{FF2B5EF4-FFF2-40B4-BE49-F238E27FC236}">
                <a16:creationId xmlns:a16="http://schemas.microsoft.com/office/drawing/2014/main" id="{38697779-F41E-4A24-B8F2-B0C49C7E2DB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20F7831-07A5-459A-9406-7106D9537F6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F5489C9-8945-4BFA-A58A-680806E3F471}"/>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Timothy 6:12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Fight the good fight of the faith. Take hold of the eternal life to which you were called when you made your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good confession in the presence of many witnesses.</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definite article is used in the 	original language.</a:t>
            </a:r>
          </a:p>
        </p:txBody>
      </p:sp>
      <p:sp>
        <p:nvSpPr>
          <p:cNvPr id="4" name="Rectangle 3">
            <a:extLst>
              <a:ext uri="{FF2B5EF4-FFF2-40B4-BE49-F238E27FC236}">
                <a16:creationId xmlns:a16="http://schemas.microsoft.com/office/drawing/2014/main" id="{D74CFDD0-F9EA-4B81-AE80-737F9289746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1262CB0-2878-4974-946B-A9C98251EDC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9B1D36-BF04-4390-9A3C-F6934D1A01F2}"/>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Timothy 6:12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Fight the good fight of the faith. Take hold of the eternal life to which you were called when you made your good confession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the presence of many witnesses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89610C79-23F7-4322-9F14-A114270E0C0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 is a Definite Confession.</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15449</TotalTime>
  <Words>2382</Words>
  <Application>Microsoft Office PowerPoint</Application>
  <PresentationFormat>On-screen Show (4:3)</PresentationFormat>
  <Paragraphs>223</Paragraphs>
  <Slides>42</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 Narrow</vt:lpstr>
      <vt:lpstr>Arial</vt:lpstr>
      <vt:lpstr>Lucida Sans Unicode</vt:lpstr>
      <vt:lpstr>Wingdings 2</vt:lpstr>
      <vt:lpstr>Calibri</vt:lpstr>
      <vt:lpstr>Times New Roman</vt:lpstr>
      <vt:lpstr>Trek</vt:lpstr>
      <vt:lpstr>what  makes  the good  confession good?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1009</cp:revision>
  <dcterms:created xsi:type="dcterms:W3CDTF">2005-04-23T22:37:40Z</dcterms:created>
  <dcterms:modified xsi:type="dcterms:W3CDTF">2021-02-03T00:15:15Z</dcterms:modified>
</cp:coreProperties>
</file>