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handoutMasterIdLst>
    <p:handoutMasterId r:id="rId47"/>
  </p:handoutMasterIdLst>
  <p:sldIdLst>
    <p:sldId id="398" r:id="rId2"/>
    <p:sldId id="1840" r:id="rId3"/>
    <p:sldId id="1875" r:id="rId4"/>
    <p:sldId id="1876" r:id="rId5"/>
    <p:sldId id="1362" r:id="rId6"/>
    <p:sldId id="1877" r:id="rId7"/>
    <p:sldId id="1782" r:id="rId8"/>
    <p:sldId id="1878" r:id="rId9"/>
    <p:sldId id="1879" r:id="rId10"/>
    <p:sldId id="1880" r:id="rId11"/>
    <p:sldId id="1881" r:id="rId12"/>
    <p:sldId id="1882" r:id="rId13"/>
    <p:sldId id="1883" r:id="rId14"/>
    <p:sldId id="1913" r:id="rId15"/>
    <p:sldId id="1884" r:id="rId16"/>
    <p:sldId id="1885" r:id="rId17"/>
    <p:sldId id="1886" r:id="rId18"/>
    <p:sldId id="1887" r:id="rId19"/>
    <p:sldId id="1888" r:id="rId20"/>
    <p:sldId id="1890" r:id="rId21"/>
    <p:sldId id="1891" r:id="rId22"/>
    <p:sldId id="1892" r:id="rId23"/>
    <p:sldId id="1894" r:id="rId24"/>
    <p:sldId id="1895" r:id="rId25"/>
    <p:sldId id="1847" r:id="rId26"/>
    <p:sldId id="1896" r:id="rId27"/>
    <p:sldId id="1897" r:id="rId28"/>
    <p:sldId id="1898" r:id="rId29"/>
    <p:sldId id="1899" r:id="rId30"/>
    <p:sldId id="1901" r:id="rId31"/>
    <p:sldId id="1914" r:id="rId32"/>
    <p:sldId id="1902" r:id="rId33"/>
    <p:sldId id="1903" r:id="rId34"/>
    <p:sldId id="1904" r:id="rId35"/>
    <p:sldId id="1906" r:id="rId36"/>
    <p:sldId id="1907" r:id="rId37"/>
    <p:sldId id="1905" r:id="rId38"/>
    <p:sldId id="1908" r:id="rId39"/>
    <p:sldId id="1909" r:id="rId40"/>
    <p:sldId id="1910" r:id="rId41"/>
    <p:sldId id="1911" r:id="rId42"/>
    <p:sldId id="1900" r:id="rId43"/>
    <p:sldId id="1912" r:id="rId44"/>
    <p:sldId id="1874" r:id="rId45"/>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336600"/>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4FFE733-1372-5B08-C744-781D86C6E5E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DBD131C5-2F09-6567-EB43-B0A8C7387E31}"/>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92B7B851-2948-B59F-1247-A4777FE63D9D}"/>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6D79DEE8-20FA-1803-8BDD-C062224D2ED0}"/>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86769EE3-CACF-405D-912D-14CBBF266BED}"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0DB688E-E64D-3570-A35B-A8899E56F84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ADD532C9-552F-4433-BD68-F85F3FE53C4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BC2988C5-274D-4A89-A51B-7D9E0DABE8EA}" type="datetimeFigureOut">
              <a:rPr lang="en-US"/>
              <a:pPr>
                <a:defRPr/>
              </a:pPr>
              <a:t>6/14/2024</a:t>
            </a:fld>
            <a:endParaRPr lang="en-US" dirty="0"/>
          </a:p>
        </p:txBody>
      </p:sp>
      <p:sp>
        <p:nvSpPr>
          <p:cNvPr id="4" name="Slide Image Placeholder 3">
            <a:extLst>
              <a:ext uri="{FF2B5EF4-FFF2-40B4-BE49-F238E27FC236}">
                <a16:creationId xmlns:a16="http://schemas.microsoft.com/office/drawing/2014/main" id="{F182DAE1-14F4-5E34-D47F-C09EE051F36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DCFEA5AF-5CEB-A7F7-141E-83EA8CA4E16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0BD30F8-8D6A-F0EB-19E7-29051F618D7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7A6593AB-C5E1-6353-7757-86840A67A5A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3FECC2D-E03F-4E27-B7D3-4ECFE5BC243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40FBCD14-B014-B024-4F31-D6D1797EB5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608A865B-02C6-0FC2-C547-85E37F0F11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AC587B82-A9D4-04DC-4E0C-8890552A5C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D6097C-0D25-4B2A-BD7B-58C4BC873D51}"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6AA527B-4C3B-2F94-BCFD-39B97639B8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7C87F29D-F750-C473-6F08-B0B5D27906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4DBD0D9C-5DA2-3888-CBEC-D8F5C1456E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9983E5-9945-48B8-8053-10C92BDC8911}"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E056805-6F34-7708-009B-6B48A4F8C5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9016524-CA05-2AFB-E3DF-FFBBD74DE6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5AE2E747-08D0-F87E-6BE2-4197EF0F1E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B33B9E-4E17-46A7-9840-EBB726BC8C76}"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556E84CC-0F61-2A51-493D-ABBF8F814B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A1D8E7E4-62F1-FCBD-80BB-B9D6C5D152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A1163558-3A4F-3DC3-DBF2-F6F6E7C734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00D998-BBBD-4010-AB39-D030A9A1D319}"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36A3D097-B8C8-459E-9C1B-396A310FCB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69A7FFE1-90E6-5670-A2C0-339EB60EC2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EC46BD19-6D73-1424-6E79-55ED971E51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887395-D406-45AB-B864-904B44C00C0C}"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8931A0C4-7026-2BEB-0E96-E8C35C96F5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D84368F-3DA8-79D6-D324-124A4CBB08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808C4EF3-605A-EF57-200E-999A90B379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6C1D23C-9244-4296-A76B-B50C1F5F09CD}"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642289D-F445-6BCB-B8DB-2EDEDE3466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BA5CBDA0-1EEF-3333-4631-A509994F58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78D4BC8D-7346-6E2F-1EC6-290A2E09FD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C5D2F6-F706-4AC8-A171-E6AC32A38A43}"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7265DCC-4DCE-7D36-D70E-676D3051CD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BBB4571B-3818-E034-A772-9CDE7FA087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6F3F005B-C6E1-BF8E-0234-F27B0DE688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6F5C330-434C-4044-A50A-FD5F520F9525}"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A47F247-04BA-7972-1300-27F31FC050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92BC2BF8-E259-2080-A94C-4F74DCB71E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3B8117D6-0E5B-FF3C-F83B-352337F55A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A8DF2B-CA7E-49F1-B1F2-4C5A23FE58D8}"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7D0D3E37-1B2D-89E5-AECE-CF6FEB4634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8B274795-8E14-2D66-E934-E7059FD2C0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114399DE-0697-69D7-A519-AAAE7E0B9F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A84825-4E9C-4F58-8FD1-42CC5DF71925}"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746207B4-5DD0-0799-AB04-14719E01AF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BC9C1968-8AA6-AE32-1431-7EAC6A74AD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6D36DCCA-4F4E-1A24-CFD7-8BD8D900E1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521A37-A25F-470F-B6E6-015D2817F56A}"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9C2513CF-1E5F-D4BB-1C15-6C39CF8089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DDBE6FA8-25BA-0B64-0569-CC9E1B89FB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6A2FA708-2979-2EEC-AFD9-8688CC4619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91D23C-1C32-4CD1-9B05-F4D4998861BA}"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5B3B9F6-9944-5A83-EF44-0063B8AF21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FEDC8D0-6005-C113-31F3-A2510DBF19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266773D2-7EBB-126B-80C2-7EAA331C0D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76559B-94D7-406D-BE88-71145843424C}"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2600B651-A1E9-B957-977E-65636AAC50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7DC862DC-4FB0-D697-2BA8-6A4225224A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AB48AA76-10AA-9E19-BEDD-F4FEA6E040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151985-028C-4BAF-A3E0-CD5F1EEA0D9B}"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1A5D8FC-9166-4C47-0E69-EB8333BF0D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527E3CC-B822-492A-271F-847DC76615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F8228100-7455-1846-DCFC-2F9F4052CB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B7B6A6-2837-4D78-8623-3310A88FF357}"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AC84CD5C-1683-C2BB-0649-0BC08565EB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3EDFBA5C-75C9-46C3-BBBF-30A1ED0C7A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1D51D4B1-BAD7-981D-F143-E7FB50BB64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12B56C-D758-4F93-8F51-904D1045B5E7}"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32D57505-FFE5-E810-5E3E-921C965E11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1A226E3A-011F-589B-5F91-9402341647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0A438DBC-DED0-8F8C-8C38-3E0E9F28F4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3CD062-A5E5-49A0-974A-E29C923277DF}"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EE454B2B-3624-A335-BEAE-1ACE8D6934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0BFCC2B-B124-F64B-5CB7-4403D4C82F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E4B4ED16-43D9-C8C9-EFCA-7F3BEBCA73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76CEA8-9C4F-4E88-A198-3C5E65AB1A64}"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528E57F-8917-34F5-E3FA-D02A10CB37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9144CA1C-B3D1-AFB4-B8B0-A40F38F7AC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E4AE6C48-E02F-F4D5-D658-112291BDAA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A8D7AB-5485-4468-A7B5-F4188F36D677}"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8B7E6562-08B1-712E-8946-E9C65D8746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3ABB7B29-DCBE-BE4C-C620-A3FEEEBEB9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E03B7AF6-EB44-C865-1A2B-78C1CE43EA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7ED704-7EDB-4785-8802-A5A45C999347}"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0219328E-CAEC-3490-37B3-35F7B17050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E7941751-892E-BA84-A68D-73CF2BF86D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9769AB27-A5D2-8B12-38A1-D5A4B585A5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043A71-9259-4484-93F8-0F34E069E5B7}"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8A1EAFC9-6FEE-D1F7-8ADA-E9B366FB77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DEE5457-3501-D58C-E038-AF9E3B2193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7E4D6B5E-B2EC-50AD-97F6-54D23E8E01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D676EE-F5F7-4E86-B98C-4B371639C982}"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2C4E310-4C9B-DC39-0537-80BF81D17A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5E1950C5-2E16-B665-A7CC-EE42067FBD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7E06E7ED-6AD5-C0B5-7336-233FA1B935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B09B04-C391-45D6-B468-19BB66B73856}"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3310FB8-3FC4-BF34-8C80-40458F6129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3918044C-7712-1E6D-5E3A-39862D1B92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7C2F8614-82AE-6E3E-A53F-9B596CACD0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EE8AD8A-3BD1-474F-BDD0-ED71EADB342F}"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6083FC0A-6786-FB6F-3126-EBFF747329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E24AA30-787F-1AEB-194D-FFFBE68663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6D1FEB37-B6C1-8D35-9301-70A2806B10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DE0FEA-95BC-4985-9EF1-B9DA01CD0DBF}"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DFD325AB-8007-5B1E-5C4F-22CEDFCB13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35DAD3E3-77EC-A70A-8BF5-BB8561ADF6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E05C109B-B338-671B-97EB-D20166C4F6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49923B-A3B6-4976-AB17-273A0DC256F4}"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A70CF190-59A7-1319-F008-0AF09ACDC6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449DC3E2-DD1F-B4BE-B077-BDF6682E89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EB51A7F9-DA8F-EED9-F6F1-4D6B92484A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987592-D611-4EA3-8BAB-F7242ABBCD89}"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817DB696-5D18-F8B3-09BB-8BF5FA05C6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9EC19872-46BD-6865-2747-611D5FD918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568F47FA-2CE8-31F5-3812-6A3AC8918F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330969-E315-426B-B668-1118EF91E2F9}"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9A87FF38-F6AA-820F-1534-64F6540383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85CFBC79-71F4-63AB-C879-82178C47B0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A0AEEBA8-9E4D-7132-B6D9-BD9AC1D57D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D69B63-64DB-4495-964E-B7374FDF3DF8}"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88F8D581-94D3-087C-9734-1738A58245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FD745192-9CA2-A210-35CF-4DD3C7631E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D603B489-4EC7-7120-258C-FE93933707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34FAA5-BD8E-4952-BA04-48EBCEF0B339}"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099FC1E5-356E-BB7B-65B8-A4B0CE61DE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DE8E8DAE-92EA-26F5-3F98-02EE0C3121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559CFF88-0138-6CCC-264F-8059EB3493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E65DA35-9E5E-4B8D-B837-72880A7F5E94}"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17F53282-530C-37A2-5BBE-54AC2794DD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C9D333B2-02F3-671E-7BA5-BE80EB103B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70447691-D1AE-76A8-F123-2310561B28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B56C2E-8BBF-4348-BAAF-B573AD7DEB2F}"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FE166643-E8D0-B631-D623-5C6A588807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4CC43E12-1BC3-440D-A4DC-CD1A619369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B18C55CB-B4CA-3826-F97D-3CC55CF9D9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81CD9C-17CC-4804-9639-4D0C7075C7AC}"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E8EBFF98-7F1D-56D2-361A-AE1E7AE91C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2E1A87E9-F841-5CA3-33E9-119D2A60EE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F45785E9-751E-59D8-2E9E-6636E7A238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86DAC2-807F-46B8-957A-F85E8ED59A03}"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7166A768-EA43-BD95-A5A6-A09BA0CAC2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06F536BD-4F65-E950-0BA8-214F505F3D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0A4BC37F-1FC3-0BEF-1000-CD08D10FF8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6EC775-CF26-428E-89E2-51958F6C116F}"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7555A4CE-3D82-7137-D748-A4B7A3B212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00F8AEA2-2EE7-C6DC-723F-44F016CAE9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8A2931D9-A1A2-9B24-B5F5-586E41CD4C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40779D-D28D-423F-98F9-A777143798BC}"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39DBE587-CB19-DFB1-CD19-075A470195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0BF1211F-5A76-6037-2CAB-AC734D0E56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E264C061-B727-E7D1-9E7C-4DE3D06DBC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F625D8-05E0-4C2D-B8AC-FC7E6F313D88}"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1A69B362-C617-2B9F-823F-AA4D5B1D31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841C6A86-C47A-D27F-8F3B-01F9784F16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B45D23AE-1A8A-2D8C-A64C-73522DA99C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576890-2620-4915-A1FD-A25A1CE5579C}"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DBC58FB5-D6C7-29EA-AAE4-F0F8179AD5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2DFF8ABF-8654-0BB0-D23C-8E3D771F46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E1629D37-7C49-330E-CDB0-4F718B0AED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0E7702-3452-4FDC-A06B-338E10FC482B}"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4E3CC101-F507-6EC2-D8F0-E29A9EA73F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7B3E41F-2A85-EF07-6BDC-4F7D37BCAB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EB392869-B93B-2D8C-E7B3-FC294BD771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382BEA-1F03-4917-97AE-E3D1644BF536}"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446E91B3-A0FB-C2F3-4751-2818561FD9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12C220A-E1DA-9BAA-0BD0-EACD7AA621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B6F1A59C-E230-E37B-2D53-E7AEEFA61F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23F880-1D60-4EE5-A941-1055FF20F631}"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2038A6DC-4174-B3BE-0144-AB6FFC0CD7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49B33EE-BF84-5DD6-4700-BED2A9218D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16EE9685-6B3D-8656-094A-EC83F79D07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D6D84F-132B-4E6B-B376-66FD753287B4}"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1EB6602-8E3D-6BB2-8CD3-5CDBB589C2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B6B8DD73-D682-63D6-12D9-D1D7130A6D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2AF168F6-9DF9-DAA4-6AC0-1B81B285EE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0E0C5C-2E30-4304-8078-C6EA7DC51FFD}"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F084F20-DD8F-81DB-8E11-50DB3FA172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B431F904-86DE-77C7-831C-02B84371B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F5434F6-BA3F-8417-9354-C0EE8B76FA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F6F6E6-0F11-4D0A-BBF8-774D728BF2A5}"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0B4C82CC-D2CD-E8A3-65DA-716BBE7C4A92}"/>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3" name="Date Placeholder 15">
            <a:extLst>
              <a:ext uri="{FF2B5EF4-FFF2-40B4-BE49-F238E27FC236}">
                <a16:creationId xmlns:a16="http://schemas.microsoft.com/office/drawing/2014/main" id="{34769FB8-32DE-C4BF-EA40-A0B2CCD10E09}"/>
              </a:ext>
            </a:extLst>
          </p:cNvPr>
          <p:cNvSpPr>
            <a:spLocks noGrp="1"/>
          </p:cNvSpPr>
          <p:nvPr>
            <p:ph type="dt" sz="half" idx="10"/>
          </p:nvPr>
        </p:nvSpPr>
        <p:spPr/>
        <p:txBody>
          <a:bodyPr/>
          <a:lstStyle>
            <a:lvl1pPr>
              <a:defRPr/>
            </a:lvl1pPr>
          </a:lstStyle>
          <a:p>
            <a:pPr>
              <a:defRPr/>
            </a:pPr>
            <a:endParaRPr lang="en-US"/>
          </a:p>
        </p:txBody>
      </p:sp>
      <p:sp>
        <p:nvSpPr>
          <p:cNvPr id="4" name="Footer Placeholder 1">
            <a:extLst>
              <a:ext uri="{FF2B5EF4-FFF2-40B4-BE49-F238E27FC236}">
                <a16:creationId xmlns:a16="http://schemas.microsoft.com/office/drawing/2014/main" id="{D7D4B9F1-11C1-03AC-F703-DC2E5A75EE0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4">
            <a:extLst>
              <a:ext uri="{FF2B5EF4-FFF2-40B4-BE49-F238E27FC236}">
                <a16:creationId xmlns:a16="http://schemas.microsoft.com/office/drawing/2014/main" id="{C4841883-E216-B7D9-5D48-5E5DC9921433}"/>
              </a:ext>
            </a:extLst>
          </p:cNvPr>
          <p:cNvSpPr>
            <a:spLocks noGrp="1"/>
          </p:cNvSpPr>
          <p:nvPr>
            <p:ph type="sldNum" sz="quarter" idx="12"/>
          </p:nvPr>
        </p:nvSpPr>
        <p:spPr>
          <a:xfrm>
            <a:off x="8229600" y="6473825"/>
            <a:ext cx="758825" cy="247650"/>
          </a:xfrm>
        </p:spPr>
        <p:txBody>
          <a:bodyPr/>
          <a:lstStyle>
            <a:lvl1pPr>
              <a:defRPr smtClean="0"/>
            </a:lvl1pPr>
          </a:lstStyle>
          <a:p>
            <a:pPr>
              <a:defRPr/>
            </a:pPr>
            <a:fld id="{0F1A7E84-E650-4ECB-AB3D-7D73D1065D5E}" type="slidenum">
              <a:rPr lang="en-US" altLang="en-US"/>
              <a:pPr>
                <a:defRPr/>
              </a:pPr>
              <a:t>‹#›</a:t>
            </a:fld>
            <a:endParaRPr lang="en-US" altLang="en-US"/>
          </a:p>
        </p:txBody>
      </p:sp>
    </p:spTree>
    <p:extLst>
      <p:ext uri="{BB962C8B-B14F-4D97-AF65-F5344CB8AC3E}">
        <p14:creationId xmlns:p14="http://schemas.microsoft.com/office/powerpoint/2010/main" val="276534970"/>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3968FCE0-3C39-8A8B-5F99-F358F7367E53}"/>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08A49B31-C43C-6428-C8AE-C4B40AD046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D806CC46-3A54-C684-24E0-B36F5FEDB7AB}"/>
              </a:ext>
            </a:extLst>
          </p:cNvPr>
          <p:cNvSpPr>
            <a:spLocks noGrp="1"/>
          </p:cNvSpPr>
          <p:nvPr>
            <p:ph type="sldNum" sz="quarter" idx="12"/>
          </p:nvPr>
        </p:nvSpPr>
        <p:spPr/>
        <p:txBody>
          <a:bodyPr/>
          <a:lstStyle>
            <a:lvl1pPr>
              <a:defRPr/>
            </a:lvl1pPr>
          </a:lstStyle>
          <a:p>
            <a:pPr>
              <a:defRPr/>
            </a:pPr>
            <a:fld id="{054AFF75-9BAF-45B0-9A8F-58A8CCD95572}" type="slidenum">
              <a:rPr lang="en-US" altLang="en-US"/>
              <a:pPr>
                <a:defRPr/>
              </a:pPr>
              <a:t>‹#›</a:t>
            </a:fld>
            <a:endParaRPr lang="en-US" altLang="en-US"/>
          </a:p>
        </p:txBody>
      </p:sp>
    </p:spTree>
    <p:extLst>
      <p:ext uri="{BB962C8B-B14F-4D97-AF65-F5344CB8AC3E}">
        <p14:creationId xmlns:p14="http://schemas.microsoft.com/office/powerpoint/2010/main" val="329731101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46FD78-68D2-7874-A28E-AE9C7000E37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96FA847-46A2-607C-27EA-E6E673827E1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025A0ED-CB4F-074C-74CA-A70AB1139927}"/>
              </a:ext>
            </a:extLst>
          </p:cNvPr>
          <p:cNvSpPr>
            <a:spLocks noGrp="1"/>
          </p:cNvSpPr>
          <p:nvPr>
            <p:ph type="sldNum" sz="quarter" idx="12"/>
          </p:nvPr>
        </p:nvSpPr>
        <p:spPr/>
        <p:txBody>
          <a:bodyPr/>
          <a:lstStyle>
            <a:lvl1pPr>
              <a:defRPr smtClean="0"/>
            </a:lvl1pPr>
          </a:lstStyle>
          <a:p>
            <a:pPr>
              <a:defRPr/>
            </a:pPr>
            <a:fld id="{A7BF0E69-E54F-4BD3-A1BA-133F6C0CA94B}" type="slidenum">
              <a:rPr lang="en-US" altLang="en-US"/>
              <a:pPr>
                <a:defRPr/>
              </a:pPr>
              <a:t>‹#›</a:t>
            </a:fld>
            <a:endParaRPr lang="en-US" altLang="en-US"/>
          </a:p>
        </p:txBody>
      </p:sp>
    </p:spTree>
    <p:extLst>
      <p:ext uri="{BB962C8B-B14F-4D97-AF65-F5344CB8AC3E}">
        <p14:creationId xmlns:p14="http://schemas.microsoft.com/office/powerpoint/2010/main" val="395060371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24">
            <a:extLst>
              <a:ext uri="{FF2B5EF4-FFF2-40B4-BE49-F238E27FC236}">
                <a16:creationId xmlns:a16="http://schemas.microsoft.com/office/drawing/2014/main" id="{CD25A5AC-C47F-6181-D896-45A04B070032}"/>
              </a:ext>
            </a:extLst>
          </p:cNvPr>
          <p:cNvSpPr>
            <a:spLocks noGrp="1"/>
          </p:cNvSpPr>
          <p:nvPr>
            <p:ph type="dt" sz="half" idx="10"/>
          </p:nvPr>
        </p:nvSpPr>
        <p:spPr/>
        <p:txBody>
          <a:bodyPr/>
          <a:lstStyle>
            <a:lvl1pPr>
              <a:defRPr/>
            </a:lvl1pPr>
          </a:lstStyle>
          <a:p>
            <a:pPr>
              <a:defRPr/>
            </a:pPr>
            <a:endParaRPr lang="en-US"/>
          </a:p>
        </p:txBody>
      </p:sp>
      <p:sp>
        <p:nvSpPr>
          <p:cNvPr id="3" name="Footer Placeholder 18">
            <a:extLst>
              <a:ext uri="{FF2B5EF4-FFF2-40B4-BE49-F238E27FC236}">
                <a16:creationId xmlns:a16="http://schemas.microsoft.com/office/drawing/2014/main" id="{EB4CD3B2-1AC0-D8C4-E169-3B204F3FD26E}"/>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4" name="Slide Number Placeholder 15">
            <a:extLst>
              <a:ext uri="{FF2B5EF4-FFF2-40B4-BE49-F238E27FC236}">
                <a16:creationId xmlns:a16="http://schemas.microsoft.com/office/drawing/2014/main" id="{1B552798-6132-8F4A-5F63-0475DEBD83D0}"/>
              </a:ext>
            </a:extLst>
          </p:cNvPr>
          <p:cNvSpPr>
            <a:spLocks noGrp="1"/>
          </p:cNvSpPr>
          <p:nvPr>
            <p:ph type="sldNum" sz="quarter" idx="12"/>
          </p:nvPr>
        </p:nvSpPr>
        <p:spPr>
          <a:xfrm>
            <a:off x="8229600" y="6473825"/>
            <a:ext cx="758825" cy="247650"/>
          </a:xfrm>
        </p:spPr>
        <p:txBody>
          <a:bodyPr/>
          <a:lstStyle>
            <a:lvl1pPr>
              <a:defRPr smtClean="0"/>
            </a:lvl1pPr>
          </a:lstStyle>
          <a:p>
            <a:pPr>
              <a:defRPr/>
            </a:pPr>
            <a:fld id="{7013F6A6-618B-4820-BEDC-733855AB08B6}" type="slidenum">
              <a:rPr lang="en-US" altLang="en-US"/>
              <a:pPr>
                <a:defRPr/>
              </a:pPr>
              <a:t>‹#›</a:t>
            </a:fld>
            <a:endParaRPr lang="en-US" altLang="en-US"/>
          </a:p>
        </p:txBody>
      </p:sp>
    </p:spTree>
    <p:extLst>
      <p:ext uri="{BB962C8B-B14F-4D97-AF65-F5344CB8AC3E}">
        <p14:creationId xmlns:p14="http://schemas.microsoft.com/office/powerpoint/2010/main" val="1263897334"/>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2210F3B3-7BE7-4850-C19E-2351CF29118D}"/>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3" name="Date Placeholder 18">
            <a:extLst>
              <a:ext uri="{FF2B5EF4-FFF2-40B4-BE49-F238E27FC236}">
                <a16:creationId xmlns:a16="http://schemas.microsoft.com/office/drawing/2014/main" id="{0081FB5A-011A-625D-8E38-9E49FB767EA4}"/>
              </a:ext>
            </a:extLst>
          </p:cNvPr>
          <p:cNvSpPr>
            <a:spLocks noGrp="1"/>
          </p:cNvSpPr>
          <p:nvPr>
            <p:ph type="dt" sz="half" idx="10"/>
          </p:nvPr>
        </p:nvSpPr>
        <p:spPr/>
        <p:txBody>
          <a:bodyPr/>
          <a:lstStyle>
            <a:lvl1pPr>
              <a:defRPr/>
            </a:lvl1pPr>
          </a:lstStyle>
          <a:p>
            <a:pPr>
              <a:defRPr/>
            </a:pPr>
            <a:endParaRPr lang="en-US"/>
          </a:p>
        </p:txBody>
      </p:sp>
      <p:sp>
        <p:nvSpPr>
          <p:cNvPr id="4" name="Footer Placeholder 10">
            <a:extLst>
              <a:ext uri="{FF2B5EF4-FFF2-40B4-BE49-F238E27FC236}">
                <a16:creationId xmlns:a16="http://schemas.microsoft.com/office/drawing/2014/main" id="{7E2F08D6-16CD-02CB-3C12-EDAE0C2D7F7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5">
            <a:extLst>
              <a:ext uri="{FF2B5EF4-FFF2-40B4-BE49-F238E27FC236}">
                <a16:creationId xmlns:a16="http://schemas.microsoft.com/office/drawing/2014/main" id="{038B7401-CB2B-4103-B320-957DBE678FC4}"/>
              </a:ext>
            </a:extLst>
          </p:cNvPr>
          <p:cNvSpPr>
            <a:spLocks noGrp="1"/>
          </p:cNvSpPr>
          <p:nvPr>
            <p:ph type="sldNum" sz="quarter" idx="12"/>
          </p:nvPr>
        </p:nvSpPr>
        <p:spPr/>
        <p:txBody>
          <a:bodyPr/>
          <a:lstStyle>
            <a:lvl1pPr>
              <a:defRPr smtClean="0"/>
            </a:lvl1pPr>
          </a:lstStyle>
          <a:p>
            <a:pPr>
              <a:defRPr/>
            </a:pPr>
            <a:fld id="{FC2E0895-1818-4DC8-9868-6F6A31F35376}" type="slidenum">
              <a:rPr lang="en-US" altLang="en-US"/>
              <a:pPr>
                <a:defRPr/>
              </a:pPr>
              <a:t>‹#›</a:t>
            </a:fld>
            <a:endParaRPr lang="en-US" altLang="en-US"/>
          </a:p>
        </p:txBody>
      </p:sp>
    </p:spTree>
    <p:extLst>
      <p:ext uri="{BB962C8B-B14F-4D97-AF65-F5344CB8AC3E}">
        <p14:creationId xmlns:p14="http://schemas.microsoft.com/office/powerpoint/2010/main" val="357268774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0">
            <a:extLst>
              <a:ext uri="{FF2B5EF4-FFF2-40B4-BE49-F238E27FC236}">
                <a16:creationId xmlns:a16="http://schemas.microsoft.com/office/drawing/2014/main" id="{6FF196A0-519E-E4F5-A76E-72CABEECEC8D}"/>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A78A1D50-39B3-A1C7-718B-16B4502780E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D2103412-BBF1-EE0C-3164-6113950B0D52}"/>
              </a:ext>
            </a:extLst>
          </p:cNvPr>
          <p:cNvSpPr>
            <a:spLocks noGrp="1"/>
          </p:cNvSpPr>
          <p:nvPr>
            <p:ph type="sldNum" sz="quarter" idx="12"/>
          </p:nvPr>
        </p:nvSpPr>
        <p:spPr/>
        <p:txBody>
          <a:bodyPr/>
          <a:lstStyle>
            <a:lvl1pPr>
              <a:defRPr/>
            </a:lvl1pPr>
          </a:lstStyle>
          <a:p>
            <a:pPr>
              <a:defRPr/>
            </a:pPr>
            <a:fld id="{DCE038BA-D556-40E3-938F-8214C085C64F}" type="slidenum">
              <a:rPr lang="en-US" altLang="en-US"/>
              <a:pPr>
                <a:defRPr/>
              </a:pPr>
              <a:t>‹#›</a:t>
            </a:fld>
            <a:endParaRPr lang="en-US" altLang="en-US"/>
          </a:p>
        </p:txBody>
      </p:sp>
    </p:spTree>
    <p:extLst>
      <p:ext uri="{BB962C8B-B14F-4D97-AF65-F5344CB8AC3E}">
        <p14:creationId xmlns:p14="http://schemas.microsoft.com/office/powerpoint/2010/main" val="1751532142"/>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859120E4-5B1A-1D7E-339E-1C966370B78F}"/>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9">
            <a:extLst>
              <a:ext uri="{FF2B5EF4-FFF2-40B4-BE49-F238E27FC236}">
                <a16:creationId xmlns:a16="http://schemas.microsoft.com/office/drawing/2014/main" id="{91FD0E88-FAE4-52D9-D0FB-2BECDE8AE130}"/>
              </a:ext>
            </a:extLst>
          </p:cNvPr>
          <p:cNvSpPr>
            <a:spLocks noGrp="1"/>
          </p:cNvSpPr>
          <p:nvPr>
            <p:ph type="dt" sz="half" idx="10"/>
          </p:nvPr>
        </p:nvSpPr>
        <p:spPr/>
        <p:txBody>
          <a:bodyPr/>
          <a:lstStyle>
            <a:lvl1pPr>
              <a:defRPr/>
            </a:lvl1pPr>
          </a:lstStyle>
          <a:p>
            <a:pPr>
              <a:defRPr/>
            </a:pPr>
            <a:endParaRPr lang="en-US"/>
          </a:p>
        </p:txBody>
      </p:sp>
      <p:sp>
        <p:nvSpPr>
          <p:cNvPr id="5" name="Footer Placeholder 5">
            <a:extLst>
              <a:ext uri="{FF2B5EF4-FFF2-40B4-BE49-F238E27FC236}">
                <a16:creationId xmlns:a16="http://schemas.microsoft.com/office/drawing/2014/main" id="{18CE5933-9218-E5E5-6C6B-F0D950F7B3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58E85DAC-E38E-A9B4-C864-DDD2DAE13087}"/>
              </a:ext>
            </a:extLst>
          </p:cNvPr>
          <p:cNvSpPr>
            <a:spLocks noGrp="1"/>
          </p:cNvSpPr>
          <p:nvPr>
            <p:ph type="sldNum" sz="quarter" idx="12"/>
          </p:nvPr>
        </p:nvSpPr>
        <p:spPr>
          <a:xfrm>
            <a:off x="8229600" y="6477000"/>
            <a:ext cx="762000" cy="247650"/>
          </a:xfrm>
        </p:spPr>
        <p:txBody>
          <a:bodyPr/>
          <a:lstStyle>
            <a:lvl1pPr>
              <a:defRPr smtClean="0"/>
            </a:lvl1pPr>
          </a:lstStyle>
          <a:p>
            <a:pPr>
              <a:defRPr/>
            </a:pPr>
            <a:fld id="{CB628D2F-8849-4D24-89AA-DBC845AA9644}" type="slidenum">
              <a:rPr lang="en-US" altLang="en-US"/>
              <a:pPr>
                <a:defRPr/>
              </a:pPr>
              <a:t>‹#›</a:t>
            </a:fld>
            <a:endParaRPr lang="en-US" altLang="en-US"/>
          </a:p>
        </p:txBody>
      </p:sp>
    </p:spTree>
    <p:extLst>
      <p:ext uri="{BB962C8B-B14F-4D97-AF65-F5344CB8AC3E}">
        <p14:creationId xmlns:p14="http://schemas.microsoft.com/office/powerpoint/2010/main" val="95399097"/>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2" name="Date Placeholder 10">
            <a:extLst>
              <a:ext uri="{FF2B5EF4-FFF2-40B4-BE49-F238E27FC236}">
                <a16:creationId xmlns:a16="http://schemas.microsoft.com/office/drawing/2014/main" id="{12C624AB-3D3F-0912-7E27-32D85F0778CD}"/>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D9B6947C-6AF3-5941-651B-C0E09B92D77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1DA0E0D8-C75F-6727-1953-C3EDEE76AD9C}"/>
              </a:ext>
            </a:extLst>
          </p:cNvPr>
          <p:cNvSpPr>
            <a:spLocks noGrp="1"/>
          </p:cNvSpPr>
          <p:nvPr>
            <p:ph type="sldNum" sz="quarter" idx="12"/>
          </p:nvPr>
        </p:nvSpPr>
        <p:spPr/>
        <p:txBody>
          <a:bodyPr/>
          <a:lstStyle>
            <a:lvl1pPr>
              <a:defRPr/>
            </a:lvl1pPr>
          </a:lstStyle>
          <a:p>
            <a:pPr>
              <a:defRPr/>
            </a:pPr>
            <a:fld id="{72FF7908-FD0D-4349-A26C-775439011FAA}" type="slidenum">
              <a:rPr lang="en-US" altLang="en-US"/>
              <a:pPr>
                <a:defRPr/>
              </a:pPr>
              <a:t>‹#›</a:t>
            </a:fld>
            <a:endParaRPr lang="en-US" altLang="en-US"/>
          </a:p>
        </p:txBody>
      </p:sp>
    </p:spTree>
    <p:extLst>
      <p:ext uri="{BB962C8B-B14F-4D97-AF65-F5344CB8AC3E}">
        <p14:creationId xmlns:p14="http://schemas.microsoft.com/office/powerpoint/2010/main" val="196882895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6F1A063B-995D-C8DA-2636-2D525DA1D647}"/>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01C60183-11BE-1AB5-6FF1-3E45A42B82B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D72FC8C8-62C5-34AB-6813-7388C2403848}"/>
              </a:ext>
            </a:extLst>
          </p:cNvPr>
          <p:cNvSpPr>
            <a:spLocks noGrp="1"/>
          </p:cNvSpPr>
          <p:nvPr>
            <p:ph type="sldNum" sz="quarter" idx="12"/>
          </p:nvPr>
        </p:nvSpPr>
        <p:spPr/>
        <p:txBody>
          <a:bodyPr/>
          <a:lstStyle>
            <a:lvl1pPr>
              <a:defRPr smtClean="0"/>
            </a:lvl1pPr>
          </a:lstStyle>
          <a:p>
            <a:pPr>
              <a:defRPr/>
            </a:pPr>
            <a:fld id="{C13209B0-EA88-4305-9982-6CC2B310D545}" type="slidenum">
              <a:rPr lang="en-US" altLang="en-US"/>
              <a:pPr>
                <a:defRPr/>
              </a:pPr>
              <a:t>‹#›</a:t>
            </a:fld>
            <a:endParaRPr lang="en-US" altLang="en-US"/>
          </a:p>
        </p:txBody>
      </p:sp>
    </p:spTree>
    <p:extLst>
      <p:ext uri="{BB962C8B-B14F-4D97-AF65-F5344CB8AC3E}">
        <p14:creationId xmlns:p14="http://schemas.microsoft.com/office/powerpoint/2010/main" val="351264275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7AB6ADA7-F754-A34B-41F8-6DAFB6A1E00C}"/>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4">
            <a:extLst>
              <a:ext uri="{FF2B5EF4-FFF2-40B4-BE49-F238E27FC236}">
                <a16:creationId xmlns:a16="http://schemas.microsoft.com/office/drawing/2014/main" id="{468C6A29-F115-8860-81D7-3F23476FA802}"/>
              </a:ext>
            </a:extLst>
          </p:cNvPr>
          <p:cNvSpPr>
            <a:spLocks noGrp="1"/>
          </p:cNvSpPr>
          <p:nvPr>
            <p:ph type="dt" sz="half" idx="10"/>
          </p:nvPr>
        </p:nvSpPr>
        <p:spPr/>
        <p:txBody>
          <a:bodyPr/>
          <a:lstStyle>
            <a:lvl1pPr>
              <a:defRPr/>
            </a:lvl1pPr>
          </a:lstStyle>
          <a:p>
            <a:pPr>
              <a:defRPr/>
            </a:pPr>
            <a:endParaRPr lang="en-US"/>
          </a:p>
        </p:txBody>
      </p:sp>
      <p:sp>
        <p:nvSpPr>
          <p:cNvPr id="4" name="Footer Placeholder 28">
            <a:extLst>
              <a:ext uri="{FF2B5EF4-FFF2-40B4-BE49-F238E27FC236}">
                <a16:creationId xmlns:a16="http://schemas.microsoft.com/office/drawing/2014/main" id="{AA981663-5DFC-B352-99A9-45F1E44D753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6">
            <a:extLst>
              <a:ext uri="{FF2B5EF4-FFF2-40B4-BE49-F238E27FC236}">
                <a16:creationId xmlns:a16="http://schemas.microsoft.com/office/drawing/2014/main" id="{FEB13B86-0C45-5A3C-1C57-31F5C3A89EFA}"/>
              </a:ext>
            </a:extLst>
          </p:cNvPr>
          <p:cNvSpPr>
            <a:spLocks noGrp="1"/>
          </p:cNvSpPr>
          <p:nvPr>
            <p:ph type="sldNum" sz="quarter" idx="12"/>
          </p:nvPr>
        </p:nvSpPr>
        <p:spPr/>
        <p:txBody>
          <a:bodyPr/>
          <a:lstStyle>
            <a:lvl1pPr>
              <a:defRPr smtClean="0"/>
            </a:lvl1pPr>
          </a:lstStyle>
          <a:p>
            <a:pPr>
              <a:defRPr/>
            </a:pPr>
            <a:fld id="{6E0F4D2C-A283-480D-B469-FE55621B3004}" type="slidenum">
              <a:rPr lang="en-US" altLang="en-US"/>
              <a:pPr>
                <a:defRPr/>
              </a:pPr>
              <a:t>‹#›</a:t>
            </a:fld>
            <a:endParaRPr lang="en-US" altLang="en-US"/>
          </a:p>
        </p:txBody>
      </p:sp>
    </p:spTree>
    <p:extLst>
      <p:ext uri="{BB962C8B-B14F-4D97-AF65-F5344CB8AC3E}">
        <p14:creationId xmlns:p14="http://schemas.microsoft.com/office/powerpoint/2010/main" val="2077662601"/>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2" name="Date Placeholder 6">
            <a:extLst>
              <a:ext uri="{FF2B5EF4-FFF2-40B4-BE49-F238E27FC236}">
                <a16:creationId xmlns:a16="http://schemas.microsoft.com/office/drawing/2014/main" id="{045AD6EC-13A4-4A9A-0B70-714F93E02459}"/>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C596943A-44A6-9601-8253-418DCB5DBCD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0">
            <a:extLst>
              <a:ext uri="{FF2B5EF4-FFF2-40B4-BE49-F238E27FC236}">
                <a16:creationId xmlns:a16="http://schemas.microsoft.com/office/drawing/2014/main" id="{39309B99-BFA4-EAD0-76C1-41104A4D3E81}"/>
              </a:ext>
            </a:extLst>
          </p:cNvPr>
          <p:cNvSpPr>
            <a:spLocks noGrp="1"/>
          </p:cNvSpPr>
          <p:nvPr>
            <p:ph type="sldNum" sz="quarter" idx="12"/>
          </p:nvPr>
        </p:nvSpPr>
        <p:spPr/>
        <p:txBody>
          <a:bodyPr/>
          <a:lstStyle>
            <a:lvl1pPr>
              <a:defRPr smtClean="0"/>
            </a:lvl1pPr>
          </a:lstStyle>
          <a:p>
            <a:pPr>
              <a:defRPr/>
            </a:pPr>
            <a:fld id="{72732E06-5E47-4668-AF82-2E87303D4223}" type="slidenum">
              <a:rPr lang="en-US" altLang="en-US"/>
              <a:pPr>
                <a:defRPr/>
              </a:pPr>
              <a:t>‹#›</a:t>
            </a:fld>
            <a:endParaRPr lang="en-US" altLang="en-US"/>
          </a:p>
        </p:txBody>
      </p:sp>
    </p:spTree>
    <p:extLst>
      <p:ext uri="{BB962C8B-B14F-4D97-AF65-F5344CB8AC3E}">
        <p14:creationId xmlns:p14="http://schemas.microsoft.com/office/powerpoint/2010/main" val="167733951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7128861E-7570-BCC0-C371-E1458EDFDE69}"/>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EE575709-4791-E6B4-4969-CE428CAC7ADB}"/>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D5D66276-33C9-61D5-94B4-6128D0D350B4}"/>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E21522D7-0977-B0DE-51D5-069482AE3EF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E5F1C175-4EDF-E278-E7FC-772D194DDCEA}"/>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AD130F31-2D10-4086-A00C-F481CFC7FB59}"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B501F594-4BC4-A6EF-BFFA-60FC4C82BDDE}"/>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8C8AF751-DA84-859C-74F2-1CB154A91C2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89142DAC-A9FE-2914-10C1-7C703B0BD30B}"/>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67" r:id="rId1"/>
    <p:sldLayoutId id="2147485368" r:id="rId2"/>
    <p:sldLayoutId id="2147485369" r:id="rId3"/>
    <p:sldLayoutId id="2147485364" r:id="rId4"/>
    <p:sldLayoutId id="2147485370" r:id="rId5"/>
    <p:sldLayoutId id="2147485365" r:id="rId6"/>
    <p:sldLayoutId id="2147485371" r:id="rId7"/>
    <p:sldLayoutId id="2147485372" r:id="rId8"/>
    <p:sldLayoutId id="2147485373" r:id="rId9"/>
    <p:sldLayoutId id="2147485366" r:id="rId10"/>
    <p:sldLayoutId id="214748537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7B1B6C5D-B6C3-F236-1331-8DD4560B9096}"/>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complications from  the  Virgin  Birth</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0936E4D-706B-A00A-8B62-C60E5666CA3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49313D-3535-24BA-B50D-74BCF03F403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What was the </a:t>
            </a:r>
            <a:r>
              <a:rPr lang="en-US" sz="4400" b="1">
                <a:solidFill>
                  <a:srgbClr val="990033"/>
                </a:solidFill>
                <a:effectLst>
                  <a:outerShdw blurRad="38100" dist="38100" dir="2700000" algn="tl">
                    <a:srgbClr val="000000">
                      <a:alpha val="43137"/>
                    </a:srgbClr>
                  </a:outerShdw>
                </a:effectLst>
                <a:latin typeface="Arial Narrow" pitchFamily="34" charset="0"/>
              </a:rPr>
              <a:t>relationship 	between </a:t>
            </a:r>
            <a:r>
              <a:rPr lang="en-US" sz="4400" b="1" dirty="0">
                <a:solidFill>
                  <a:srgbClr val="990033"/>
                </a:solidFill>
                <a:effectLst>
                  <a:outerShdw blurRad="38100" dist="38100" dir="2700000" algn="tl">
                    <a:srgbClr val="000000">
                      <a:alpha val="43137"/>
                    </a:srgbClr>
                  </a:outerShdw>
                </a:effectLst>
                <a:latin typeface="Arial Narrow" pitchFamily="34" charset="0"/>
              </a:rPr>
              <a:t>Mary &amp; Joseph?</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a:t>
            </a:r>
            <a:r>
              <a:rPr lang="en-US" sz="4400" b="1" dirty="0">
                <a:solidFill>
                  <a:srgbClr val="990033"/>
                </a:solidFill>
                <a:effectLst>
                  <a:outerShdw blurRad="38100" dist="38100" dir="2700000" algn="tl">
                    <a:srgbClr val="000000">
                      <a:alpha val="43137"/>
                    </a:srgbClr>
                  </a:outerShdw>
                </a:effectLst>
                <a:latin typeface="Arial Narrow" pitchFamily="34" charset="0"/>
              </a:rPr>
              <a:t>.  Betrothal - was as </a:t>
            </a:r>
            <a:r>
              <a:rPr lang="en-US" sz="4400" b="1">
                <a:solidFill>
                  <a:srgbClr val="990033"/>
                </a:solidFill>
                <a:effectLst>
                  <a:outerShdw blurRad="38100" dist="38100" dir="2700000" algn="tl">
                    <a:srgbClr val="000000">
                      <a:alpha val="43137"/>
                    </a:srgbClr>
                  </a:outerShdw>
                </a:effectLst>
                <a:latin typeface="Arial Narrow" pitchFamily="34" charset="0"/>
              </a:rPr>
              <a:t>legally 			binding </a:t>
            </a:r>
            <a:r>
              <a:rPr lang="en-US" sz="4400" b="1" dirty="0">
                <a:solidFill>
                  <a:srgbClr val="990033"/>
                </a:solidFill>
                <a:effectLst>
                  <a:outerShdw blurRad="38100" dist="38100" dir="2700000" algn="tl">
                    <a:srgbClr val="000000">
                      <a:alpha val="43137"/>
                    </a:srgbClr>
                  </a:outerShdw>
                </a:effectLst>
                <a:latin typeface="Arial Narrow" pitchFamily="34" charset="0"/>
              </a:rPr>
              <a:t>as marriage.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A </a:t>
            </a:r>
            <a:r>
              <a:rPr lang="en-US" sz="4400" b="1" dirty="0">
                <a:solidFill>
                  <a:srgbClr val="990033"/>
                </a:solidFill>
                <a:effectLst>
                  <a:outerShdw blurRad="38100" dist="38100" dir="2700000" algn="tl">
                    <a:srgbClr val="000000">
                      <a:alpha val="43137"/>
                    </a:srgbClr>
                  </a:outerShdw>
                </a:effectLst>
                <a:latin typeface="Arial Narrow" pitchFamily="34" charset="0"/>
              </a:rPr>
              <a:t>dowry was paid at betrothal.</a:t>
            </a:r>
          </a:p>
        </p:txBody>
      </p:sp>
      <p:sp>
        <p:nvSpPr>
          <p:cNvPr id="4" name="Rectangle 3">
            <a:extLst>
              <a:ext uri="{FF2B5EF4-FFF2-40B4-BE49-F238E27FC236}">
                <a16:creationId xmlns:a16="http://schemas.microsoft.com/office/drawing/2014/main" id="{6E1DADFE-10DC-C807-4965-2DD79028B0F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E8662F-08EE-063A-358D-827566E79A5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E4E0A1E-9630-F9AA-EFFA-4FFCC4031C9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What was the </a:t>
            </a:r>
            <a:r>
              <a:rPr lang="en-US" sz="4400" b="1">
                <a:solidFill>
                  <a:srgbClr val="990033"/>
                </a:solidFill>
                <a:effectLst>
                  <a:outerShdw blurRad="38100" dist="38100" dir="2700000" algn="tl">
                    <a:srgbClr val="000000">
                      <a:alpha val="43137"/>
                    </a:srgbClr>
                  </a:outerShdw>
                </a:effectLst>
                <a:latin typeface="Arial Narrow" pitchFamily="34" charset="0"/>
              </a:rPr>
              <a:t>relationship 	between </a:t>
            </a:r>
            <a:r>
              <a:rPr lang="en-US" sz="4400" b="1" dirty="0">
                <a:solidFill>
                  <a:srgbClr val="990033"/>
                </a:solidFill>
                <a:effectLst>
                  <a:outerShdw blurRad="38100" dist="38100" dir="2700000" algn="tl">
                    <a:srgbClr val="000000">
                      <a:alpha val="43137"/>
                    </a:srgbClr>
                  </a:outerShdw>
                </a:effectLst>
                <a:latin typeface="Arial Narrow" pitchFamily="34" charset="0"/>
              </a:rPr>
              <a:t>Mary &amp; Joseph?</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a:t>
            </a:r>
            <a:r>
              <a:rPr lang="en-US" sz="4400" b="1" dirty="0">
                <a:solidFill>
                  <a:srgbClr val="990033"/>
                </a:solidFill>
                <a:effectLst>
                  <a:outerShdw blurRad="38100" dist="38100" dir="2700000" algn="tl">
                    <a:srgbClr val="000000">
                      <a:alpha val="43137"/>
                    </a:srgbClr>
                  </a:outerShdw>
                </a:effectLst>
                <a:latin typeface="Arial Narrow" pitchFamily="34" charset="0"/>
              </a:rPr>
              <a:t>.  Betrothal - was as </a:t>
            </a:r>
            <a:r>
              <a:rPr lang="en-US" sz="4400" b="1">
                <a:solidFill>
                  <a:srgbClr val="990033"/>
                </a:solidFill>
                <a:effectLst>
                  <a:outerShdw blurRad="38100" dist="38100" dir="2700000" algn="tl">
                    <a:srgbClr val="000000">
                      <a:alpha val="43137"/>
                    </a:srgbClr>
                  </a:outerShdw>
                </a:effectLst>
                <a:latin typeface="Arial Narrow" pitchFamily="34" charset="0"/>
              </a:rPr>
              <a:t>legally 			binding </a:t>
            </a:r>
            <a:r>
              <a:rPr lang="en-US" sz="4400" b="1" dirty="0">
                <a:solidFill>
                  <a:srgbClr val="990033"/>
                </a:solidFill>
                <a:effectLst>
                  <a:outerShdw blurRad="38100" dist="38100" dir="2700000" algn="tl">
                    <a:srgbClr val="000000">
                      <a:alpha val="43137"/>
                    </a:srgbClr>
                  </a:outerShdw>
                </a:effectLst>
                <a:latin typeface="Arial Narrow" pitchFamily="34" charset="0"/>
              </a:rPr>
              <a:t>as marriage.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A </a:t>
            </a:r>
            <a:r>
              <a:rPr lang="en-US" sz="4400" b="1" dirty="0">
                <a:solidFill>
                  <a:srgbClr val="990033"/>
                </a:solidFill>
                <a:effectLst>
                  <a:outerShdw blurRad="38100" dist="38100" dir="2700000" algn="tl">
                    <a:srgbClr val="000000">
                      <a:alpha val="43137"/>
                    </a:srgbClr>
                  </a:outerShdw>
                </a:effectLst>
                <a:latin typeface="Arial Narrow" pitchFamily="34" charset="0"/>
              </a:rPr>
              <a:t>dowry was paid </a:t>
            </a:r>
            <a:r>
              <a:rPr lang="en-US" sz="4400" b="1">
                <a:solidFill>
                  <a:srgbClr val="990033"/>
                </a:solidFill>
                <a:effectLst>
                  <a:outerShdw blurRad="38100" dist="38100" dir="2700000" algn="tl">
                    <a:srgbClr val="000000">
                      <a:alpha val="43137"/>
                    </a:srgbClr>
                  </a:outerShdw>
                </a:effectLst>
                <a:latin typeface="Arial Narrow" pitchFamily="34" charset="0"/>
              </a:rPr>
              <a:t>at betrothal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c</a:t>
            </a:r>
            <a:r>
              <a:rPr lang="en-US" sz="4400" b="1" dirty="0">
                <a:solidFill>
                  <a:srgbClr val="990033"/>
                </a:solidFill>
                <a:effectLst>
                  <a:outerShdw blurRad="38100" dist="38100" dir="2700000" algn="tl">
                    <a:srgbClr val="000000">
                      <a:alpha val="43137"/>
                    </a:srgbClr>
                  </a:outerShdw>
                </a:effectLst>
                <a:latin typeface="Arial Narrow" pitchFamily="34" charset="0"/>
              </a:rPr>
              <a:t>.  Lasted 10 to 12 months.</a:t>
            </a:r>
          </a:p>
        </p:txBody>
      </p:sp>
      <p:sp>
        <p:nvSpPr>
          <p:cNvPr id="4" name="Rectangle 3">
            <a:extLst>
              <a:ext uri="{FF2B5EF4-FFF2-40B4-BE49-F238E27FC236}">
                <a16:creationId xmlns:a16="http://schemas.microsoft.com/office/drawing/2014/main" id="{AFF97EE7-596C-AA7B-F8AE-239AF678046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DFD72D-8FC0-70FE-8692-BE5E36D9D39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A2D0D3-A035-3461-F6A3-6C11D3D23EB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When did Mary’s </a:t>
            </a:r>
            <a:r>
              <a:rPr lang="en-US" sz="4400" b="1">
                <a:solidFill>
                  <a:srgbClr val="990033"/>
                </a:solidFill>
                <a:effectLst>
                  <a:outerShdw blurRad="38100" dist="38100" dir="2700000" algn="tl">
                    <a:srgbClr val="000000">
                      <a:alpha val="43137"/>
                    </a:srgbClr>
                  </a:outerShdw>
                </a:effectLst>
                <a:latin typeface="Arial Narrow" pitchFamily="34" charset="0"/>
              </a:rPr>
              <a:t>pregnancy 	become </a:t>
            </a:r>
            <a:r>
              <a:rPr lang="en-US" sz="4400" b="1" dirty="0">
                <a:solidFill>
                  <a:srgbClr val="990033"/>
                </a:solidFill>
                <a:effectLst>
                  <a:outerShdw blurRad="38100" dist="38100" dir="2700000" algn="tl">
                    <a:srgbClr val="000000">
                      <a:alpha val="43137"/>
                    </a:srgbClr>
                  </a:outerShdw>
                </a:effectLst>
                <a:latin typeface="Arial Narrow" pitchFamily="34" charset="0"/>
              </a:rPr>
              <a:t>obvious?</a:t>
            </a:r>
          </a:p>
        </p:txBody>
      </p:sp>
      <p:sp>
        <p:nvSpPr>
          <p:cNvPr id="4" name="Rectangle 3">
            <a:extLst>
              <a:ext uri="{FF2B5EF4-FFF2-40B4-BE49-F238E27FC236}">
                <a16:creationId xmlns:a16="http://schemas.microsoft.com/office/drawing/2014/main" id="{7F3D71B0-BF2A-DA18-1937-90EC4371B24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AED0103-E565-EEB2-6634-A67EDE22AFF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95357F-E9F8-2F8D-7483-DF9C17CB497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When did Mary’s </a:t>
            </a:r>
            <a:r>
              <a:rPr lang="en-US" sz="4400" b="1">
                <a:solidFill>
                  <a:srgbClr val="990033"/>
                </a:solidFill>
                <a:effectLst>
                  <a:outerShdw blurRad="38100" dist="38100" dir="2700000" algn="tl">
                    <a:srgbClr val="000000">
                      <a:alpha val="43137"/>
                    </a:srgbClr>
                  </a:outerShdw>
                </a:effectLst>
                <a:latin typeface="Arial Narrow" pitchFamily="34" charset="0"/>
              </a:rPr>
              <a:t>pregnancy 	become </a:t>
            </a:r>
            <a:r>
              <a:rPr lang="en-US" sz="4400" b="1" dirty="0">
                <a:solidFill>
                  <a:srgbClr val="990033"/>
                </a:solidFill>
                <a:effectLst>
                  <a:outerShdw blurRad="38100" dist="38100" dir="2700000" algn="tl">
                    <a:srgbClr val="000000">
                      <a:alpha val="43137"/>
                    </a:srgbClr>
                  </a:outerShdw>
                </a:effectLst>
                <a:latin typeface="Arial Narrow" pitchFamily="34" charset="0"/>
              </a:rPr>
              <a:t>obvious?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a:t>
            </a:r>
            <a:r>
              <a:rPr lang="en-US" sz="4400" b="1" dirty="0">
                <a:solidFill>
                  <a:srgbClr val="990033"/>
                </a:solidFill>
                <a:effectLst>
                  <a:outerShdw blurRad="38100" dist="38100" dir="2700000" algn="tl">
                    <a:srgbClr val="000000">
                      <a:alpha val="43137"/>
                    </a:srgbClr>
                  </a:outerShdw>
                </a:effectLst>
                <a:latin typeface="Arial Narrow" pitchFamily="34" charset="0"/>
              </a:rPr>
              <a:t>. She went to Elizabeth </a:t>
            </a:r>
            <a:r>
              <a:rPr lang="en-US" sz="4400" b="1" dirty="0" err="1">
                <a:solidFill>
                  <a:srgbClr val="990033"/>
                </a:solidFill>
                <a:effectLst>
                  <a:outerShdw blurRad="38100" dist="38100" dir="2700000" algn="tl">
                    <a:srgbClr val="000000">
                      <a:alpha val="43137"/>
                    </a:srgbClr>
                  </a:outerShdw>
                </a:effectLst>
                <a:latin typeface="Arial Narrow" pitchFamily="34" charset="0"/>
              </a:rPr>
              <a:t>immed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dirty="0" err="1">
                <a:solidFill>
                  <a:srgbClr val="990033"/>
                </a:solidFill>
                <a:effectLst>
                  <a:outerShdw blurRad="38100" dist="38100" dir="2700000" algn="tl">
                    <a:srgbClr val="000000">
                      <a:alpha val="43137"/>
                    </a:srgbClr>
                  </a:outerShdw>
                </a:effectLst>
                <a:latin typeface="Arial Narrow" pitchFamily="34" charset="0"/>
              </a:rPr>
              <a:t>iately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1:38-40 - “I am the Lord’s servant,” Mary answered. “May it be to me as you have said.” Then the angel left her.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that time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Mary got ready and hurried to a town in the hill country of Judea, where she entered Zechariah’s home and greeted Elizabeth.</a:t>
            </a:r>
          </a:p>
        </p:txBody>
      </p:sp>
      <p:sp>
        <p:nvSpPr>
          <p:cNvPr id="4" name="Rectangle 3">
            <a:extLst>
              <a:ext uri="{FF2B5EF4-FFF2-40B4-BE49-F238E27FC236}">
                <a16:creationId xmlns:a16="http://schemas.microsoft.com/office/drawing/2014/main" id="{8626409D-FB83-5B70-E851-4EF5FAA08D2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0B88DD9-5C3C-3CC0-037D-70B8259DFFA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E4C324-9B2A-9917-DCDC-51E64331D91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When did Mary’s </a:t>
            </a:r>
            <a:r>
              <a:rPr lang="en-US" sz="4400" b="1">
                <a:solidFill>
                  <a:srgbClr val="990033"/>
                </a:solidFill>
                <a:effectLst>
                  <a:outerShdw blurRad="38100" dist="38100" dir="2700000" algn="tl">
                    <a:srgbClr val="000000">
                      <a:alpha val="43137"/>
                    </a:srgbClr>
                  </a:outerShdw>
                </a:effectLst>
                <a:latin typeface="Arial Narrow" pitchFamily="34" charset="0"/>
              </a:rPr>
              <a:t>pregnancy 	become </a:t>
            </a:r>
            <a:r>
              <a:rPr lang="en-US" sz="4400" b="1" dirty="0">
                <a:solidFill>
                  <a:srgbClr val="990033"/>
                </a:solidFill>
                <a:effectLst>
                  <a:outerShdw blurRad="38100" dist="38100" dir="2700000" algn="tl">
                    <a:srgbClr val="000000">
                      <a:alpha val="43137"/>
                    </a:srgbClr>
                  </a:outerShdw>
                </a:effectLst>
                <a:latin typeface="Arial Narrow" pitchFamily="34" charset="0"/>
              </a:rPr>
              <a:t>obvious?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a:t>
            </a:r>
            <a:r>
              <a:rPr lang="en-US" sz="4400" b="1" dirty="0">
                <a:solidFill>
                  <a:srgbClr val="990033"/>
                </a:solidFill>
                <a:effectLst>
                  <a:outerShdw blurRad="38100" dist="38100" dir="2700000" algn="tl">
                    <a:srgbClr val="000000">
                      <a:alpha val="43137"/>
                    </a:srgbClr>
                  </a:outerShdw>
                </a:effectLst>
                <a:latin typeface="Arial Narrow" pitchFamily="34" charset="0"/>
              </a:rPr>
              <a:t>. Elizabeth was 6 months </a:t>
            </a:r>
            <a:r>
              <a:rPr lang="en-US" sz="4400" b="1" dirty="0" err="1">
                <a:solidFill>
                  <a:srgbClr val="990033"/>
                </a:solidFill>
                <a:effectLst>
                  <a:outerShdw blurRad="38100" dist="38100" dir="2700000" algn="tl">
                    <a:srgbClr val="000000">
                      <a:alpha val="43137"/>
                    </a:srgbClr>
                  </a:outerShdw>
                </a:effectLst>
                <a:latin typeface="Arial Narrow" pitchFamily="34" charset="0"/>
              </a:rPr>
              <a:t>preg</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dirty="0" err="1">
                <a:solidFill>
                  <a:srgbClr val="990033"/>
                </a:solidFill>
                <a:effectLst>
                  <a:outerShdw blurRad="38100" dist="38100" dir="2700000" algn="tl">
                    <a:srgbClr val="000000">
                      <a:alpha val="43137"/>
                    </a:srgbClr>
                  </a:outerShdw>
                </a:effectLst>
                <a:latin typeface="Arial Narrow" pitchFamily="34" charset="0"/>
              </a:rPr>
              <a:t>nant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1:36 - Even Elizabeth your relative is going to have a child in her old age, and she who was said to be barren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 in her sixth month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A1FDC6E7-9239-63E5-580C-7617340F057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1D65FA7-ED53-3300-8BC6-3DF2C330CAC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22C8FE-BAD5-07E8-A098-23E8961998D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When did Mary’s </a:t>
            </a:r>
            <a:r>
              <a:rPr lang="en-US" sz="4400" b="1">
                <a:solidFill>
                  <a:srgbClr val="990033"/>
                </a:solidFill>
                <a:effectLst>
                  <a:outerShdw blurRad="38100" dist="38100" dir="2700000" algn="tl">
                    <a:srgbClr val="000000">
                      <a:alpha val="43137"/>
                    </a:srgbClr>
                  </a:outerShdw>
                </a:effectLst>
                <a:latin typeface="Arial Narrow" pitchFamily="34" charset="0"/>
              </a:rPr>
              <a:t>pregnancy 	become </a:t>
            </a:r>
            <a:r>
              <a:rPr lang="en-US" sz="4400" b="1" dirty="0">
                <a:solidFill>
                  <a:srgbClr val="990033"/>
                </a:solidFill>
                <a:effectLst>
                  <a:outerShdw blurRad="38100" dist="38100" dir="2700000" algn="tl">
                    <a:srgbClr val="000000">
                      <a:alpha val="43137"/>
                    </a:srgbClr>
                  </a:outerShdw>
                </a:effectLst>
                <a:latin typeface="Arial Narrow" pitchFamily="34" charset="0"/>
              </a:rPr>
              <a:t>obvious?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c</a:t>
            </a:r>
            <a:r>
              <a:rPr lang="en-US" sz="4400" b="1" dirty="0">
                <a:solidFill>
                  <a:srgbClr val="990033"/>
                </a:solidFill>
                <a:effectLst>
                  <a:outerShdw blurRad="38100" dist="38100" dir="2700000" algn="tl">
                    <a:srgbClr val="000000">
                      <a:alpha val="43137"/>
                    </a:srgbClr>
                  </a:outerShdw>
                </a:effectLst>
                <a:latin typeface="Arial Narrow" pitchFamily="34" charset="0"/>
              </a:rPr>
              <a:t>. She stayed with </a:t>
            </a:r>
            <a:r>
              <a:rPr lang="en-US" sz="4400" b="1">
                <a:solidFill>
                  <a:srgbClr val="990033"/>
                </a:solidFill>
                <a:effectLst>
                  <a:outerShdw blurRad="38100" dist="38100" dir="2700000" algn="tl">
                    <a:srgbClr val="000000">
                      <a:alpha val="43137"/>
                    </a:srgbClr>
                  </a:outerShdw>
                </a:effectLst>
                <a:latin typeface="Arial Narrow" pitchFamily="34" charset="0"/>
              </a:rPr>
              <a:t>Elizabeth 			until John </a:t>
            </a:r>
            <a:r>
              <a:rPr lang="en-US" sz="4400" b="1" dirty="0">
                <a:solidFill>
                  <a:srgbClr val="990033"/>
                </a:solidFill>
                <a:effectLst>
                  <a:outerShdw blurRad="38100" dist="38100" dir="2700000" algn="tl">
                    <a:srgbClr val="000000">
                      <a:alpha val="43137"/>
                    </a:srgbClr>
                  </a:outerShdw>
                </a:effectLst>
                <a:latin typeface="Arial Narrow" pitchFamily="34" charset="0"/>
              </a:rPr>
              <a:t>was born.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1:56 - Mary stayed with Elizabeth for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about three months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then returned home.</a:t>
            </a:r>
          </a:p>
        </p:txBody>
      </p:sp>
      <p:sp>
        <p:nvSpPr>
          <p:cNvPr id="4" name="Rectangle 3">
            <a:extLst>
              <a:ext uri="{FF2B5EF4-FFF2-40B4-BE49-F238E27FC236}">
                <a16:creationId xmlns:a16="http://schemas.microsoft.com/office/drawing/2014/main" id="{50859004-5CB5-2965-89DC-E086397AAC7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2A9E9DA-9C54-660C-0464-546940FA906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3435A4-0FBC-269E-AABA-B9989F30B3B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When did Mary’s </a:t>
            </a:r>
            <a:r>
              <a:rPr lang="en-US" sz="4400" b="1">
                <a:solidFill>
                  <a:srgbClr val="990033"/>
                </a:solidFill>
                <a:effectLst>
                  <a:outerShdw blurRad="38100" dist="38100" dir="2700000" algn="tl">
                    <a:srgbClr val="000000">
                      <a:alpha val="43137"/>
                    </a:srgbClr>
                  </a:outerShdw>
                </a:effectLst>
                <a:latin typeface="Arial Narrow" pitchFamily="34" charset="0"/>
              </a:rPr>
              <a:t>pregnancy 	become </a:t>
            </a:r>
            <a:r>
              <a:rPr lang="en-US" sz="4400" b="1" dirty="0">
                <a:solidFill>
                  <a:srgbClr val="990033"/>
                </a:solidFill>
                <a:effectLst>
                  <a:outerShdw blurRad="38100" dist="38100" dir="2700000" algn="tl">
                    <a:srgbClr val="000000">
                      <a:alpha val="43137"/>
                    </a:srgbClr>
                  </a:outerShdw>
                </a:effectLst>
                <a:latin typeface="Arial Narrow" pitchFamily="34" charset="0"/>
              </a:rPr>
              <a:t>obvious?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d</a:t>
            </a:r>
            <a:r>
              <a:rPr lang="en-US" sz="4400" b="1" dirty="0">
                <a:solidFill>
                  <a:srgbClr val="990033"/>
                </a:solidFill>
                <a:effectLst>
                  <a:outerShdw blurRad="38100" dist="38100" dir="2700000" algn="tl">
                    <a:srgbClr val="000000">
                      <a:alpha val="43137"/>
                    </a:srgbClr>
                  </a:outerShdw>
                </a:effectLst>
                <a:latin typeface="Arial Narrow" pitchFamily="34" charset="0"/>
              </a:rPr>
              <a:t>. How could Joseph have react-		</a:t>
            </a:r>
            <a:r>
              <a:rPr lang="en-US" sz="4400" b="1" dirty="0" err="1">
                <a:solidFill>
                  <a:srgbClr val="990033"/>
                </a:solidFill>
                <a:effectLst>
                  <a:outerShdw blurRad="38100" dist="38100" dir="2700000" algn="tl">
                    <a:srgbClr val="000000">
                      <a:alpha val="43137"/>
                    </a:srgbClr>
                  </a:outerShdw>
                </a:effectLst>
                <a:latin typeface="Arial Narrow" pitchFamily="34" charset="0"/>
              </a:rPr>
              <a:t>ed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31AE6CF-325E-A4A7-157C-A63EC5ED21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0789D55-E89E-F0E6-0129-5FDBBA70592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786B09B-5B7E-CF81-3751-6212E54E176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When did Mary’s </a:t>
            </a:r>
            <a:r>
              <a:rPr lang="en-US" sz="4400" b="1">
                <a:solidFill>
                  <a:srgbClr val="990033"/>
                </a:solidFill>
                <a:effectLst>
                  <a:outerShdw blurRad="38100" dist="38100" dir="2700000" algn="tl">
                    <a:srgbClr val="000000">
                      <a:alpha val="43137"/>
                    </a:srgbClr>
                  </a:outerShdw>
                </a:effectLst>
                <a:latin typeface="Arial Narrow" pitchFamily="34" charset="0"/>
              </a:rPr>
              <a:t>pregnancy 	become </a:t>
            </a:r>
            <a:r>
              <a:rPr lang="en-US" sz="4400" b="1" dirty="0">
                <a:solidFill>
                  <a:srgbClr val="990033"/>
                </a:solidFill>
                <a:effectLst>
                  <a:outerShdw blurRad="38100" dist="38100" dir="2700000" algn="tl">
                    <a:srgbClr val="000000">
                      <a:alpha val="43137"/>
                    </a:srgbClr>
                  </a:outerShdw>
                </a:effectLst>
                <a:latin typeface="Arial Narrow" pitchFamily="34" charset="0"/>
              </a:rPr>
              <a:t>obvious?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d</a:t>
            </a:r>
            <a:r>
              <a:rPr lang="en-US" sz="4400" b="1" dirty="0">
                <a:solidFill>
                  <a:srgbClr val="990033"/>
                </a:solidFill>
                <a:effectLst>
                  <a:outerShdw blurRad="38100" dist="38100" dir="2700000" algn="tl">
                    <a:srgbClr val="000000">
                      <a:alpha val="43137"/>
                    </a:srgbClr>
                  </a:outerShdw>
                </a:effectLst>
                <a:latin typeface="Arial Narrow" pitchFamily="34" charset="0"/>
              </a:rPr>
              <a:t>. How could Joseph have react-		</a:t>
            </a:r>
            <a:r>
              <a:rPr lang="en-US" sz="4400" b="1" dirty="0" err="1">
                <a:solidFill>
                  <a:srgbClr val="990033"/>
                </a:solidFill>
                <a:effectLst>
                  <a:outerShdw blurRad="38100" dist="38100" dir="2700000" algn="tl">
                    <a:srgbClr val="000000">
                      <a:alpha val="43137"/>
                    </a:srgbClr>
                  </a:outerShdw>
                </a:effectLst>
                <a:latin typeface="Arial Narrow" pitchFamily="34" charset="0"/>
              </a:rPr>
              <a:t>ed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He was a direct descendant of</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King David!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Matthew 1:2-16</a:t>
            </a:r>
          </a:p>
        </p:txBody>
      </p:sp>
      <p:sp>
        <p:nvSpPr>
          <p:cNvPr id="4" name="Rectangle 3">
            <a:extLst>
              <a:ext uri="{FF2B5EF4-FFF2-40B4-BE49-F238E27FC236}">
                <a16:creationId xmlns:a16="http://schemas.microsoft.com/office/drawing/2014/main" id="{96A8113D-79BF-22F7-4A22-5A97818E648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41B458C-5D4E-4B4E-CE4C-BD27E04D0AE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B6187AC-A9C2-AECA-B611-DD2BA2F3199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were Joseph’s options?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Because Joseph her husband was a righteous man and did not want to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expose her to public disgrace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 had in mind to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divorce her quietly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v19</a:t>
            </a:r>
          </a:p>
        </p:txBody>
      </p:sp>
      <p:sp>
        <p:nvSpPr>
          <p:cNvPr id="4" name="Rectangle 3">
            <a:extLst>
              <a:ext uri="{FF2B5EF4-FFF2-40B4-BE49-F238E27FC236}">
                <a16:creationId xmlns:a16="http://schemas.microsoft.com/office/drawing/2014/main" id="{8CAC7610-F632-4F26-A76E-B0FDCB2E2A0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2E18283-A38F-E1FD-5EDF-1DBAD486877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55813D-EDEE-623D-7A99-B0D2E5149CE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were Joseph’s options?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Because Joseph her husband was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righteous man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did not want to expose her to public disgrace, he had in mind to divorce her quietly. - v19</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He was a </a:t>
            </a:r>
            <a:r>
              <a:rPr lang="en-US" sz="4400" b="1" u="sng" dirty="0">
                <a:solidFill>
                  <a:srgbClr val="990033"/>
                </a:solidFill>
                <a:effectLst>
                  <a:outerShdw blurRad="38100" dist="38100" dir="2700000" algn="tl">
                    <a:srgbClr val="000000">
                      <a:alpha val="43137"/>
                    </a:srgbClr>
                  </a:outerShdw>
                </a:effectLst>
                <a:latin typeface="Arial Narrow" pitchFamily="34" charset="0"/>
              </a:rPr>
              <a:t>righteous</a:t>
            </a:r>
            <a:r>
              <a:rPr lang="en-US" sz="4400" b="1" dirty="0">
                <a:solidFill>
                  <a:srgbClr val="990033"/>
                </a:solidFill>
                <a:effectLst>
                  <a:outerShdw blurRad="38100" dist="38100" dir="2700000" algn="tl">
                    <a:srgbClr val="000000">
                      <a:alpha val="43137"/>
                    </a:srgbClr>
                  </a:outerShdw>
                </a:effectLst>
                <a:latin typeface="Arial Narrow" pitchFamily="34" charset="0"/>
              </a:rPr>
              <a:t> man.</a:t>
            </a:r>
          </a:p>
        </p:txBody>
      </p:sp>
      <p:sp>
        <p:nvSpPr>
          <p:cNvPr id="4" name="Rectangle 3">
            <a:extLst>
              <a:ext uri="{FF2B5EF4-FFF2-40B4-BE49-F238E27FC236}">
                <a16:creationId xmlns:a16="http://schemas.microsoft.com/office/drawing/2014/main" id="{DBB68147-9364-C893-7E53-2996D50BE19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EBCC3ED-A827-DDE0-D76C-E6DB0E3FF770}"/>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AE00B0-710C-5FE6-3568-D8F6EBC0C75B}"/>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1:18-19</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is how the birth of Jesus Christ came about: His mother Mary was pledged to be married to Joseph, but before they came together, she was found to be with child through the Holy Spirit. Because Joseph her husband was a righteous man and did not want to expose her to public disgrace, he had in mind to divorce her quietly.</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F41E5B-75B0-1F89-7C61-CBA59BFB66F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21A1E5-7DB6-3774-E4CF-18BED84F932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were Joseph’s options?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Because Joseph her husband was a righteous man and did not want to expose her to public disgrace,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had in mind to divorce her quietly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v19</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He was a </a:t>
            </a:r>
            <a:r>
              <a:rPr lang="en-US" sz="4400" b="1" u="sng" dirty="0">
                <a:solidFill>
                  <a:srgbClr val="990033"/>
                </a:solidFill>
                <a:effectLst>
                  <a:outerShdw blurRad="38100" dist="38100" dir="2700000" algn="tl">
                    <a:srgbClr val="000000">
                      <a:alpha val="43137"/>
                    </a:srgbClr>
                  </a:outerShdw>
                </a:effectLst>
                <a:latin typeface="Arial Narrow" pitchFamily="34" charset="0"/>
              </a:rPr>
              <a:t>righteous</a:t>
            </a:r>
            <a:r>
              <a:rPr lang="en-US" sz="4400" b="1" dirty="0">
                <a:solidFill>
                  <a:srgbClr val="990033"/>
                </a:solidFill>
                <a:effectLst>
                  <a:outerShdw blurRad="38100" dist="38100" dir="2700000" algn="tl">
                    <a:srgbClr val="000000">
                      <a:alpha val="43137"/>
                    </a:srgbClr>
                  </a:outerShdw>
                </a:effectLst>
                <a:latin typeface="Arial Narrow" pitchFamily="34" charset="0"/>
              </a:rPr>
              <a:t> man.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He was a </a:t>
            </a:r>
            <a:r>
              <a:rPr lang="en-US" sz="4400" b="1" u="sng" dirty="0">
                <a:solidFill>
                  <a:srgbClr val="990033"/>
                </a:solidFill>
                <a:effectLst>
                  <a:outerShdw blurRad="38100" dist="38100" dir="2700000" algn="tl">
                    <a:srgbClr val="000000">
                      <a:alpha val="43137"/>
                    </a:srgbClr>
                  </a:outerShdw>
                </a:effectLst>
                <a:latin typeface="Arial Narrow" pitchFamily="34" charset="0"/>
              </a:rPr>
              <a:t>merciful</a:t>
            </a:r>
            <a:r>
              <a:rPr lang="en-US" sz="4400" b="1" dirty="0">
                <a:solidFill>
                  <a:srgbClr val="990033"/>
                </a:solidFill>
                <a:effectLst>
                  <a:outerShdw blurRad="38100" dist="38100" dir="2700000" algn="tl">
                    <a:srgbClr val="000000">
                      <a:alpha val="43137"/>
                    </a:srgbClr>
                  </a:outerShdw>
                </a:effectLst>
                <a:latin typeface="Arial Narrow" pitchFamily="34" charset="0"/>
              </a:rPr>
              <a:t> man.</a:t>
            </a:r>
          </a:p>
        </p:txBody>
      </p:sp>
      <p:sp>
        <p:nvSpPr>
          <p:cNvPr id="4" name="Rectangle 3">
            <a:extLst>
              <a:ext uri="{FF2B5EF4-FFF2-40B4-BE49-F238E27FC236}">
                <a16:creationId xmlns:a16="http://schemas.microsoft.com/office/drawing/2014/main" id="{F19FBC06-B175-9351-9FBB-9CE3B0F5A30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7BE461-7758-4059-05C7-1CF6B353415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BE5F3D5-7A25-6D0B-6F7F-1C1E381977B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336600"/>
                </a:solidFill>
                <a:effectLst>
                  <a:outerShdw blurRad="38100" dist="38100" dir="2700000" algn="tl">
                    <a:srgbClr val="000000">
                      <a:alpha val="43137"/>
                    </a:srgbClr>
                  </a:outerShdw>
                </a:effectLst>
                <a:latin typeface="Arial Narrow" pitchFamily="34" charset="0"/>
              </a:rPr>
              <a:t>The Law of Infidelity.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Deuteronomy 22:20-21 - If, however, the charge is true and no proof of the girl’s virginity can be found,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she shall be brought to the door of her father’s house and there the men of her town shall stone her to death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She has done a disgraceful thing in Israel by being promiscuous while still in her father’s house. You must purge the evil from among you.</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CA9F3C3-7F6A-BE3F-A6BE-A9C2FE39E5A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92BD4E8-483A-B209-845F-6EA1E3808CF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5660AC-8766-CCCF-82EF-FE28D38D2D5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336600"/>
                </a:solidFill>
                <a:effectLst>
                  <a:outerShdw blurRad="38100" dist="38100" dir="2700000" algn="tl">
                    <a:srgbClr val="000000">
                      <a:alpha val="43137"/>
                    </a:srgbClr>
                  </a:outerShdw>
                </a:effectLst>
                <a:latin typeface="Arial Narrow" pitchFamily="34" charset="0"/>
              </a:rPr>
              <a:t>The Bill of Divorce </a:t>
            </a:r>
            <a:r>
              <a:rPr lang="en-US" sz="4400" b="1">
                <a:solidFill>
                  <a:srgbClr val="336600"/>
                </a:solidFill>
                <a:effectLst>
                  <a:outerShdw blurRad="38100" dist="38100" dir="2700000" algn="tl">
                    <a:srgbClr val="000000">
                      <a:alpha val="43137"/>
                    </a:srgbClr>
                  </a:outerShdw>
                </a:effectLst>
                <a:latin typeface="Arial Narrow" pitchFamily="34" charset="0"/>
              </a:rPr>
              <a:t>without 		Stating </a:t>
            </a:r>
            <a:r>
              <a:rPr lang="en-US" sz="4400" b="1" dirty="0">
                <a:solidFill>
                  <a:srgbClr val="336600"/>
                </a:solidFill>
                <a:effectLst>
                  <a:outerShdw blurRad="38100" dist="38100" dir="2700000" algn="tl">
                    <a:srgbClr val="000000">
                      <a:alpha val="43137"/>
                    </a:srgbClr>
                  </a:outerShdw>
                </a:effectLst>
                <a:latin typeface="Arial Narrow" pitchFamily="34" charset="0"/>
              </a:rPr>
              <a:t>Cause.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Deuteronomy 24:1 - If a man marries a woman who becomes displeasing to him because he finds something indecent about her,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writes her a certificate of divorce, gives it to her and sends her from his house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a:t>
            </a:r>
          </a:p>
        </p:txBody>
      </p:sp>
      <p:sp>
        <p:nvSpPr>
          <p:cNvPr id="4" name="Rectangle 3">
            <a:extLst>
              <a:ext uri="{FF2B5EF4-FFF2-40B4-BE49-F238E27FC236}">
                <a16:creationId xmlns:a16="http://schemas.microsoft.com/office/drawing/2014/main" id="{510C740A-1863-8D2A-D8BC-8C324B390A0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DF414E0-4313-B445-4D71-D2337B4DA13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C0F3739-0F0E-A1B3-9679-655E3EA0E06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were Joseph’s options?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Because Joseph her husband was a righteous man and did not want to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expose her to public disgrace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 had in mind to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divorce her quietly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He was a </a:t>
            </a:r>
            <a:r>
              <a:rPr lang="en-US" sz="4400" b="1" u="sng" dirty="0">
                <a:solidFill>
                  <a:srgbClr val="990033"/>
                </a:solidFill>
                <a:effectLst>
                  <a:outerShdw blurRad="38100" dist="38100" dir="2700000" algn="tl">
                    <a:srgbClr val="000000">
                      <a:alpha val="43137"/>
                    </a:srgbClr>
                  </a:outerShdw>
                </a:effectLst>
                <a:latin typeface="Arial Narrow" pitchFamily="34" charset="0"/>
              </a:rPr>
              <a:t>righteous</a:t>
            </a:r>
            <a:r>
              <a:rPr lang="en-US" sz="4400" b="1" dirty="0">
                <a:solidFill>
                  <a:srgbClr val="990033"/>
                </a:solidFill>
                <a:effectLst>
                  <a:outerShdw blurRad="38100" dist="38100" dir="2700000" algn="tl">
                    <a:srgbClr val="000000">
                      <a:alpha val="43137"/>
                    </a:srgbClr>
                  </a:outerShdw>
                </a:effectLst>
                <a:latin typeface="Arial Narrow" pitchFamily="34" charset="0"/>
              </a:rPr>
              <a:t> man.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He was a </a:t>
            </a:r>
            <a:r>
              <a:rPr lang="en-US" sz="4400" b="1" u="sng" dirty="0">
                <a:solidFill>
                  <a:srgbClr val="990033"/>
                </a:solidFill>
                <a:effectLst>
                  <a:outerShdw blurRad="38100" dist="38100" dir="2700000" algn="tl">
                    <a:srgbClr val="000000">
                      <a:alpha val="43137"/>
                    </a:srgbClr>
                  </a:outerShdw>
                </a:effectLst>
                <a:latin typeface="Arial Narrow" pitchFamily="34" charset="0"/>
              </a:rPr>
              <a:t>merciful</a:t>
            </a:r>
            <a:r>
              <a:rPr lang="en-US" sz="4400" b="1" dirty="0">
                <a:solidFill>
                  <a:srgbClr val="990033"/>
                </a:solidFill>
                <a:effectLst>
                  <a:outerShdw blurRad="38100" dist="38100" dir="2700000" algn="tl">
                    <a:srgbClr val="000000">
                      <a:alpha val="43137"/>
                    </a:srgbClr>
                  </a:outerShdw>
                </a:effectLst>
                <a:latin typeface="Arial Narrow" pitchFamily="34" charset="0"/>
              </a:rPr>
              <a:t> man.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 would you have done?</a:t>
            </a:r>
          </a:p>
        </p:txBody>
      </p:sp>
      <p:sp>
        <p:nvSpPr>
          <p:cNvPr id="4" name="Rectangle 3">
            <a:extLst>
              <a:ext uri="{FF2B5EF4-FFF2-40B4-BE49-F238E27FC236}">
                <a16:creationId xmlns:a16="http://schemas.microsoft.com/office/drawing/2014/main" id="{F1CD64F8-31D9-6360-76F9-4FDE43CF13A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CB8479-6B34-0571-2DFE-7DE154155F52}"/>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95DE19-A69D-1C46-7C70-685089243625}"/>
              </a:ext>
            </a:extLst>
          </p:cNvPr>
          <p:cNvSpPr>
            <a:spLocks noGrp="1" noChangeArrowheads="1"/>
          </p:cNvSpPr>
          <p:nvPr>
            <p:ph idx="1"/>
          </p:nvPr>
        </p:nvSpPr>
        <p:spPr>
          <a:xfrm>
            <a:off x="457200" y="914400"/>
            <a:ext cx="8229600" cy="5943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Possibility of Mary’s Rejection</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The Necessity of God’s Revelation</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after he had considered this, an angel of the Lord appeared to him in a dream and said, “Joseph son of David, do not be afraid to take Mary home as your wife, because </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is conceived in her is from the Holy Spirit</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She will give birth to a son, and you are to give him the name Jesus, because he will save his people from their sins.” All this took place to fulfill what the Lord had said through the prophet: “The virgin will be with child and will give birth to a son, and they will call him Immanuel” — which means, “God with us.”</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F0E99B1-9B21-9D6B-DB50-AF4B9473789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00B3B2-9B32-1BC6-9B08-7CB18522311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honors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Him!  </a:t>
            </a:r>
          </a:p>
        </p:txBody>
      </p:sp>
      <p:sp>
        <p:nvSpPr>
          <p:cNvPr id="4" name="Rectangle 3">
            <a:extLst>
              <a:ext uri="{FF2B5EF4-FFF2-40B4-BE49-F238E27FC236}">
                <a16:creationId xmlns:a16="http://schemas.microsoft.com/office/drawing/2014/main" id="{63084D22-53A6-E591-22E0-CCFB8944BE6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1446FC-D55C-067D-EC3B-076FF2F76B0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25A0FDA-C72F-BFF4-9F33-6579D6DF641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honors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Samuel 2:30 -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Those who honor me I will honor</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but those who despise me will be disdained.</a:t>
            </a:r>
          </a:p>
        </p:txBody>
      </p:sp>
      <p:sp>
        <p:nvSpPr>
          <p:cNvPr id="4" name="Rectangle 3">
            <a:extLst>
              <a:ext uri="{FF2B5EF4-FFF2-40B4-BE49-F238E27FC236}">
                <a16:creationId xmlns:a16="http://schemas.microsoft.com/office/drawing/2014/main" id="{8F957A8E-BA94-B408-32D5-E5B9EDFF5E7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BA54883-5864-FA26-830F-2F965475167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8816AE5-AE84-C53E-E601-D7C701BE701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honors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Samuel 2:30 - Those who honor me I will honor, but those who despise me will be disdained.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12:26 - My Father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will honor the one who serves me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A471FCF5-2075-D086-3975-30815FAD6D6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8EFDC0-55EC-6598-8133-488EF3FF99E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892F63C-7AC0-C36D-5D6D-58D54323A6B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honors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solved this problem by 	sending His angel.</a:t>
            </a:r>
          </a:p>
        </p:txBody>
      </p:sp>
      <p:sp>
        <p:nvSpPr>
          <p:cNvPr id="4" name="Rectangle 3">
            <a:extLst>
              <a:ext uri="{FF2B5EF4-FFF2-40B4-BE49-F238E27FC236}">
                <a16:creationId xmlns:a16="http://schemas.microsoft.com/office/drawing/2014/main" id="{96A2FE35-EAB7-5A26-8655-E2F9878F91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E1F07F-E95E-0259-DB34-ED61A2526CB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30F517-E7A9-3447-0143-EDE677F340D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honors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Matthew records 4 revelations 	during dreams: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2:13 - When they had gone,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 angel of the Lord appeared to Joseph in a dream</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“Get up,” he said, “take the child and his mother and escape to Egypt. </a:t>
            </a:r>
          </a:p>
        </p:txBody>
      </p:sp>
      <p:sp>
        <p:nvSpPr>
          <p:cNvPr id="4" name="Rectangle 3">
            <a:extLst>
              <a:ext uri="{FF2B5EF4-FFF2-40B4-BE49-F238E27FC236}">
                <a16:creationId xmlns:a16="http://schemas.microsoft.com/office/drawing/2014/main" id="{2CC0BBFF-2FD0-7E57-1195-0C9F88AC399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562E9E4-3226-8EF9-AB20-0056977C470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C6C58CC-2A57-9E5E-D93A-C430669DFBF9}"/>
              </a:ext>
            </a:extLst>
          </p:cNvPr>
          <p:cNvSpPr>
            <a:spLocks noGrp="1" noChangeArrowheads="1"/>
          </p:cNvSpPr>
          <p:nvPr>
            <p:ph idx="1"/>
          </p:nvPr>
        </p:nvSpPr>
        <p:spPr>
          <a:xfrm>
            <a:off x="533400" y="1219200"/>
            <a:ext cx="7848600" cy="47244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1:20-23</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after he had considered this, an angel of the Lord appeared to him in a dream and said, “Joseph son of David, do not be afraid to take Mary home as your wife, because what is conceived in her is from the Holy Spirit. She will give birth to a son, and you are to give him the name Jesus, because he will save his people from their sins.” </a:t>
            </a:r>
            <a:r>
              <a:rPr lang="en-US" sz="2600" b="1" baseline="30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All this took place to fulfill what the Lord had said through the prophet: “The virgin will be with child and will give birth to a son, and they will call him Immanuel” — which means, “God with us.”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02BFD04-07AA-C23C-D03F-A793DD86F75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9C31BCA-1C0C-3871-8A65-C35A0CAEFB8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honors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Matthew records 4 revelations 	during dreams: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2:12 -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having been warned in a dream</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not to go back to Herod, they returned to their country by another route</a:t>
            </a:r>
            <a:r>
              <a:rPr lang="en-US" sz="2800" dirty="0">
                <a:latin typeface="Arial" panose="020B0604020202020204" pitchFamily="34" charset="0"/>
                <a:cs typeface="Arial" panose="020B0604020202020204" pitchFamily="34" charset="0"/>
              </a:rPr>
              <a:t>.</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9712FBE-2CC7-03D5-6F2B-C09184646B3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BED8619-C16E-286F-0043-B24FB81667F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B1A822-02FA-0602-07E0-B01156E21C9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honors those who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Matthew records 4 revelations 	during dreams: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27:19 - While Pilate was sitting on the judge’s seat, his wife sent him this message: “Don’t have anything to do with that innocent man, for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have suffered a great deal today in a dream</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because of him.”</a:t>
            </a:r>
          </a:p>
        </p:txBody>
      </p:sp>
      <p:sp>
        <p:nvSpPr>
          <p:cNvPr id="4" name="Rectangle 3">
            <a:extLst>
              <a:ext uri="{FF2B5EF4-FFF2-40B4-BE49-F238E27FC236}">
                <a16:creationId xmlns:a16="http://schemas.microsoft.com/office/drawing/2014/main" id="{E689FB9F-3A9E-6C1A-6900-C190C9AD3A9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B3BD15A-09A1-64E5-7B6E-036EF9DDC84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A7DABC-ED51-4DAB-6B9B-A0F89A0DB82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Joseph son of David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do not be afraid to take Mary home as your wife, because what is conceived in her is from the Holy Spirit. She will give birth to a son, and you are to give him the name Jesus, because he will save his people from their sins.</a:t>
            </a:r>
          </a:p>
        </p:txBody>
      </p:sp>
      <p:sp>
        <p:nvSpPr>
          <p:cNvPr id="4" name="Rectangle 3">
            <a:extLst>
              <a:ext uri="{FF2B5EF4-FFF2-40B4-BE49-F238E27FC236}">
                <a16:creationId xmlns:a16="http://schemas.microsoft.com/office/drawing/2014/main" id="{24F847E8-F4E8-83BA-12B3-137F786F736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759D60-5EF0-354A-48D0-BB1BA0BC735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1C0E29-592E-4206-32BA-6A2FF865577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“Joseph son of David,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 not be afraid to take Mary home as your wife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because what is conceived in her is from the Holy Spirit. She will give birth to a son, and you are to give him the name Jesus, because he will save his people from their sins.</a:t>
            </a:r>
          </a:p>
        </p:txBody>
      </p:sp>
      <p:sp>
        <p:nvSpPr>
          <p:cNvPr id="4" name="Rectangle 3">
            <a:extLst>
              <a:ext uri="{FF2B5EF4-FFF2-40B4-BE49-F238E27FC236}">
                <a16:creationId xmlns:a16="http://schemas.microsoft.com/office/drawing/2014/main" id="{D588FA3B-CA7B-BE3E-D85A-9F66090DAD5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ED14DC-6336-53A1-BFC1-CB1075294E7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89C36BD-9115-DA4D-F485-43F6314BE9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“Joseph son of David, do not be afraid to take Mary home as your wife,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because what is conceived in her is from the Holy Spirit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She will give birth to a son, and you are to give him the name Jesus, because he will save his people from their sins.</a:t>
            </a:r>
          </a:p>
        </p:txBody>
      </p:sp>
      <p:sp>
        <p:nvSpPr>
          <p:cNvPr id="4" name="Rectangle 3">
            <a:extLst>
              <a:ext uri="{FF2B5EF4-FFF2-40B4-BE49-F238E27FC236}">
                <a16:creationId xmlns:a16="http://schemas.microsoft.com/office/drawing/2014/main" id="{FD374B82-231D-3806-108E-4428AA4348D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D783C8D-A910-30D0-C207-2A6F246CEF4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6E77FD-4331-D9CD-90BE-FE7D1F37CF3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1:20-22 - “</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Joseph son of David, do not be afraid to take Mary home as your wife,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because what is conceived in her is from the Holy Spirit</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She will give birth to a son, and you are to give him the name Jesus, because he will save his people from their </a:t>
            </a:r>
            <a:r>
              <a:rPr 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sins. </a:t>
            </a:r>
            <a:r>
              <a:rPr lang="en-US" sz="2600" b="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All this took place to fulfill what the Lord had said through the prophet: “The virgin will be with child and will give birth to a son, and they will call him </a:t>
            </a:r>
            <a:r>
              <a:rPr lang="en-US" sz="2600" b="1" u="sng">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Immanuel</a:t>
            </a:r>
            <a:r>
              <a:rPr lang="en-US" sz="2600" b="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 which means, “</a:t>
            </a:r>
            <a:r>
              <a:rPr lang="en-US" sz="2600" b="1" u="sng">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God with us</a:t>
            </a:r>
            <a:r>
              <a:rPr lang="en-US" sz="2600" b="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t>
            </a:r>
            <a:endParaRPr 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336600"/>
                </a:solidFill>
                <a:effectLst>
                  <a:outerShdw blurRad="38100" dist="38100" dir="2700000" algn="tl">
                    <a:srgbClr val="000000">
                      <a:alpha val="43137"/>
                    </a:srgbClr>
                  </a:outerShdw>
                </a:effectLst>
                <a:latin typeface="Arial Narrow" pitchFamily="34" charset="0"/>
              </a:rPr>
              <a:t>E</a:t>
            </a:r>
            <a:r>
              <a:rPr lang="en-US" sz="4400" b="1">
                <a:solidFill>
                  <a:srgbClr val="336600"/>
                </a:solidFill>
                <a:effectLst>
                  <a:outerShdw blurRad="38100" dist="38100" dir="2700000" algn="tl">
                    <a:srgbClr val="000000">
                      <a:alpha val="43137"/>
                    </a:srgbClr>
                  </a:outerShdw>
                </a:effectLst>
                <a:latin typeface="Arial Narrow" pitchFamily="34" charset="0"/>
              </a:rPr>
              <a:t>mmanuel</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 God is with us!</a:t>
            </a:r>
          </a:p>
        </p:txBody>
      </p:sp>
      <p:sp>
        <p:nvSpPr>
          <p:cNvPr id="4" name="Rectangle 3">
            <a:extLst>
              <a:ext uri="{FF2B5EF4-FFF2-40B4-BE49-F238E27FC236}">
                <a16:creationId xmlns:a16="http://schemas.microsoft.com/office/drawing/2014/main" id="{C8EF26FB-601B-0C2B-55F7-289D47FD1A8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3774C5-F26D-5A39-1D64-3E2C6804F3C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087CDC-A586-D67B-CC12-7E8F15250E91}"/>
              </a:ext>
            </a:extLst>
          </p:cNvPr>
          <p:cNvSpPr>
            <a:spLocks noGrp="1" noChangeArrowheads="1"/>
          </p:cNvSpPr>
          <p:nvPr>
            <p:ph idx="1"/>
          </p:nvPr>
        </p:nvSpPr>
        <p:spPr>
          <a:xfrm>
            <a:off x="457200" y="1143000"/>
            <a:ext cx="8229600" cy="5562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“Joseph son of David, do not be afraid to take Mary home as your wife,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because what is conceived in her is from the Holy Spirit</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She will give birth to a son, and you are to give him the name Jesus, because he will save his people from their sins.</a:t>
            </a:r>
          </a:p>
          <a:p>
            <a:pPr algn="ctr">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“Nature shows God </a:t>
            </a:r>
            <a:r>
              <a:rPr lang="en-US" sz="3600" b="1" u="sng" dirty="0">
                <a:solidFill>
                  <a:srgbClr val="990033"/>
                </a:solidFill>
                <a:effectLst>
                  <a:outerShdw blurRad="38100" dist="38100" dir="2700000" algn="tl">
                    <a:srgbClr val="000000">
                      <a:alpha val="43137"/>
                    </a:srgbClr>
                  </a:outerShdw>
                </a:effectLst>
                <a:latin typeface="Arial Narrow" pitchFamily="34" charset="0"/>
              </a:rPr>
              <a:t>above</a:t>
            </a:r>
            <a:r>
              <a:rPr lang="en-US" sz="3600" b="1" dirty="0">
                <a:solidFill>
                  <a:srgbClr val="990033"/>
                </a:solidFill>
                <a:effectLst>
                  <a:outerShdw blurRad="38100" dist="38100" dir="2700000" algn="tl">
                    <a:srgbClr val="000000">
                      <a:alpha val="43137"/>
                    </a:srgbClr>
                  </a:outerShdw>
                </a:effectLst>
                <a:latin typeface="Arial Narrow" pitchFamily="34" charset="0"/>
              </a:rPr>
              <a:t> us; the Law shows God </a:t>
            </a:r>
            <a:r>
              <a:rPr lang="en-US" sz="3600" b="1" u="sng" dirty="0">
                <a:solidFill>
                  <a:srgbClr val="990033"/>
                </a:solidFill>
                <a:effectLst>
                  <a:outerShdw blurRad="38100" dist="38100" dir="2700000" algn="tl">
                    <a:srgbClr val="000000">
                      <a:alpha val="43137"/>
                    </a:srgbClr>
                  </a:outerShdw>
                </a:effectLst>
                <a:latin typeface="Arial Narrow" pitchFamily="34" charset="0"/>
              </a:rPr>
              <a:t>against</a:t>
            </a:r>
            <a:r>
              <a:rPr lang="en-US" sz="3600" b="1" dirty="0">
                <a:solidFill>
                  <a:srgbClr val="990033"/>
                </a:solidFill>
                <a:effectLst>
                  <a:outerShdw blurRad="38100" dist="38100" dir="2700000" algn="tl">
                    <a:srgbClr val="000000">
                      <a:alpha val="43137"/>
                    </a:srgbClr>
                  </a:outerShdw>
                </a:effectLst>
                <a:latin typeface="Arial Narrow" pitchFamily="34" charset="0"/>
              </a:rPr>
              <a:t> us; the Gospel shows God is </a:t>
            </a:r>
            <a:r>
              <a:rPr lang="en-US" sz="3600" b="1" u="sng" dirty="0">
                <a:solidFill>
                  <a:srgbClr val="990033"/>
                </a:solidFill>
                <a:effectLst>
                  <a:outerShdw blurRad="38100" dist="38100" dir="2700000" algn="tl">
                    <a:srgbClr val="000000">
                      <a:alpha val="43137"/>
                    </a:srgbClr>
                  </a:outerShdw>
                </a:effectLst>
                <a:latin typeface="Arial Narrow" pitchFamily="34" charset="0"/>
              </a:rPr>
              <a:t>with</a:t>
            </a:r>
            <a:r>
              <a:rPr lang="en-US" sz="3600" b="1" dirty="0">
                <a:solidFill>
                  <a:srgbClr val="990033"/>
                </a:solidFill>
                <a:effectLst>
                  <a:outerShdw blurRad="38100" dist="38100" dir="2700000" algn="tl">
                    <a:srgbClr val="000000">
                      <a:alpha val="43137"/>
                    </a:srgbClr>
                  </a:outerShdw>
                </a:effectLst>
                <a:latin typeface="Arial Narrow" pitchFamily="34" charset="0"/>
              </a:rPr>
              <a:t> us!”</a:t>
            </a:r>
          </a:p>
        </p:txBody>
      </p:sp>
      <p:sp>
        <p:nvSpPr>
          <p:cNvPr id="4" name="Rectangle 3">
            <a:extLst>
              <a:ext uri="{FF2B5EF4-FFF2-40B4-BE49-F238E27FC236}">
                <a16:creationId xmlns:a16="http://schemas.microsoft.com/office/drawing/2014/main" id="{4EBD929A-A1A2-387D-1C9C-3CA71E59FFB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A819CF5-2EB6-2A38-1771-F6C90E7C8D1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F52A001-4A69-0423-4F65-74CBC057C5B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“Joseph son of David, do not be afraid to take Mary home as your wife, because what is conceived in her is from the Holy Spirit. She will give birth to a son, and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are to give him the name Jesus, because he will save his people from their sins</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B206B60C-59BA-B25D-ABD1-A06040EEB14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F72E74-BE70-C56E-F294-A32109FD7FC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6C7D00B-97B0-F661-15F1-594FB05452F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“Joseph son of David, do not be afraid to take Mary home as your wife, because what is conceived in her is from the Holy Spirit. She will give birth to a son, and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are to give him the name Jesus, because he will save his people from their sins</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Jesus saves you from guilt!</a:t>
            </a:r>
          </a:p>
        </p:txBody>
      </p:sp>
      <p:sp>
        <p:nvSpPr>
          <p:cNvPr id="4" name="Rectangle 3">
            <a:extLst>
              <a:ext uri="{FF2B5EF4-FFF2-40B4-BE49-F238E27FC236}">
                <a16:creationId xmlns:a16="http://schemas.microsoft.com/office/drawing/2014/main" id="{0C5AA679-546A-6022-47BB-54D5F0A6446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BBA176-4490-1F0B-D6A1-6C3A34E836E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29CDA1-9F00-4DC3-5BB4-FF6CA007437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“Joseph son of David, do not be afraid to take Mary home as your wife, because what is conceived in her is from the Holy Spirit. She will give birth to a son, and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are to give him the name Jesus, because he will save his people from their sins</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Jesus saves you from the power 	of sin!</a:t>
            </a:r>
          </a:p>
        </p:txBody>
      </p:sp>
      <p:sp>
        <p:nvSpPr>
          <p:cNvPr id="4" name="Rectangle 3">
            <a:extLst>
              <a:ext uri="{FF2B5EF4-FFF2-40B4-BE49-F238E27FC236}">
                <a16:creationId xmlns:a16="http://schemas.microsoft.com/office/drawing/2014/main" id="{5F110B9B-165C-DA30-0609-C361D7665DF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49D99FB-B42B-658E-D226-84EC38919CE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ACDD90D-E7B1-C49E-EE77-F255068D510A}"/>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1:24-25</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 Joseph woke up, he did what the angel of the Lord had commanded him and took Mary home as his wife. But he had no union with her until she gave birth to a son. And he gave him the </a:t>
            </a:r>
            <a:r>
              <a:rPr 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name Jesus.</a:t>
            </a:r>
            <a:endPar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98856D0-696D-EA80-E715-1914BE1F950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659B6B-B471-81B4-0203-8FC53D39D81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the revelation?</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1:20-21 - But after he had considered this, an angel of the Lord appeared to him in a dream and said, “Joseph son of David, do not be afraid to take Mary home as your wife, because what is conceived in her is from the Holy Spirit. She will give birth to a son, and </a:t>
            </a:r>
            <a:r>
              <a:rPr lang="en-US" sz="26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are to give him the name Jesus, because he will save his people from their sins</a:t>
            </a:r>
            <a:r>
              <a:rPr lang="en-US" sz="2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Jesus saves you from eternal 	punishment!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Romans 6:23</a:t>
            </a:r>
          </a:p>
        </p:txBody>
      </p:sp>
      <p:sp>
        <p:nvSpPr>
          <p:cNvPr id="4" name="Rectangle 3">
            <a:extLst>
              <a:ext uri="{FF2B5EF4-FFF2-40B4-BE49-F238E27FC236}">
                <a16:creationId xmlns:a16="http://schemas.microsoft.com/office/drawing/2014/main" id="{8E5EA485-A8A9-416D-DDF4-7278CB0CED2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Necessity of God’s Revelation</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1FC8402-5FFB-DC96-4F7E-B8FA30BD13FD}"/>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1FCDF56-017D-3848-503E-386777DE7D32}"/>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Possibility of Mary’s Rejection</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The Necessity of God’s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The Privilege of Mary’s Reinstate-</a:t>
            </a:r>
            <a:r>
              <a:rPr lang="en-US" sz="4400" b="1" dirty="0" err="1">
                <a:solidFill>
                  <a:srgbClr val="002060"/>
                </a:solidFill>
                <a:effectLst>
                  <a:outerShdw blurRad="38100" dist="38100" dir="2700000" algn="tl">
                    <a:srgbClr val="000000">
                      <a:alpha val="43137"/>
                    </a:srgbClr>
                  </a:outerShdw>
                </a:effectLst>
                <a:latin typeface="Arial Narrow" pitchFamily="34" charset="0"/>
              </a:rPr>
              <a:t>ment</a:t>
            </a:r>
            <a:r>
              <a:rPr lang="en-US" sz="4400" b="1" dirty="0">
                <a:solidFill>
                  <a:srgbClr val="002060"/>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 Joseph woke up, he did what the angel of the Lord had commanded him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took Mary home as his wife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But he had no union with her until she gave birth to a son. And he gave him the name Jesus. - v24-25</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0AC9CF-E9D5-819D-3F52-10B48FF36540}"/>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BE9210-AB9B-3B1B-89B4-447E60D6300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Joseph heard God speak &amp; he immediately obeyed!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 Joseph woke up,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did what the angel of the Lord had commanded him</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took Mary home as his wife. - v24</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70AD2DE9-D7C2-AEA6-968F-2D01CC3174F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Privilege of Mary’s Reinstatement.</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E464DD-D9B7-F3A2-7FA1-1A453F70F58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5B9857-8F2F-6BBC-EE13-5FFD54E2FA7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Joseph accepted God at </a:t>
            </a:r>
            <a:r>
              <a:rPr lang="en-US" sz="4400" b="1" u="sng" dirty="0">
                <a:solidFill>
                  <a:srgbClr val="990033"/>
                </a:solidFill>
                <a:effectLst>
                  <a:outerShdw blurRad="38100" dist="38100" dir="2700000" algn="tl">
                    <a:srgbClr val="000000">
                      <a:alpha val="43137"/>
                    </a:srgbClr>
                  </a:outerShdw>
                </a:effectLst>
                <a:latin typeface="Arial Narrow" pitchFamily="34" charset="0"/>
              </a:rPr>
              <a:t>His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had no union with her until she gave birth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a son.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gave him the name Jesus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v25</a:t>
            </a:r>
            <a:endPar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C8EF14D-B92C-FE77-31B5-FD9037EC0FB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Privilege of Mary’s Reinstatement.</a:t>
            </a:r>
            <a:endParaRPr lang="en-US" dirty="0"/>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CD7E2C2-AB5E-094B-F4FE-BD18C6FF3F7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383D056-D572-37D6-7521-4566549950C3}"/>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How far have you taken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God at His word?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He has promised you life!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Are you willing to trade in your life to gain His?</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809CED-6B5E-CBD9-DDA7-9FEFFC5F4A94}"/>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F652B1-370B-B565-84AB-6240684C0B6A}"/>
              </a:ext>
            </a:extLst>
          </p:cNvPr>
          <p:cNvSpPr>
            <a:spLocks noGrp="1" noChangeArrowheads="1"/>
          </p:cNvSpPr>
          <p:nvPr>
            <p:ph idx="1"/>
          </p:nvPr>
        </p:nvSpPr>
        <p:spPr>
          <a:xfrm>
            <a:off x="457200" y="1219200"/>
            <a:ext cx="8229600" cy="5029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Are you ready to obey God no matter what the risks?</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72E74C-745A-404D-1E07-DC75E1F7E639}"/>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559FE09-DED0-CADC-2E50-59C6A57CE918}"/>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The Possibility of Mary’s Rejection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is how the birth of Jesus Christ came about: His mother Mary was pledged to be married to Joseph, but before they came together, she was found to be with child through the Holy Spirit. Because Joseph her husband was a righteous man and did not want to expose her to public disgrace,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had in mind to divorce her quietly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v18-19</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767CA0F-0B1E-316C-4354-8585340E5A2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EF7B37-8E16-2C6D-9339-3F2DB63DCFA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legal case for rejection was </a:t>
            </a:r>
            <a:r>
              <a:rPr lang="en-US" sz="4400" b="1" u="sng" dirty="0">
                <a:solidFill>
                  <a:srgbClr val="990033"/>
                </a:solidFill>
                <a:effectLst>
                  <a:outerShdw blurRad="38100" dist="38100" dir="2700000" algn="tl">
                    <a:srgbClr val="000000">
                      <a:alpha val="43137"/>
                    </a:srgbClr>
                  </a:outerShdw>
                </a:effectLst>
                <a:latin typeface="Arial Narrow" pitchFamily="34" charset="0"/>
              </a:rPr>
              <a:t>adultery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is how the birth of Jesus Christ came about: His mother Mary was pledged to be married to Joseph, but before they came together,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she was found to be with child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through the Holy Spirit. - v18</a:t>
            </a:r>
          </a:p>
        </p:txBody>
      </p:sp>
      <p:sp>
        <p:nvSpPr>
          <p:cNvPr id="4" name="Rectangle 3">
            <a:extLst>
              <a:ext uri="{FF2B5EF4-FFF2-40B4-BE49-F238E27FC236}">
                <a16:creationId xmlns:a16="http://schemas.microsoft.com/office/drawing/2014/main" id="{307A10A4-CFD2-5FC0-AD9E-272C00EC204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FF1666-E395-D986-D64C-82716F5DFBA4}"/>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84FA82-C35C-C1CA-2DC4-EF4897640B4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What was the </a:t>
            </a:r>
            <a:r>
              <a:rPr lang="en-US" sz="4400" b="1">
                <a:solidFill>
                  <a:srgbClr val="990033"/>
                </a:solidFill>
                <a:effectLst>
                  <a:outerShdw blurRad="38100" dist="38100" dir="2700000" algn="tl">
                    <a:srgbClr val="000000">
                      <a:alpha val="43137"/>
                    </a:srgbClr>
                  </a:outerShdw>
                </a:effectLst>
                <a:latin typeface="Arial Narrow" pitchFamily="34" charset="0"/>
              </a:rPr>
              <a:t>relationship 	between </a:t>
            </a:r>
            <a:r>
              <a:rPr lang="en-US" sz="4400" b="1" dirty="0">
                <a:solidFill>
                  <a:srgbClr val="990033"/>
                </a:solidFill>
                <a:effectLst>
                  <a:outerShdw blurRad="38100" dist="38100" dir="2700000" algn="tl">
                    <a:srgbClr val="000000">
                      <a:alpha val="43137"/>
                    </a:srgbClr>
                  </a:outerShdw>
                </a:effectLst>
                <a:latin typeface="Arial Narrow" pitchFamily="34" charset="0"/>
              </a:rPr>
              <a:t>Mary &amp; Joseph?</a:t>
            </a:r>
          </a:p>
        </p:txBody>
      </p:sp>
      <p:sp>
        <p:nvSpPr>
          <p:cNvPr id="4" name="Rectangle 3">
            <a:extLst>
              <a:ext uri="{FF2B5EF4-FFF2-40B4-BE49-F238E27FC236}">
                <a16:creationId xmlns:a16="http://schemas.microsoft.com/office/drawing/2014/main" id="{6725F9E4-5318-6AD0-C14D-D37A4A7A2B0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50FCC2-9605-CC2F-0CF4-F638CB89E53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8863A65-6A8F-3997-9CA5-9C42FE7A1F5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What was the </a:t>
            </a:r>
            <a:r>
              <a:rPr lang="en-US" sz="4400" b="1">
                <a:solidFill>
                  <a:srgbClr val="990033"/>
                </a:solidFill>
                <a:effectLst>
                  <a:outerShdw blurRad="38100" dist="38100" dir="2700000" algn="tl">
                    <a:srgbClr val="000000">
                      <a:alpha val="43137"/>
                    </a:srgbClr>
                  </a:outerShdw>
                </a:effectLst>
                <a:latin typeface="Arial Narrow" pitchFamily="34" charset="0"/>
              </a:rPr>
              <a:t>relationship 	between </a:t>
            </a:r>
            <a:r>
              <a:rPr lang="en-US" sz="4400" b="1" dirty="0">
                <a:solidFill>
                  <a:srgbClr val="990033"/>
                </a:solidFill>
                <a:effectLst>
                  <a:outerShdw blurRad="38100" dist="38100" dir="2700000" algn="tl">
                    <a:srgbClr val="000000">
                      <a:alpha val="43137"/>
                    </a:srgbClr>
                  </a:outerShdw>
                </a:effectLst>
                <a:latin typeface="Arial Narrow" pitchFamily="34" charset="0"/>
              </a:rPr>
              <a:t>Mary &amp; Joseph?</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a:t>
            </a:r>
            <a:r>
              <a:rPr lang="en-US" sz="4400" b="1" dirty="0">
                <a:solidFill>
                  <a:srgbClr val="990033"/>
                </a:solidFill>
                <a:effectLst>
                  <a:outerShdw blurRad="38100" dist="38100" dir="2700000" algn="tl">
                    <a:srgbClr val="000000">
                      <a:alpha val="43137"/>
                    </a:srgbClr>
                  </a:outerShdw>
                </a:effectLst>
                <a:latin typeface="Arial Narrow" pitchFamily="34" charset="0"/>
              </a:rPr>
              <a:t>.  Betrothal - was as </a:t>
            </a:r>
            <a:r>
              <a:rPr lang="en-US" sz="4400" b="1">
                <a:solidFill>
                  <a:srgbClr val="990033"/>
                </a:solidFill>
                <a:effectLst>
                  <a:outerShdw blurRad="38100" dist="38100" dir="2700000" algn="tl">
                    <a:srgbClr val="000000">
                      <a:alpha val="43137"/>
                    </a:srgbClr>
                  </a:outerShdw>
                </a:effectLst>
                <a:latin typeface="Arial Narrow" pitchFamily="34" charset="0"/>
              </a:rPr>
              <a:t>legally 			binding </a:t>
            </a:r>
            <a:r>
              <a:rPr lang="en-US" sz="4400" b="1" dirty="0">
                <a:solidFill>
                  <a:srgbClr val="990033"/>
                </a:solidFill>
                <a:effectLst>
                  <a:outerShdw blurRad="38100" dist="38100" dir="2700000" algn="tl">
                    <a:srgbClr val="000000">
                      <a:alpha val="43137"/>
                    </a:srgbClr>
                  </a:outerShdw>
                </a:effectLst>
                <a:latin typeface="Arial Narrow" pitchFamily="34" charset="0"/>
              </a:rPr>
              <a:t>as marriage.</a:t>
            </a:r>
          </a:p>
        </p:txBody>
      </p:sp>
      <p:sp>
        <p:nvSpPr>
          <p:cNvPr id="4" name="Rectangle 3">
            <a:extLst>
              <a:ext uri="{FF2B5EF4-FFF2-40B4-BE49-F238E27FC236}">
                <a16:creationId xmlns:a16="http://schemas.microsoft.com/office/drawing/2014/main" id="{678F2925-5756-6F5F-1E7D-451D0A01B1A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Possibility of Mary’s Rejection  </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24209</TotalTime>
  <Words>2928</Words>
  <Application>Microsoft Office PowerPoint</Application>
  <PresentationFormat>On-screen Show (4:3)</PresentationFormat>
  <Paragraphs>236</Paragraphs>
  <Slides>44</Slides>
  <Notes>44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Arial</vt:lpstr>
      <vt:lpstr>Arial Narrow</vt:lpstr>
      <vt:lpstr>Calibri</vt:lpstr>
      <vt:lpstr>Franklin Gothic Medium</vt:lpstr>
      <vt:lpstr>Lucida Sans Unicode</vt:lpstr>
      <vt:lpstr>Times New Roman</vt:lpstr>
      <vt:lpstr>Wingdings 2</vt:lpstr>
      <vt:lpstr>Trek</vt:lpstr>
      <vt:lpstr>complications from  the  Virgin  Birth</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1436</cp:revision>
  <dcterms:created xsi:type="dcterms:W3CDTF">2005-04-23T22:37:40Z</dcterms:created>
  <dcterms:modified xsi:type="dcterms:W3CDTF">2024-06-14T19:03:38Z</dcterms:modified>
</cp:coreProperties>
</file>