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9"/>
  </p:notesMasterIdLst>
  <p:handoutMasterIdLst>
    <p:handoutMasterId r:id="rId40"/>
  </p:handoutMasterIdLst>
  <p:sldIdLst>
    <p:sldId id="398" r:id="rId2"/>
    <p:sldId id="1932" r:id="rId3"/>
    <p:sldId id="2028" r:id="rId4"/>
    <p:sldId id="1362" r:id="rId5"/>
    <p:sldId id="1503" r:id="rId6"/>
    <p:sldId id="2067" r:id="rId7"/>
    <p:sldId id="2068" r:id="rId8"/>
    <p:sldId id="2069" r:id="rId9"/>
    <p:sldId id="2070" r:id="rId10"/>
    <p:sldId id="2071" r:id="rId11"/>
    <p:sldId id="2072" r:id="rId12"/>
    <p:sldId id="2073" r:id="rId13"/>
    <p:sldId id="2074" r:id="rId14"/>
    <p:sldId id="2075" r:id="rId15"/>
    <p:sldId id="2076" r:id="rId16"/>
    <p:sldId id="2078" r:id="rId17"/>
    <p:sldId id="2079" r:id="rId18"/>
    <p:sldId id="2077" r:id="rId19"/>
    <p:sldId id="2080" r:id="rId20"/>
    <p:sldId id="2045" r:id="rId21"/>
    <p:sldId id="1762" r:id="rId22"/>
    <p:sldId id="2081" r:id="rId23"/>
    <p:sldId id="2083" r:id="rId24"/>
    <p:sldId id="2084" r:id="rId25"/>
    <p:sldId id="2085" r:id="rId26"/>
    <p:sldId id="2090" r:id="rId27"/>
    <p:sldId id="2091" r:id="rId28"/>
    <p:sldId id="2092" r:id="rId29"/>
    <p:sldId id="2093" r:id="rId30"/>
    <p:sldId id="2086" r:id="rId31"/>
    <p:sldId id="2087" r:id="rId32"/>
    <p:sldId id="2088" r:id="rId33"/>
    <p:sldId id="2089" r:id="rId34"/>
    <p:sldId id="2095" r:id="rId35"/>
    <p:sldId id="2094" r:id="rId36"/>
    <p:sldId id="2096" r:id="rId37"/>
    <p:sldId id="1708" r:id="rId38"/>
  </p:sldIdLst>
  <p:sldSz cx="9144000" cy="6858000" type="screen4x3"/>
  <p:notesSz cx="6858000" cy="9117013"/>
  <p:defaultTextStyle>
    <a:defPPr>
      <a:defRPr lang="en-US"/>
    </a:defPPr>
    <a:lvl1pPr algn="l" rtl="0" fontAlgn="base">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fontAlgn="base">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fontAlgn="base">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fontAlgn="base">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fontAlgn="base">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990033"/>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2645" autoAdjust="0"/>
    <p:restoredTop sz="90401" autoAdjust="0"/>
  </p:normalViewPr>
  <p:slideViewPr>
    <p:cSldViewPr>
      <p:cViewPr varScale="1">
        <p:scale>
          <a:sx n="112" d="100"/>
          <a:sy n="112" d="100"/>
        </p:scale>
        <p:origin x="1182" y="96"/>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D2BAA018-420D-403F-AE26-4EA4C0F48F16}"/>
              </a:ext>
            </a:extLst>
          </p:cNvPr>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4BE45525-B714-4A3B-92FB-316EFB7BE3D6}"/>
              </a:ext>
            </a:extLst>
          </p:cNvPr>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4F0E17A9-DA1F-42BA-8A42-483E1E28A011}"/>
              </a:ext>
            </a:extLst>
          </p:cNvPr>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61233509-30EF-44D1-AC82-544D4A766208}"/>
              </a:ext>
            </a:extLst>
          </p:cNvPr>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Times New Roman" panose="02020603050405020304" pitchFamily="18" charset="0"/>
              </a:defRPr>
            </a:lvl1pPr>
          </a:lstStyle>
          <a:p>
            <a:fld id="{39E40E5F-B79D-4F06-AD9B-16912165BCDC}"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60E6385-FF33-4678-8233-025507041431}"/>
              </a:ext>
            </a:extLst>
          </p:cNvPr>
          <p:cNvSpPr>
            <a:spLocks noGrp="1"/>
          </p:cNvSpPr>
          <p:nvPr>
            <p:ph type="hdr" sz="quarter"/>
          </p:nvPr>
        </p:nvSpPr>
        <p:spPr>
          <a:xfrm>
            <a:off x="0" y="0"/>
            <a:ext cx="2971800" cy="455613"/>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7DB1D2AE-1371-4DE5-A875-7FFF690BB4CA}"/>
              </a:ext>
            </a:extLst>
          </p:cNvPr>
          <p:cNvSpPr>
            <a:spLocks noGrp="1"/>
          </p:cNvSpPr>
          <p:nvPr>
            <p:ph type="dt" idx="1"/>
          </p:nvPr>
        </p:nvSpPr>
        <p:spPr>
          <a:xfrm>
            <a:off x="3884613" y="0"/>
            <a:ext cx="2971800" cy="455613"/>
          </a:xfrm>
          <a:prstGeom prst="rect">
            <a:avLst/>
          </a:prstGeom>
        </p:spPr>
        <p:txBody>
          <a:bodyPr vert="horz" lIns="91440" tIns="45720" rIns="91440" bIns="45720" rtlCol="0"/>
          <a:lstStyle>
            <a:lvl1pPr algn="r">
              <a:defRPr sz="1200"/>
            </a:lvl1pPr>
          </a:lstStyle>
          <a:p>
            <a:pPr>
              <a:defRPr/>
            </a:pPr>
            <a:fld id="{93151C83-9627-487E-AA6D-1E1D64BEA38F}" type="datetimeFigureOut">
              <a:rPr lang="en-US"/>
              <a:pPr>
                <a:defRPr/>
              </a:pPr>
              <a:t>6/14/2024</a:t>
            </a:fld>
            <a:endParaRPr lang="en-US" dirty="0"/>
          </a:p>
        </p:txBody>
      </p:sp>
      <p:sp>
        <p:nvSpPr>
          <p:cNvPr id="4" name="Slide Image Placeholder 3">
            <a:extLst>
              <a:ext uri="{FF2B5EF4-FFF2-40B4-BE49-F238E27FC236}">
                <a16:creationId xmlns:a16="http://schemas.microsoft.com/office/drawing/2014/main" id="{6059CA02-A493-44F7-BB09-C3F6C845BAA0}"/>
              </a:ext>
            </a:extLst>
          </p:cNvPr>
          <p:cNvSpPr>
            <a:spLocks noGrp="1" noRot="1" noChangeAspect="1"/>
          </p:cNvSpPr>
          <p:nvPr>
            <p:ph type="sldImg" idx="2"/>
          </p:nvPr>
        </p:nvSpPr>
        <p:spPr>
          <a:xfrm>
            <a:off x="1150938" y="684213"/>
            <a:ext cx="4556125" cy="34178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CD656DAF-1B19-489E-B88B-47E409ADBD88}"/>
              </a:ext>
            </a:extLst>
          </p:cNvPr>
          <p:cNvSpPr>
            <a:spLocks noGrp="1"/>
          </p:cNvSpPr>
          <p:nvPr>
            <p:ph type="body" sz="quarter" idx="3"/>
          </p:nvPr>
        </p:nvSpPr>
        <p:spPr>
          <a:xfrm>
            <a:off x="685800" y="4330700"/>
            <a:ext cx="5486400" cy="41021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38E1BE2-AB21-433C-9313-DF1FC683D82B}"/>
              </a:ext>
            </a:extLst>
          </p:cNvPr>
          <p:cNvSpPr>
            <a:spLocks noGrp="1"/>
          </p:cNvSpPr>
          <p:nvPr>
            <p:ph type="ftr" sz="quarter" idx="4"/>
          </p:nvPr>
        </p:nvSpPr>
        <p:spPr>
          <a:xfrm>
            <a:off x="0" y="8659813"/>
            <a:ext cx="2971800" cy="455612"/>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248B0D3C-7AF1-4DDC-AECF-588DA647CF23}"/>
              </a:ext>
            </a:extLst>
          </p:cNvPr>
          <p:cNvSpPr>
            <a:spLocks noGrp="1"/>
          </p:cNvSpPr>
          <p:nvPr>
            <p:ph type="sldNum" sz="quarter" idx="5"/>
          </p:nvPr>
        </p:nvSpPr>
        <p:spPr>
          <a:xfrm>
            <a:off x="3884613" y="8659813"/>
            <a:ext cx="2971800" cy="455612"/>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D720FF67-904F-44AC-9DE6-A55032B78B3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5E5FFE6F-43EB-4D03-8513-466461AE8B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5CF07241-A664-487B-9D11-56A4869EC6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9156" name="Slide Number Placeholder 3">
            <a:extLst>
              <a:ext uri="{FF2B5EF4-FFF2-40B4-BE49-F238E27FC236}">
                <a16:creationId xmlns:a16="http://schemas.microsoft.com/office/drawing/2014/main" id="{FF609898-7431-4ECE-A4C0-CD8903C0A6F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243EAE18-86A2-4AAD-84AD-41E9CA620115}" type="slidenum">
              <a:rPr lang="en-US" altLang="en-US" sz="1200"/>
              <a:pPr eaLnBrk="1" hangingPunct="1"/>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30DDF33A-8395-4F8D-B1E6-1ED53C0F0D4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ADCF9ECB-6CFD-4027-B9B9-F778F3C254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F7957BEE-B7FB-4CEA-894A-BF6DAB5D5E5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4318F84-BF92-4D8C-BD8B-D5DCE8536863}" type="slidenum">
              <a:rPr lang="en-US" altLang="en-US" sz="1200"/>
              <a:pPr eaLnBrk="1" hangingPunct="1"/>
              <a:t>10</a:t>
            </a:fld>
            <a:endParaRPr lang="en-US"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DAC594C3-1571-44AE-BF30-2FAF89B3589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a:extLst>
              <a:ext uri="{FF2B5EF4-FFF2-40B4-BE49-F238E27FC236}">
                <a16:creationId xmlns:a16="http://schemas.microsoft.com/office/drawing/2014/main" id="{594D742A-8D8C-47FD-929B-92A86F34F40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9396" name="Slide Number Placeholder 3">
            <a:extLst>
              <a:ext uri="{FF2B5EF4-FFF2-40B4-BE49-F238E27FC236}">
                <a16:creationId xmlns:a16="http://schemas.microsoft.com/office/drawing/2014/main" id="{50E8D84E-E00A-436D-80A1-0B17146ED76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46297F9-4158-4AEA-89F7-3C7384B5ADF0}" type="slidenum">
              <a:rPr lang="en-US" altLang="en-US" sz="1200"/>
              <a:pPr eaLnBrk="1" hangingPunct="1"/>
              <a:t>11</a:t>
            </a:fld>
            <a:endParaRPr lang="en-US"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7C54B294-ED5D-40C7-9260-93FEC9932B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BE7DA9D0-B06E-4876-AD04-5EDFB3AD9EF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976503D3-5495-4A79-9F73-3321C2274F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2E59425D-901F-46FE-9FA1-0DE16E1B2C80}" type="slidenum">
              <a:rPr lang="en-US" altLang="en-US" sz="1200"/>
              <a:pPr eaLnBrk="1" hangingPunct="1"/>
              <a:t>12</a:t>
            </a:fld>
            <a:endParaRPr lang="en-US"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77233E4A-29CD-4B1E-957A-F4B4EC85D6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F108E19F-8C4D-42B8-B60A-489C706CB3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44" name="Slide Number Placeholder 3">
            <a:extLst>
              <a:ext uri="{FF2B5EF4-FFF2-40B4-BE49-F238E27FC236}">
                <a16:creationId xmlns:a16="http://schemas.microsoft.com/office/drawing/2014/main" id="{7D56924B-CA1D-4EA2-B571-EEF7079A495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A662457-A9E4-4495-B47B-13372D974849}" type="slidenum">
              <a:rPr lang="en-US" altLang="en-US" sz="1200"/>
              <a:pPr eaLnBrk="1" hangingPunct="1"/>
              <a:t>13</a:t>
            </a:fld>
            <a:endParaRPr lang="en-US" alt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A59678DF-C308-4D46-9D47-FCF5C036FE4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E44E210E-8BFC-4290-A9EE-C9221888285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1F971026-C758-458A-B8F3-AADF29EEDFE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07FE9E40-E2BE-4FC8-81D2-7222E4C583D0}" type="slidenum">
              <a:rPr lang="en-US" altLang="en-US" sz="1200"/>
              <a:pPr eaLnBrk="1" hangingPunct="1"/>
              <a:t>14</a:t>
            </a:fld>
            <a:endParaRPr lang="en-US" alt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5BF6FE0A-F77A-4BC7-ACA9-2400BF4DDD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a:extLst>
              <a:ext uri="{FF2B5EF4-FFF2-40B4-BE49-F238E27FC236}">
                <a16:creationId xmlns:a16="http://schemas.microsoft.com/office/drawing/2014/main" id="{5E2F99EB-6894-4CF2-93E2-7CACC6595C7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3492" name="Slide Number Placeholder 3">
            <a:extLst>
              <a:ext uri="{FF2B5EF4-FFF2-40B4-BE49-F238E27FC236}">
                <a16:creationId xmlns:a16="http://schemas.microsoft.com/office/drawing/2014/main" id="{54E1988B-CFF2-4C25-986E-821DC36B6EE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F2A2736-5799-454E-9E8D-13CE0A260BBD}" type="slidenum">
              <a:rPr lang="en-US" altLang="en-US" sz="1200"/>
              <a:pPr eaLnBrk="1" hangingPunct="1"/>
              <a:t>15</a:t>
            </a:fld>
            <a:endParaRPr lang="en-US" alt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F32A4F4D-0B69-4116-A7EA-847FCCEAB62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2265FE9F-B4ED-482C-8872-946E3567E3C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DECC528B-1ACE-430C-B975-59F6806CC11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48D48150-37D8-436D-AFA3-EC1C3EAAE1B2}" type="slidenum">
              <a:rPr lang="en-US" altLang="en-US" sz="1200"/>
              <a:pPr eaLnBrk="1" hangingPunct="1"/>
              <a:t>16</a:t>
            </a:fld>
            <a:endParaRPr lang="en-US" alt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1186C261-9048-401D-8CC8-5FB9C88AAF8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a:extLst>
              <a:ext uri="{FF2B5EF4-FFF2-40B4-BE49-F238E27FC236}">
                <a16:creationId xmlns:a16="http://schemas.microsoft.com/office/drawing/2014/main" id="{1C73172A-4591-4ED6-8F68-96B2461363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5540" name="Slide Number Placeholder 3">
            <a:extLst>
              <a:ext uri="{FF2B5EF4-FFF2-40B4-BE49-F238E27FC236}">
                <a16:creationId xmlns:a16="http://schemas.microsoft.com/office/drawing/2014/main" id="{3ED727C2-41E1-4B72-A0F9-97E5036CF15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ED025AA-83DD-4300-AC0F-0A2AEEBBA5E6}" type="slidenum">
              <a:rPr lang="en-US" altLang="en-US" sz="1200"/>
              <a:pPr eaLnBrk="1" hangingPunct="1"/>
              <a:t>17</a:t>
            </a:fld>
            <a:endParaRPr lang="en-US" alt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5942868F-C675-44C1-B3B0-6398FEF5A7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FAF544E2-8A32-4A6B-93D4-6354553A8A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47708C5E-C44D-40F9-8A52-445892C0A3F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FA672F01-A243-4008-A91D-EC5DC00AF062}" type="slidenum">
              <a:rPr lang="en-US" altLang="en-US" sz="1200"/>
              <a:pPr eaLnBrk="1" hangingPunct="1"/>
              <a:t>18</a:t>
            </a:fld>
            <a:endParaRPr lang="en-US" alt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753DFFD0-1268-49FB-8630-3A703C7C58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a:extLst>
              <a:ext uri="{FF2B5EF4-FFF2-40B4-BE49-F238E27FC236}">
                <a16:creationId xmlns:a16="http://schemas.microsoft.com/office/drawing/2014/main" id="{1EAEB546-2BDC-41A7-B750-EBF01E4EB92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7588" name="Slide Number Placeholder 3">
            <a:extLst>
              <a:ext uri="{FF2B5EF4-FFF2-40B4-BE49-F238E27FC236}">
                <a16:creationId xmlns:a16="http://schemas.microsoft.com/office/drawing/2014/main" id="{DF39D3DB-97EF-4947-B5F3-9D8F2D3AB74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2DBC181-A5A0-4120-AC6F-8BA8DFAFF757}" type="slidenum">
              <a:rPr lang="en-US" altLang="en-US" sz="1200"/>
              <a:pPr eaLnBrk="1" hangingPunct="1"/>
              <a:t>19</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FA37A43C-4064-45EA-9A36-758A869E00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A99BC76C-5E64-431E-A897-42E1AABED23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4ADF1F2C-0364-4085-8A88-682CAB0064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10A9962A-CD7B-405B-80AD-FFE187F503D7}" type="slidenum">
              <a:rPr lang="en-US" altLang="en-US" sz="1200"/>
              <a:pPr eaLnBrk="1" hangingPunct="1"/>
              <a:t>2</a:t>
            </a:fld>
            <a:endParaRPr lang="en-US" alt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DAA30D84-5380-44B3-ADB2-F9AE6E95C9C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323D3D9B-F64E-4AE3-8DAE-9D52AB83382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456EE32B-1B1B-4403-ACD9-DD57D7BEF3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211EEFF-71E7-4105-B8CB-4BA443A1C1D1}" type="slidenum">
              <a:rPr lang="en-US" altLang="en-US" sz="1200"/>
              <a:pPr eaLnBrk="1" hangingPunct="1"/>
              <a:t>20</a:t>
            </a:fld>
            <a:endParaRPr lang="en-US" alt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C72096B1-18B6-4FD8-B0EB-2ED841EC6B4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a:extLst>
              <a:ext uri="{FF2B5EF4-FFF2-40B4-BE49-F238E27FC236}">
                <a16:creationId xmlns:a16="http://schemas.microsoft.com/office/drawing/2014/main" id="{3FDF4E65-80C4-4DAB-B8A6-6F78CA007A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9636" name="Slide Number Placeholder 3">
            <a:extLst>
              <a:ext uri="{FF2B5EF4-FFF2-40B4-BE49-F238E27FC236}">
                <a16:creationId xmlns:a16="http://schemas.microsoft.com/office/drawing/2014/main" id="{78654C4B-04B2-4397-BEBC-F5434E8B2C5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6163D7BF-E819-42B2-9B46-209588B59F5C}" type="slidenum">
              <a:rPr lang="en-US" altLang="en-US" sz="1200"/>
              <a:pPr eaLnBrk="1" hangingPunct="1"/>
              <a:t>21</a:t>
            </a:fld>
            <a:endParaRPr lang="en-US" altLang="en-US"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7D73B281-D9FE-495D-B84C-4C48C34F47A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929ED34D-2771-4F85-A607-068A87ADD7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804E3C9B-2C2D-45F0-AF40-1CA0B673E0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2B5EB904-DFC1-4DFD-A30F-353127943E6D}" type="slidenum">
              <a:rPr lang="en-US" altLang="en-US" sz="1200"/>
              <a:pPr eaLnBrk="1" hangingPunct="1"/>
              <a:t>22</a:t>
            </a:fld>
            <a:endParaRPr lang="en-US" alt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0427685B-B84B-429E-8F8E-E2882D0C3A3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a:extLst>
              <a:ext uri="{FF2B5EF4-FFF2-40B4-BE49-F238E27FC236}">
                <a16:creationId xmlns:a16="http://schemas.microsoft.com/office/drawing/2014/main" id="{91F66D55-C2FE-4D70-9630-09D0BEF85D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1684" name="Slide Number Placeholder 3">
            <a:extLst>
              <a:ext uri="{FF2B5EF4-FFF2-40B4-BE49-F238E27FC236}">
                <a16:creationId xmlns:a16="http://schemas.microsoft.com/office/drawing/2014/main" id="{D32A9245-3C8F-4753-BE72-C8FF275E82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67A82D8A-C44E-41AC-A3FD-A16B30CFB3D8}" type="slidenum">
              <a:rPr lang="en-US" altLang="en-US" sz="1200"/>
              <a:pPr eaLnBrk="1" hangingPunct="1"/>
              <a:t>23</a:t>
            </a:fld>
            <a:endParaRPr lang="en-US" altLang="en-US"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A758CE5F-7D1F-499B-9CF3-64957F7F84E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64B24C8E-6193-43E6-B0AF-B07864F3FE0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7FDF2AEC-8A3C-497A-95C4-687452E406C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97E532D5-60D2-45B9-A5BC-A6F5FB5BAE8F}" type="slidenum">
              <a:rPr lang="en-US" altLang="en-US" sz="1200"/>
              <a:pPr eaLnBrk="1" hangingPunct="1"/>
              <a:t>24</a:t>
            </a:fld>
            <a:endParaRPr lang="en-US" altLang="en-US"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BB6C9C9F-7415-458E-BC5D-35507FCDC88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a:extLst>
              <a:ext uri="{FF2B5EF4-FFF2-40B4-BE49-F238E27FC236}">
                <a16:creationId xmlns:a16="http://schemas.microsoft.com/office/drawing/2014/main" id="{1E634D7D-F997-4707-A9FB-81E9A743C1C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3732" name="Slide Number Placeholder 3">
            <a:extLst>
              <a:ext uri="{FF2B5EF4-FFF2-40B4-BE49-F238E27FC236}">
                <a16:creationId xmlns:a16="http://schemas.microsoft.com/office/drawing/2014/main" id="{90BD2055-040D-4121-8ADC-18E3444190D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6E33F60-73D4-4A30-BB63-28BCA73A700D}" type="slidenum">
              <a:rPr lang="en-US" altLang="en-US" sz="1200"/>
              <a:pPr eaLnBrk="1" hangingPunct="1"/>
              <a:t>25</a:t>
            </a:fld>
            <a:endParaRPr lang="en-US" altLang="en-US" sz="12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44CF20A6-8A31-4481-9230-CB1EEB1A446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9EE7C853-8373-445F-903D-B4C074D32F1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59C33130-813F-446A-B511-962557F300F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408B732A-D7B0-48CD-AAFF-30A426E1035C}" type="slidenum">
              <a:rPr lang="en-US" altLang="en-US" sz="1200"/>
              <a:pPr eaLnBrk="1" hangingPunct="1"/>
              <a:t>26</a:t>
            </a:fld>
            <a:endParaRPr lang="en-US" altLang="en-US"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AE1C3BFC-FD33-4CF2-BF55-8CF9A2DCC53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a:extLst>
              <a:ext uri="{FF2B5EF4-FFF2-40B4-BE49-F238E27FC236}">
                <a16:creationId xmlns:a16="http://schemas.microsoft.com/office/drawing/2014/main" id="{9640EEC5-C85B-4B4E-8FDB-0FD09E64A9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5780" name="Slide Number Placeholder 3">
            <a:extLst>
              <a:ext uri="{FF2B5EF4-FFF2-40B4-BE49-F238E27FC236}">
                <a16:creationId xmlns:a16="http://schemas.microsoft.com/office/drawing/2014/main" id="{DA1B27E6-AF10-4D09-BE2D-565DF2E1EC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62ABD92-4153-4794-BA15-A546AE1926F1}" type="slidenum">
              <a:rPr lang="en-US" altLang="en-US" sz="1200"/>
              <a:pPr eaLnBrk="1" hangingPunct="1"/>
              <a:t>27</a:t>
            </a:fld>
            <a:endParaRPr lang="en-US" altLang="en-US" sz="12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04FFA220-AC0E-4C91-9CA0-C5C0002BA5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CCD0F17E-8DE9-4887-AA21-325199B3DA3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A4C1D029-D545-4539-A1EB-18736CF30D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51599B2-B7E0-4C3A-9FBE-39A27D59A62A}" type="slidenum">
              <a:rPr lang="en-US" altLang="en-US" sz="1200"/>
              <a:pPr eaLnBrk="1" hangingPunct="1"/>
              <a:t>28</a:t>
            </a:fld>
            <a:endParaRPr lang="en-US" altLang="en-US" sz="12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id="{2AFA8C57-78FD-41AA-8BD9-AAF9537BF5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a:extLst>
              <a:ext uri="{FF2B5EF4-FFF2-40B4-BE49-F238E27FC236}">
                <a16:creationId xmlns:a16="http://schemas.microsoft.com/office/drawing/2014/main" id="{E69723CE-16A4-44BD-9A5D-A46CABBF452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7828" name="Slide Number Placeholder 3">
            <a:extLst>
              <a:ext uri="{FF2B5EF4-FFF2-40B4-BE49-F238E27FC236}">
                <a16:creationId xmlns:a16="http://schemas.microsoft.com/office/drawing/2014/main" id="{122A14E5-1976-4C58-BA17-E3B0CFA0087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FEC64922-D652-49ED-AC31-4AAFAF7E1E0A}" type="slidenum">
              <a:rPr lang="en-US" altLang="en-US" sz="1200"/>
              <a:pPr eaLnBrk="1" hangingPunct="1"/>
              <a:t>29</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4C813388-639C-4B9A-9AC4-1531DE3572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id="{20586698-2AD8-44F8-8180-795882B9C6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1204" name="Slide Number Placeholder 3">
            <a:extLst>
              <a:ext uri="{FF2B5EF4-FFF2-40B4-BE49-F238E27FC236}">
                <a16:creationId xmlns:a16="http://schemas.microsoft.com/office/drawing/2014/main" id="{1E46BD81-73F6-41B6-8C5F-9052BD6BAC0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FAA8F23-4386-46F3-ACA8-FC919C63C4F8}" type="slidenum">
              <a:rPr lang="en-US" altLang="en-US" sz="1200"/>
              <a:pPr eaLnBrk="1" hangingPunct="1"/>
              <a:t>3</a:t>
            </a:fld>
            <a:endParaRPr lang="en-US" altLang="en-US" sz="120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2AEF56A0-C85B-4EA8-B8F2-5710C31CBC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CCB51AAB-654C-4BC6-BE78-F177FA88A3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E543A5C2-C9D2-45B6-A344-8F7E53F3C71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2D30AE5B-57E6-4853-86F4-2FB63150B0FC}" type="slidenum">
              <a:rPr lang="en-US" altLang="en-US" sz="1200"/>
              <a:pPr eaLnBrk="1" hangingPunct="1"/>
              <a:t>30</a:t>
            </a:fld>
            <a:endParaRPr lang="en-US" altLang="en-US" sz="12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1DB91E61-81CC-41B6-9B60-0C47688D79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a:extLst>
              <a:ext uri="{FF2B5EF4-FFF2-40B4-BE49-F238E27FC236}">
                <a16:creationId xmlns:a16="http://schemas.microsoft.com/office/drawing/2014/main" id="{A598BA45-F859-4B7F-A7AD-A40854C7CC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9876" name="Slide Number Placeholder 3">
            <a:extLst>
              <a:ext uri="{FF2B5EF4-FFF2-40B4-BE49-F238E27FC236}">
                <a16:creationId xmlns:a16="http://schemas.microsoft.com/office/drawing/2014/main" id="{576BD526-3B8D-45F8-AB04-F6B56C971A2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1A439E7-0A87-4641-8780-7645F3E11B4E}" type="slidenum">
              <a:rPr lang="en-US" altLang="en-US" sz="1200"/>
              <a:pPr eaLnBrk="1" hangingPunct="1"/>
              <a:t>31</a:t>
            </a:fld>
            <a:endParaRPr lang="en-US" altLang="en-US" sz="12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4BCF67EC-5FEB-4199-BAD1-C87021FF79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98367B6B-3061-4F8B-B5C8-E901702B7B4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C7728AA5-04A8-4671-8DF1-468B6B051C3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DF64849-2304-4A7B-8AB5-5AB1721DAF40}" type="slidenum">
              <a:rPr lang="en-US" altLang="en-US" sz="1200"/>
              <a:pPr eaLnBrk="1" hangingPunct="1"/>
              <a:t>32</a:t>
            </a:fld>
            <a:endParaRPr lang="en-US" altLang="en-US" sz="12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a:extLst>
              <a:ext uri="{FF2B5EF4-FFF2-40B4-BE49-F238E27FC236}">
                <a16:creationId xmlns:a16="http://schemas.microsoft.com/office/drawing/2014/main" id="{413B5087-E3A1-4495-A048-4AC567D530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a:extLst>
              <a:ext uri="{FF2B5EF4-FFF2-40B4-BE49-F238E27FC236}">
                <a16:creationId xmlns:a16="http://schemas.microsoft.com/office/drawing/2014/main" id="{FEC6C5D4-295B-42FC-AEC8-D803361130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24" name="Slide Number Placeholder 3">
            <a:extLst>
              <a:ext uri="{FF2B5EF4-FFF2-40B4-BE49-F238E27FC236}">
                <a16:creationId xmlns:a16="http://schemas.microsoft.com/office/drawing/2014/main" id="{B92F47E6-6A2F-464A-B72E-78EECF3B39C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19EEBA7-4B4B-4701-A3D2-5B38E5019BEF}" type="slidenum">
              <a:rPr lang="en-US" altLang="en-US" sz="1200"/>
              <a:pPr eaLnBrk="1" hangingPunct="1"/>
              <a:t>33</a:t>
            </a:fld>
            <a:endParaRPr lang="en-US" altLang="en-US" sz="120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813FD43D-C5D6-455A-9EAE-0F6F5ABEC1D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9DBF280C-B58F-4E68-AD71-50F5EBD2AE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785C50A9-FDDC-449B-8A7B-634976D5F6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25C75337-23ED-474B-8D7A-510E51B90B73}" type="slidenum">
              <a:rPr lang="en-US" altLang="en-US" sz="1200"/>
              <a:pPr eaLnBrk="1" hangingPunct="1"/>
              <a:t>34</a:t>
            </a:fld>
            <a:endParaRPr lang="en-US" altLang="en-US" sz="120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a:extLst>
              <a:ext uri="{FF2B5EF4-FFF2-40B4-BE49-F238E27FC236}">
                <a16:creationId xmlns:a16="http://schemas.microsoft.com/office/drawing/2014/main" id="{B4CFE500-E07C-4476-82B6-4CBD81E100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a:extLst>
              <a:ext uri="{FF2B5EF4-FFF2-40B4-BE49-F238E27FC236}">
                <a16:creationId xmlns:a16="http://schemas.microsoft.com/office/drawing/2014/main" id="{A74B0E72-DEB4-44A2-AE4B-166394B19EF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3972" name="Slide Number Placeholder 3">
            <a:extLst>
              <a:ext uri="{FF2B5EF4-FFF2-40B4-BE49-F238E27FC236}">
                <a16:creationId xmlns:a16="http://schemas.microsoft.com/office/drawing/2014/main" id="{139C053A-B4FD-4E11-940C-4D5F3B149B1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F568E3C6-6387-4448-8C69-C790A9054C89}" type="slidenum">
              <a:rPr lang="en-US" altLang="en-US" sz="1200"/>
              <a:pPr eaLnBrk="1" hangingPunct="1"/>
              <a:t>35</a:t>
            </a:fld>
            <a:endParaRPr lang="en-US" altLang="en-US" sz="120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D45A60E0-ABB0-44ED-906D-1688A141FBD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04328639-758B-4D7F-AA66-CEAF879ED8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08116945-EDD9-44E5-A316-0FF85EFD09D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02DDE34E-6BFE-4628-A2B0-327E5E74AD86}" type="slidenum">
              <a:rPr lang="en-US" altLang="en-US" sz="1200"/>
              <a:pPr eaLnBrk="1" hangingPunct="1"/>
              <a:t>36</a:t>
            </a:fld>
            <a:endParaRPr lang="en-US" altLang="en-US" sz="120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B3CAF6B2-7751-4A3B-8D47-EE6F8C68028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a:extLst>
              <a:ext uri="{FF2B5EF4-FFF2-40B4-BE49-F238E27FC236}">
                <a16:creationId xmlns:a16="http://schemas.microsoft.com/office/drawing/2014/main" id="{55D59219-FC38-4A39-8127-5A36FE46BFA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6020" name="Slide Number Placeholder 3">
            <a:extLst>
              <a:ext uri="{FF2B5EF4-FFF2-40B4-BE49-F238E27FC236}">
                <a16:creationId xmlns:a16="http://schemas.microsoft.com/office/drawing/2014/main" id="{A3AD66E4-7DD1-4839-903E-9C20FE74334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9D372C07-3FC7-4814-96DD-59A6707CF0E3}" type="slidenum">
              <a:rPr lang="en-US" altLang="en-US" sz="1200"/>
              <a:pPr eaLnBrk="1" hangingPunct="1"/>
              <a:t>37</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EB7EA03A-BA2F-4176-B5BA-245FFFDDA0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9E22BB06-CE90-4176-85C8-C74AEB3B9F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632D4890-0380-4B93-BBE8-49CED7D66E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8F34BFA-E740-414E-BF13-3F80D450F359}" type="slidenum">
              <a:rPr lang="en-US" altLang="en-US" sz="1200"/>
              <a:pPr eaLnBrk="1" hangingPunct="1"/>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C2FF1CCE-DCE2-43A6-BF70-506B2D2CF6A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75B20EB0-B79E-4F78-B5A7-92E4C32026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3252" name="Slide Number Placeholder 3">
            <a:extLst>
              <a:ext uri="{FF2B5EF4-FFF2-40B4-BE49-F238E27FC236}">
                <a16:creationId xmlns:a16="http://schemas.microsoft.com/office/drawing/2014/main" id="{64BBBC94-9B20-4081-B141-95EF4C0AFF3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2BAC638D-5AA8-48A6-B9BD-9F45E94FF25F}" type="slidenum">
              <a:rPr lang="en-US" altLang="en-US" sz="1200"/>
              <a:pPr eaLnBrk="1" hangingPunct="1"/>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706B418-B7B5-4CF0-A17C-84512D757B6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8782A6AC-D37E-4CF0-801E-5FA69ED30CA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49BE2E25-CD95-42EE-90B8-4A5E25EBD8E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8EDED83-2904-44FD-B919-31008E2ADDA8}" type="slidenum">
              <a:rPr lang="en-US" altLang="en-US" sz="1200"/>
              <a:pPr eaLnBrk="1" hangingPunct="1"/>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5925078E-8F19-4B8D-AAAE-CC4C1B966D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a:extLst>
              <a:ext uri="{FF2B5EF4-FFF2-40B4-BE49-F238E27FC236}">
                <a16:creationId xmlns:a16="http://schemas.microsoft.com/office/drawing/2014/main" id="{2701F0D8-7981-4839-98BC-320B6B6D56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5300" name="Slide Number Placeholder 3">
            <a:extLst>
              <a:ext uri="{FF2B5EF4-FFF2-40B4-BE49-F238E27FC236}">
                <a16:creationId xmlns:a16="http://schemas.microsoft.com/office/drawing/2014/main" id="{CC0CE40D-470B-4C26-880D-F99C207FD5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45FEC3B0-0907-4EF5-9900-D7714D8632B7}" type="slidenum">
              <a:rPr lang="en-US" altLang="en-US" sz="1200"/>
              <a:pPr eaLnBrk="1" hangingPunct="1"/>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689704B7-560D-4CD7-A446-F9FBFF6061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AB6D14AC-AD49-42C9-BBB5-0304FC5FC69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A27A1041-D30B-4F03-A47A-D1F497F6967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3D79AA5-8CD6-4AEE-B2D5-84E873445C48}" type="slidenum">
              <a:rPr lang="en-US" altLang="en-US" sz="1200"/>
              <a:pPr eaLnBrk="1" hangingPunct="1"/>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35111F26-F260-4C32-AFF7-90A8653043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2DC3326B-E4EC-4B2F-ADD1-952D99545D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7348" name="Slide Number Placeholder 3">
            <a:extLst>
              <a:ext uri="{FF2B5EF4-FFF2-40B4-BE49-F238E27FC236}">
                <a16:creationId xmlns:a16="http://schemas.microsoft.com/office/drawing/2014/main" id="{5990A9F5-3F0C-4C48-B252-A3F1CACEF8C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0036787-276A-4761-A7E0-627913B34FC4}" type="slidenum">
              <a:rPr lang="en-US" altLang="en-US" sz="1200"/>
              <a:pPr eaLnBrk="1" hangingPunct="1"/>
              <a:t>9</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01D90C12-2AD5-4155-9BDA-F98FDC595454}"/>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7C50B4E7-DD88-49EA-B51C-33DA688023E2}"/>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FC77736B-B7C8-4A26-BF72-A1F42E68C17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1CFC0816-C12B-4AAE-9DB0-C8E399AFF65E}"/>
              </a:ext>
            </a:extLst>
          </p:cNvPr>
          <p:cNvSpPr>
            <a:spLocks noGrp="1"/>
          </p:cNvSpPr>
          <p:nvPr>
            <p:ph type="sldNum" sz="quarter" idx="12"/>
          </p:nvPr>
        </p:nvSpPr>
        <p:spPr>
          <a:xfrm>
            <a:off x="8229600" y="6473825"/>
            <a:ext cx="758825" cy="247650"/>
          </a:xfrm>
        </p:spPr>
        <p:txBody>
          <a:bodyPr/>
          <a:lstStyle>
            <a:lvl1pPr>
              <a:defRPr/>
            </a:lvl1pPr>
          </a:lstStyle>
          <a:p>
            <a:fld id="{0C994203-7FDF-4944-99DE-10E924E9AA47}" type="slidenum">
              <a:rPr lang="en-US" altLang="en-US"/>
              <a:pPr/>
              <a:t>‹#›</a:t>
            </a:fld>
            <a:endParaRPr lang="en-US" altLang="en-US"/>
          </a:p>
        </p:txBody>
      </p:sp>
    </p:spTree>
    <p:extLst>
      <p:ext uri="{BB962C8B-B14F-4D97-AF65-F5344CB8AC3E}">
        <p14:creationId xmlns:p14="http://schemas.microsoft.com/office/powerpoint/2010/main" val="1143930372"/>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3235FF5A-1442-4139-9D45-FC99F6D4B6CB}"/>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F942EDC9-2B1D-4793-9304-98860E70931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65E38AA1-6E6C-4550-8BDF-7CFF9EED8FB3}"/>
              </a:ext>
            </a:extLst>
          </p:cNvPr>
          <p:cNvSpPr>
            <a:spLocks noGrp="1"/>
          </p:cNvSpPr>
          <p:nvPr>
            <p:ph type="sldNum" sz="quarter" idx="12"/>
          </p:nvPr>
        </p:nvSpPr>
        <p:spPr/>
        <p:txBody>
          <a:bodyPr/>
          <a:lstStyle>
            <a:lvl1pPr>
              <a:defRPr/>
            </a:lvl1pPr>
          </a:lstStyle>
          <a:p>
            <a:fld id="{E7111019-9B5B-4D79-9F5C-52C85B7AC003}" type="slidenum">
              <a:rPr lang="en-US" altLang="en-US"/>
              <a:pPr/>
              <a:t>‹#›</a:t>
            </a:fld>
            <a:endParaRPr lang="en-US" altLang="en-US"/>
          </a:p>
        </p:txBody>
      </p:sp>
    </p:spTree>
    <p:extLst>
      <p:ext uri="{BB962C8B-B14F-4D97-AF65-F5344CB8AC3E}">
        <p14:creationId xmlns:p14="http://schemas.microsoft.com/office/powerpoint/2010/main" val="2732832736"/>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ABEDD7-068D-434D-9832-D53756E847C7}"/>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974AA107-E60D-4BD5-9C46-6FB2410EE93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2F0A121-C4E4-49A0-BB48-B51E36848030}"/>
              </a:ext>
            </a:extLst>
          </p:cNvPr>
          <p:cNvSpPr>
            <a:spLocks noGrp="1"/>
          </p:cNvSpPr>
          <p:nvPr>
            <p:ph type="sldNum" sz="quarter" idx="12"/>
          </p:nvPr>
        </p:nvSpPr>
        <p:spPr/>
        <p:txBody>
          <a:bodyPr/>
          <a:lstStyle>
            <a:lvl1pPr>
              <a:defRPr/>
            </a:lvl1pPr>
          </a:lstStyle>
          <a:p>
            <a:fld id="{5E601B2E-96DB-45BD-BBB5-CD8F527FE9F7}" type="slidenum">
              <a:rPr lang="en-US" altLang="en-US"/>
              <a:pPr/>
              <a:t>‹#›</a:t>
            </a:fld>
            <a:endParaRPr lang="en-US" altLang="en-US"/>
          </a:p>
        </p:txBody>
      </p:sp>
    </p:spTree>
    <p:extLst>
      <p:ext uri="{BB962C8B-B14F-4D97-AF65-F5344CB8AC3E}">
        <p14:creationId xmlns:p14="http://schemas.microsoft.com/office/powerpoint/2010/main" val="3174661975"/>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33127E5F-80BE-49A2-9D3D-B2003DCC71C7}"/>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F4C99D35-8693-4651-8716-C4CAD2F8C196}"/>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B7F8D8EA-EE42-4FA9-945E-D198DA7FB122}"/>
              </a:ext>
            </a:extLst>
          </p:cNvPr>
          <p:cNvSpPr>
            <a:spLocks noGrp="1"/>
          </p:cNvSpPr>
          <p:nvPr>
            <p:ph type="sldNum" sz="quarter" idx="12"/>
          </p:nvPr>
        </p:nvSpPr>
        <p:spPr>
          <a:xfrm>
            <a:off x="8229600" y="6473825"/>
            <a:ext cx="758825" cy="247650"/>
          </a:xfrm>
        </p:spPr>
        <p:txBody>
          <a:bodyPr/>
          <a:lstStyle>
            <a:lvl1pPr>
              <a:defRPr/>
            </a:lvl1pPr>
          </a:lstStyle>
          <a:p>
            <a:fld id="{D4556D67-12C7-4EB4-9BE1-3CF4A5CC90BC}" type="slidenum">
              <a:rPr lang="en-US" altLang="en-US"/>
              <a:pPr/>
              <a:t>‹#›</a:t>
            </a:fld>
            <a:endParaRPr lang="en-US" altLang="en-US"/>
          </a:p>
        </p:txBody>
      </p:sp>
    </p:spTree>
    <p:extLst>
      <p:ext uri="{BB962C8B-B14F-4D97-AF65-F5344CB8AC3E}">
        <p14:creationId xmlns:p14="http://schemas.microsoft.com/office/powerpoint/2010/main" val="1955598425"/>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974A693C-4B56-4666-A768-0440FE546C58}"/>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113BC879-6655-414E-8251-E50C0E59ADE3}"/>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9E7D6382-4E7C-4B3F-BDBE-D821264285D9}"/>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4698FD36-0AB0-4517-B114-B803D80672BF}"/>
              </a:ext>
            </a:extLst>
          </p:cNvPr>
          <p:cNvSpPr>
            <a:spLocks noGrp="1"/>
          </p:cNvSpPr>
          <p:nvPr>
            <p:ph type="sldNum" sz="quarter" idx="12"/>
          </p:nvPr>
        </p:nvSpPr>
        <p:spPr/>
        <p:txBody>
          <a:bodyPr/>
          <a:lstStyle>
            <a:lvl1pPr>
              <a:defRPr/>
            </a:lvl1pPr>
          </a:lstStyle>
          <a:p>
            <a:fld id="{7E56B58F-18CE-45CA-869E-DE3876A879CB}" type="slidenum">
              <a:rPr lang="en-US" altLang="en-US"/>
              <a:pPr/>
              <a:t>‹#›</a:t>
            </a:fld>
            <a:endParaRPr lang="en-US" altLang="en-US"/>
          </a:p>
        </p:txBody>
      </p:sp>
    </p:spTree>
    <p:extLst>
      <p:ext uri="{BB962C8B-B14F-4D97-AF65-F5344CB8AC3E}">
        <p14:creationId xmlns:p14="http://schemas.microsoft.com/office/powerpoint/2010/main" val="3831690254"/>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CCA88034-E59B-411D-B2AF-B2777C911D60}"/>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5036306C-7EBF-41C3-AB25-02AAE78A718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241B3C2E-60FF-4D54-BBCF-64898ADEC24D}"/>
              </a:ext>
            </a:extLst>
          </p:cNvPr>
          <p:cNvSpPr>
            <a:spLocks noGrp="1"/>
          </p:cNvSpPr>
          <p:nvPr>
            <p:ph type="sldNum" sz="quarter" idx="12"/>
          </p:nvPr>
        </p:nvSpPr>
        <p:spPr/>
        <p:txBody>
          <a:bodyPr/>
          <a:lstStyle>
            <a:lvl1pPr>
              <a:defRPr/>
            </a:lvl1pPr>
          </a:lstStyle>
          <a:p>
            <a:fld id="{CB774DC9-71C9-4663-82D0-FC4B0B18FDE2}" type="slidenum">
              <a:rPr lang="en-US" altLang="en-US"/>
              <a:pPr/>
              <a:t>‹#›</a:t>
            </a:fld>
            <a:endParaRPr lang="en-US" altLang="en-US"/>
          </a:p>
        </p:txBody>
      </p:sp>
    </p:spTree>
    <p:extLst>
      <p:ext uri="{BB962C8B-B14F-4D97-AF65-F5344CB8AC3E}">
        <p14:creationId xmlns:p14="http://schemas.microsoft.com/office/powerpoint/2010/main" val="2054373072"/>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BDAC1EEB-F569-4F52-8EF8-EF18272DD625}"/>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6CFD33C7-6E36-4664-AB34-A5AE149D36FE}"/>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C347E7E3-7ACC-494D-8B88-C400662B9D15}"/>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B627622C-7D24-43E7-BFE6-A8DFAABCD16D}"/>
              </a:ext>
            </a:extLst>
          </p:cNvPr>
          <p:cNvSpPr>
            <a:spLocks noGrp="1"/>
          </p:cNvSpPr>
          <p:nvPr>
            <p:ph type="sldNum" sz="quarter" idx="12"/>
          </p:nvPr>
        </p:nvSpPr>
        <p:spPr>
          <a:xfrm>
            <a:off x="8229600" y="6477000"/>
            <a:ext cx="762000" cy="247650"/>
          </a:xfrm>
        </p:spPr>
        <p:txBody>
          <a:bodyPr/>
          <a:lstStyle>
            <a:lvl1pPr>
              <a:defRPr/>
            </a:lvl1pPr>
          </a:lstStyle>
          <a:p>
            <a:fld id="{C7AA55DC-BB68-4078-9CF9-4BFB2175EE42}" type="slidenum">
              <a:rPr lang="en-US" altLang="en-US"/>
              <a:pPr/>
              <a:t>‹#›</a:t>
            </a:fld>
            <a:endParaRPr lang="en-US" altLang="en-US"/>
          </a:p>
        </p:txBody>
      </p:sp>
    </p:spTree>
    <p:extLst>
      <p:ext uri="{BB962C8B-B14F-4D97-AF65-F5344CB8AC3E}">
        <p14:creationId xmlns:p14="http://schemas.microsoft.com/office/powerpoint/2010/main" val="362596881"/>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87B39335-479D-4B2E-A990-9CAB45EBB855}"/>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2E013BE5-462E-4361-8104-0E4BAF9DA2F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1FAAEEAB-7D84-41BB-8E60-2DB2F56846E1}"/>
              </a:ext>
            </a:extLst>
          </p:cNvPr>
          <p:cNvSpPr>
            <a:spLocks noGrp="1"/>
          </p:cNvSpPr>
          <p:nvPr>
            <p:ph type="sldNum" sz="quarter" idx="12"/>
          </p:nvPr>
        </p:nvSpPr>
        <p:spPr/>
        <p:txBody>
          <a:bodyPr/>
          <a:lstStyle>
            <a:lvl1pPr>
              <a:defRPr/>
            </a:lvl1pPr>
          </a:lstStyle>
          <a:p>
            <a:fld id="{4735AB20-5DD4-48B6-99C0-24778E2348B8}" type="slidenum">
              <a:rPr lang="en-US" altLang="en-US"/>
              <a:pPr/>
              <a:t>‹#›</a:t>
            </a:fld>
            <a:endParaRPr lang="en-US" altLang="en-US"/>
          </a:p>
        </p:txBody>
      </p:sp>
    </p:spTree>
    <p:extLst>
      <p:ext uri="{BB962C8B-B14F-4D97-AF65-F5344CB8AC3E}">
        <p14:creationId xmlns:p14="http://schemas.microsoft.com/office/powerpoint/2010/main" val="3600771866"/>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B734558E-3912-453D-8E8A-D08688C4A804}"/>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90B684F6-C022-478A-ABA6-3AF2FD59BCB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2E75F574-27B4-43DE-A5A0-BA4C3E05BDF9}"/>
              </a:ext>
            </a:extLst>
          </p:cNvPr>
          <p:cNvSpPr>
            <a:spLocks noGrp="1"/>
          </p:cNvSpPr>
          <p:nvPr>
            <p:ph type="sldNum" sz="quarter" idx="12"/>
          </p:nvPr>
        </p:nvSpPr>
        <p:spPr/>
        <p:txBody>
          <a:bodyPr/>
          <a:lstStyle>
            <a:lvl1pPr>
              <a:defRPr/>
            </a:lvl1pPr>
          </a:lstStyle>
          <a:p>
            <a:fld id="{E1F80610-E581-4542-8AD4-6C18893CD6FA}" type="slidenum">
              <a:rPr lang="en-US" altLang="en-US"/>
              <a:pPr/>
              <a:t>‹#›</a:t>
            </a:fld>
            <a:endParaRPr lang="en-US" altLang="en-US"/>
          </a:p>
        </p:txBody>
      </p:sp>
    </p:spTree>
    <p:extLst>
      <p:ext uri="{BB962C8B-B14F-4D97-AF65-F5344CB8AC3E}">
        <p14:creationId xmlns:p14="http://schemas.microsoft.com/office/powerpoint/2010/main" val="1247382353"/>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96D6E4EE-15A4-45BA-B64C-112628E92FCE}"/>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2A8C490A-74A0-4094-8647-C25325B5D238}"/>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50BF508D-5C5D-4141-8602-CEC626D29933}"/>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D2EEB494-E6B9-4ACB-8AE6-851FC28AB728}"/>
              </a:ext>
            </a:extLst>
          </p:cNvPr>
          <p:cNvSpPr>
            <a:spLocks noGrp="1"/>
          </p:cNvSpPr>
          <p:nvPr>
            <p:ph type="sldNum" sz="quarter" idx="12"/>
          </p:nvPr>
        </p:nvSpPr>
        <p:spPr/>
        <p:txBody>
          <a:bodyPr/>
          <a:lstStyle>
            <a:lvl1pPr>
              <a:defRPr/>
            </a:lvl1pPr>
          </a:lstStyle>
          <a:p>
            <a:fld id="{46033E5F-F132-494B-863E-3168FEB39557}" type="slidenum">
              <a:rPr lang="en-US" altLang="en-US"/>
              <a:pPr/>
              <a:t>‹#›</a:t>
            </a:fld>
            <a:endParaRPr lang="en-US" altLang="en-US"/>
          </a:p>
        </p:txBody>
      </p:sp>
    </p:spTree>
    <p:extLst>
      <p:ext uri="{BB962C8B-B14F-4D97-AF65-F5344CB8AC3E}">
        <p14:creationId xmlns:p14="http://schemas.microsoft.com/office/powerpoint/2010/main" val="163697089"/>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3B49DE4E-AD04-4784-8647-E1136A6A6082}"/>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D57E2B4E-273C-4C24-AE20-EAA24192ACF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BDC2BF0C-2CC8-42D1-926F-6964FF79402D}"/>
              </a:ext>
            </a:extLst>
          </p:cNvPr>
          <p:cNvSpPr>
            <a:spLocks noGrp="1"/>
          </p:cNvSpPr>
          <p:nvPr>
            <p:ph type="sldNum" sz="quarter" idx="12"/>
          </p:nvPr>
        </p:nvSpPr>
        <p:spPr/>
        <p:txBody>
          <a:bodyPr/>
          <a:lstStyle>
            <a:lvl1pPr>
              <a:defRPr/>
            </a:lvl1pPr>
          </a:lstStyle>
          <a:p>
            <a:fld id="{D7221FE3-03D6-4168-A05A-A3D40DD090DD}" type="slidenum">
              <a:rPr lang="en-US" altLang="en-US"/>
              <a:pPr/>
              <a:t>‹#›</a:t>
            </a:fld>
            <a:endParaRPr lang="en-US" altLang="en-US"/>
          </a:p>
        </p:txBody>
      </p:sp>
    </p:spTree>
    <p:extLst>
      <p:ext uri="{BB962C8B-B14F-4D97-AF65-F5344CB8AC3E}">
        <p14:creationId xmlns:p14="http://schemas.microsoft.com/office/powerpoint/2010/main" val="1714826219"/>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9F062CF5-D08C-4A0A-8FF5-48C899151EA1}"/>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029" name="Text Placeholder 7">
            <a:extLst>
              <a:ext uri="{FF2B5EF4-FFF2-40B4-BE49-F238E27FC236}">
                <a16:creationId xmlns:a16="http://schemas.microsoft.com/office/drawing/2014/main" id="{F717F2F2-D2E5-49FA-A5A4-9BC3E91AD8D7}"/>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4F5CA3E1-803E-479D-9A18-69FE92F4F6AF}"/>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E0794B67-EB00-4F98-9EE1-D162920FBFBB}"/>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912C99F4-C886-4893-88FA-D2C776DAD234}"/>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a:defRPr sz="1200">
                <a:solidFill>
                  <a:srgbClr val="D38E27"/>
                </a:solidFill>
              </a:defRPr>
            </a:lvl1pPr>
          </a:lstStyle>
          <a:p>
            <a:fld id="{85DAC992-87A0-4BAE-B6DE-2FCD2F85AD28}" type="slidenum">
              <a:rPr lang="en-US" altLang="en-US"/>
              <a:pPr/>
              <a:t>‹#›</a:t>
            </a:fld>
            <a:endParaRPr lang="en-US" altLang="en-US"/>
          </a:p>
        </p:txBody>
      </p:sp>
      <p:sp>
        <p:nvSpPr>
          <p:cNvPr id="10" name="Title Placeholder 9">
            <a:extLst>
              <a:ext uri="{FF2B5EF4-FFF2-40B4-BE49-F238E27FC236}">
                <a16:creationId xmlns:a16="http://schemas.microsoft.com/office/drawing/2014/main" id="{3FDE1E5E-B905-47D4-ABF7-5FF19EC96837}"/>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2DFDC490-2AB2-4006-9B57-920B76DD3961}"/>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2" name="Straight Connector 11">
            <a:extLst>
              <a:ext uri="{FF2B5EF4-FFF2-40B4-BE49-F238E27FC236}">
                <a16:creationId xmlns:a16="http://schemas.microsoft.com/office/drawing/2014/main" id="{C78B090F-44AC-4513-879A-02C4E3DFC01D}"/>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5728" r:id="rId1"/>
    <p:sldLayoutId id="2147485729" r:id="rId2"/>
    <p:sldLayoutId id="2147485730" r:id="rId3"/>
    <p:sldLayoutId id="2147485725" r:id="rId4"/>
    <p:sldLayoutId id="2147485731" r:id="rId5"/>
    <p:sldLayoutId id="2147485726" r:id="rId6"/>
    <p:sldLayoutId id="2147485732" r:id="rId7"/>
    <p:sldLayoutId id="2147485733" r:id="rId8"/>
    <p:sldLayoutId id="2147485734" r:id="rId9"/>
    <p:sldLayoutId id="2147485727" r:id="rId10"/>
    <p:sldLayoutId id="2147485735"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CCD2C3E3-9CB6-4D5F-BF1E-68F7A7FAB5DC}"/>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Who’s  the  baby?</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C26B15B-00CD-4D16-971C-DB8569DE4B4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B3D5B6C-F840-4C3D-948C-255A22FC4955}"/>
              </a:ext>
            </a:extLst>
          </p:cNvPr>
          <p:cNvSpPr>
            <a:spLocks noGrp="1" noChangeArrowheads="1"/>
          </p:cNvSpPr>
          <p:nvPr>
            <p:ph idx="1"/>
          </p:nvPr>
        </p:nvSpPr>
        <p:spPr>
          <a:xfrm>
            <a:off x="457200" y="1143000"/>
            <a:ext cx="8229600" cy="54102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was God in flesh.</a:t>
            </a:r>
          </a:p>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He was a Man.</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a:buFontTx/>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John 4:2 - This is how you can recognize the Spirit of God: Every spirit that </a:t>
            </a:r>
            <a:r>
              <a:rPr lang="en-US" sz="2800" b="1" dirty="0" err="1">
                <a:solidFill>
                  <a:schemeClr val="tx1"/>
                </a:solidFill>
                <a:effectLst>
                  <a:outerShdw blurRad="38100" dist="38100" dir="2700000" algn="tl">
                    <a:srgbClr val="000000">
                      <a:alpha val="43137"/>
                    </a:srgbClr>
                  </a:outerShdw>
                </a:effectLst>
                <a:latin typeface="Arial" pitchFamily="34" charset="0"/>
                <a:cs typeface="Arial" pitchFamily="34" charset="0"/>
              </a:rPr>
              <a:t>acknow</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-ledges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Jesus Christ has come in the flesh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is from God.</a:t>
            </a:r>
          </a:p>
        </p:txBody>
      </p:sp>
      <p:sp>
        <p:nvSpPr>
          <p:cNvPr id="4" name="Rectangle 3">
            <a:extLst>
              <a:ext uri="{FF2B5EF4-FFF2-40B4-BE49-F238E27FC236}">
                <a16:creationId xmlns:a16="http://schemas.microsoft.com/office/drawing/2014/main" id="{136F3A96-9D95-4300-A79B-DD932AB1F606}"/>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Who’s the Baby?</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2FE1EC9-0953-487C-9A81-6F30AF86669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DFB30A0-790A-473D-9E6A-D2C21D449A71}"/>
              </a:ext>
            </a:extLst>
          </p:cNvPr>
          <p:cNvSpPr>
            <a:spLocks noGrp="1" noChangeArrowheads="1"/>
          </p:cNvSpPr>
          <p:nvPr>
            <p:ph idx="1"/>
          </p:nvPr>
        </p:nvSpPr>
        <p:spPr>
          <a:xfrm>
            <a:off x="457200" y="1143000"/>
            <a:ext cx="8229600" cy="5410200"/>
          </a:xfrm>
        </p:spPr>
        <p:txBody>
          <a:bodyPr>
            <a:normAutofit/>
          </a:bodyPr>
          <a:lstStyle/>
          <a:p>
            <a:pPr marL="609600" indent="-609600">
              <a:buFont typeface="Wingdings 2" panose="05020102010507070707" pitchFamily="18" charset="2"/>
              <a:buNone/>
              <a:defRPr/>
            </a:pPr>
            <a:r>
              <a:rPr lang="en-US" sz="4400" b="1" dirty="0">
                <a:latin typeface="Arial"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rPr>
              <a:t>1. He was recognized as a human 	being.</a:t>
            </a:r>
          </a:p>
          <a:p>
            <a:pPr marL="609600" indent="-609600">
              <a:buFontTx/>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As </a:t>
            </a:r>
            <a:r>
              <a:rPr lang="en-US" sz="4400" b="1" u="sng" dirty="0">
                <a:solidFill>
                  <a:srgbClr val="990033"/>
                </a:solidFill>
                <a:effectLst>
                  <a:outerShdw blurRad="38100" dist="38100" dir="2700000" algn="tl">
                    <a:srgbClr val="000000">
                      <a:alpha val="43137"/>
                    </a:srgbClr>
                  </a:outerShdw>
                </a:effectLst>
                <a:latin typeface="Arial Narrow" pitchFamily="34" charset="0"/>
              </a:rPr>
              <a:t>Jewish</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4:9 - The Samaritan woman said to him,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are a Jew</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I am a Samaritan woman. How can you ask me for a drink?” (For Jews do not associate with Samaritans.)</a:t>
            </a:r>
          </a:p>
        </p:txBody>
      </p:sp>
      <p:sp>
        <p:nvSpPr>
          <p:cNvPr id="4" name="Rectangle 3">
            <a:extLst>
              <a:ext uri="{FF2B5EF4-FFF2-40B4-BE49-F238E27FC236}">
                <a16:creationId xmlns:a16="http://schemas.microsoft.com/office/drawing/2014/main" id="{9AB56CAF-8CC7-4B81-91A2-47879C7C42FE}"/>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Who’s the Baby?</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150CD0D-D777-42EA-89E3-AEAAE63836C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3654F0F-F8AA-45E1-BFFA-49785A45AFDF}"/>
              </a:ext>
            </a:extLst>
          </p:cNvPr>
          <p:cNvSpPr>
            <a:spLocks noGrp="1" noChangeArrowheads="1"/>
          </p:cNvSpPr>
          <p:nvPr>
            <p:ph idx="1"/>
          </p:nvPr>
        </p:nvSpPr>
        <p:spPr>
          <a:xfrm>
            <a:off x="457200" y="1143000"/>
            <a:ext cx="8229600" cy="5410200"/>
          </a:xfrm>
        </p:spPr>
        <p:txBody>
          <a:bodyPr>
            <a:normAutofit/>
          </a:bodyPr>
          <a:lstStyle/>
          <a:p>
            <a:pPr marL="609600" indent="-609600">
              <a:buFont typeface="Wingdings 2" panose="05020102010507070707" pitchFamily="18" charset="2"/>
              <a:buNone/>
              <a:defRPr/>
            </a:pPr>
            <a:r>
              <a:rPr lang="en-US" sz="4400" b="1" dirty="0">
                <a:latin typeface="Arial"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rPr>
              <a:t>1. He was recognized as a human 	being.</a:t>
            </a:r>
          </a:p>
          <a:p>
            <a:pPr marL="609600" indent="-609600">
              <a:buFontTx/>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As a </a:t>
            </a:r>
            <a:r>
              <a:rPr lang="en-US" sz="4400" b="1" u="sng" dirty="0">
                <a:solidFill>
                  <a:srgbClr val="990033"/>
                </a:solidFill>
                <a:effectLst>
                  <a:outerShdw blurRad="38100" dist="38100" dir="2700000" algn="tl">
                    <a:srgbClr val="000000">
                      <a:alpha val="43137"/>
                    </a:srgbClr>
                  </a:outerShdw>
                </a:effectLst>
                <a:latin typeface="Arial Narrow" pitchFamily="34" charset="0"/>
              </a:rPr>
              <a:t>carpenter</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13:55 - “Isn’t this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carpenter’s son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Isn’t his mother’s name Mary, and aren’t his brothers James, Joseph, Simon and Judas? </a:t>
            </a:r>
          </a:p>
        </p:txBody>
      </p:sp>
      <p:sp>
        <p:nvSpPr>
          <p:cNvPr id="4" name="Rectangle 3">
            <a:extLst>
              <a:ext uri="{FF2B5EF4-FFF2-40B4-BE49-F238E27FC236}">
                <a16:creationId xmlns:a16="http://schemas.microsoft.com/office/drawing/2014/main" id="{32407A68-5317-4A21-BDA1-AC684D02AB50}"/>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Who’s the Baby?</a:t>
            </a:r>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1A35E15-EF39-4098-9BAE-0665464F1C4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D5C8352-DAEB-4C66-A7E2-8001F9452960}"/>
              </a:ext>
            </a:extLst>
          </p:cNvPr>
          <p:cNvSpPr>
            <a:spLocks noGrp="1" noChangeArrowheads="1"/>
          </p:cNvSpPr>
          <p:nvPr>
            <p:ph idx="1"/>
          </p:nvPr>
        </p:nvSpPr>
        <p:spPr>
          <a:xfrm>
            <a:off x="457200" y="1143000"/>
            <a:ext cx="8229600" cy="5715000"/>
          </a:xfrm>
        </p:spPr>
        <p:txBody>
          <a:bodyPr>
            <a:normAutofit/>
          </a:bodyPr>
          <a:lstStyle/>
          <a:p>
            <a:pPr marL="609600" indent="-609600">
              <a:buFont typeface="Wingdings 2" panose="05020102010507070707" pitchFamily="18" charset="2"/>
              <a:buNone/>
              <a:defRPr/>
            </a:pPr>
            <a:r>
              <a:rPr lang="en-US" sz="4400" b="1" dirty="0">
                <a:latin typeface="Arial"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rPr>
              <a:t>1. He was recognized as a human 	being.</a:t>
            </a:r>
          </a:p>
          <a:p>
            <a:pPr marL="609600" indent="-609600">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He had a human </a:t>
            </a:r>
            <a:r>
              <a:rPr lang="en-US" sz="4400" b="1" u="sng" dirty="0">
                <a:solidFill>
                  <a:srgbClr val="990033"/>
                </a:solidFill>
                <a:effectLst>
                  <a:outerShdw blurRad="38100" dist="38100" dir="2700000" algn="tl">
                    <a:srgbClr val="000000">
                      <a:alpha val="43137"/>
                    </a:srgbClr>
                  </a:outerShdw>
                </a:effectLst>
                <a:latin typeface="Arial Narrow" pitchFamily="34" charset="0"/>
              </a:rPr>
              <a:t>body</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soul</a:t>
            </a:r>
            <a:r>
              <a:rPr lang="en-US" sz="4400" b="1" dirty="0">
                <a:solidFill>
                  <a:srgbClr val="990033"/>
                </a:solidFill>
                <a:effectLst>
                  <a:outerShdw blurRad="38100" dist="38100" dir="2700000" algn="tl">
                    <a:srgbClr val="000000">
                      <a:alpha val="43137"/>
                    </a:srgbClr>
                  </a:outerShdw>
                </a:effectLst>
                <a:latin typeface="Arial Narrow" pitchFamily="34" charset="0"/>
              </a:rPr>
              <a:t> and 	</a:t>
            </a:r>
            <a:r>
              <a:rPr lang="en-US" sz="4400" b="1" u="sng" dirty="0">
                <a:solidFill>
                  <a:srgbClr val="990033"/>
                </a:solidFill>
                <a:effectLst>
                  <a:outerShdw blurRad="38100" dist="38100" dir="2700000" algn="tl">
                    <a:srgbClr val="000000">
                      <a:alpha val="43137"/>
                    </a:srgbClr>
                  </a:outerShdw>
                </a:effectLst>
                <a:latin typeface="Arial Narrow" pitchFamily="34" charset="0"/>
              </a:rPr>
              <a:t>spirit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11:33 &amp; 12:27 - When Jesus saw her weeping, and the Jews who had come along with her also weeping,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was deeply moved in spirit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troubled . . . “Now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my heart is troubled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what shall I say? ‘Father, save me from this hour’?</a:t>
            </a:r>
          </a:p>
        </p:txBody>
      </p:sp>
      <p:sp>
        <p:nvSpPr>
          <p:cNvPr id="4" name="Rectangle 3">
            <a:extLst>
              <a:ext uri="{FF2B5EF4-FFF2-40B4-BE49-F238E27FC236}">
                <a16:creationId xmlns:a16="http://schemas.microsoft.com/office/drawing/2014/main" id="{5126E528-024B-432C-8437-0D6210A711F9}"/>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Who’s the Baby?</a:t>
            </a:r>
            <a:endParaRPr lang="en-US"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6E9BFC1-B8A5-48E1-AB7B-F48A28E7268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1669B19-9D8A-4C48-96C2-6EB905970A5B}"/>
              </a:ext>
            </a:extLst>
          </p:cNvPr>
          <p:cNvSpPr>
            <a:spLocks noGrp="1" noChangeArrowheads="1"/>
          </p:cNvSpPr>
          <p:nvPr>
            <p:ph idx="1"/>
          </p:nvPr>
        </p:nvSpPr>
        <p:spPr>
          <a:xfrm>
            <a:off x="457200" y="1143000"/>
            <a:ext cx="8229600" cy="5410200"/>
          </a:xfrm>
        </p:spPr>
        <p:txBody>
          <a:bodyPr>
            <a:normAutofit/>
          </a:bodyPr>
          <a:lstStyle/>
          <a:p>
            <a:pPr marL="609600" indent="-609600">
              <a:buFont typeface="Wingdings 2" panose="05020102010507070707" pitchFamily="18" charset="2"/>
              <a:buNone/>
              <a:defRPr/>
            </a:pPr>
            <a:r>
              <a:rPr lang="en-US" sz="4400" b="1" dirty="0">
                <a:latin typeface="Arial"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rPr>
              <a:t>1. He was recognized as a human 	being.</a:t>
            </a:r>
          </a:p>
          <a:p>
            <a:pPr marL="609600" indent="-609600">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He had a human </a:t>
            </a:r>
            <a:r>
              <a:rPr lang="en-US" sz="4400" b="1" u="sng" dirty="0">
                <a:solidFill>
                  <a:srgbClr val="990033"/>
                </a:solidFill>
                <a:effectLst>
                  <a:outerShdw blurRad="38100" dist="38100" dir="2700000" algn="tl">
                    <a:srgbClr val="000000">
                      <a:alpha val="43137"/>
                    </a:srgbClr>
                  </a:outerShdw>
                </a:effectLst>
                <a:latin typeface="Arial Narrow" pitchFamily="34" charset="0"/>
              </a:rPr>
              <a:t>body</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soul</a:t>
            </a:r>
            <a:r>
              <a:rPr lang="en-US" sz="4400" b="1" dirty="0">
                <a:solidFill>
                  <a:srgbClr val="990033"/>
                </a:solidFill>
                <a:effectLst>
                  <a:outerShdw blurRad="38100" dist="38100" dir="2700000" algn="tl">
                    <a:srgbClr val="000000">
                      <a:alpha val="43137"/>
                    </a:srgbClr>
                  </a:outerShdw>
                </a:effectLst>
                <a:latin typeface="Arial Narrow" pitchFamily="34" charset="0"/>
              </a:rPr>
              <a:t> and 	</a:t>
            </a:r>
            <a:r>
              <a:rPr lang="en-US" sz="4400" b="1" u="sng" dirty="0">
                <a:solidFill>
                  <a:srgbClr val="990033"/>
                </a:solidFill>
                <a:effectLst>
                  <a:outerShdw blurRad="38100" dist="38100" dir="2700000" algn="tl">
                    <a:srgbClr val="000000">
                      <a:alpha val="43137"/>
                    </a:srgbClr>
                  </a:outerShdw>
                </a:effectLst>
                <a:latin typeface="Arial Narrow" pitchFamily="34" charset="0"/>
              </a:rPr>
              <a:t>spirit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He had human </a:t>
            </a:r>
            <a:r>
              <a:rPr lang="en-US" sz="4400" b="1" u="sng" dirty="0">
                <a:solidFill>
                  <a:srgbClr val="990033"/>
                </a:solidFill>
                <a:effectLst>
                  <a:outerShdw blurRad="38100" dist="38100" dir="2700000" algn="tl">
                    <a:srgbClr val="000000">
                      <a:alpha val="43137"/>
                    </a:srgbClr>
                  </a:outerShdw>
                </a:effectLst>
                <a:latin typeface="Arial Narrow" pitchFamily="34" charset="0"/>
              </a:rPr>
              <a:t>attributes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buFontTx/>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p>
        </p:txBody>
      </p:sp>
      <p:sp>
        <p:nvSpPr>
          <p:cNvPr id="4" name="Rectangle 3">
            <a:extLst>
              <a:ext uri="{FF2B5EF4-FFF2-40B4-BE49-F238E27FC236}">
                <a16:creationId xmlns:a16="http://schemas.microsoft.com/office/drawing/2014/main" id="{C4733ABF-74ED-4548-9046-CF458986C311}"/>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Who’s the Baby?</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BA14AE4-8D6A-42EE-94D6-CC19A22D1EF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875D013-321E-4659-B704-8CB409050B17}"/>
              </a:ext>
            </a:extLst>
          </p:cNvPr>
          <p:cNvSpPr>
            <a:spLocks noGrp="1" noChangeArrowheads="1"/>
          </p:cNvSpPr>
          <p:nvPr>
            <p:ph idx="1"/>
          </p:nvPr>
        </p:nvSpPr>
        <p:spPr>
          <a:xfrm>
            <a:off x="457200" y="1143000"/>
            <a:ext cx="8229600" cy="5410200"/>
          </a:xfrm>
        </p:spPr>
        <p:txBody>
          <a:bodyPr>
            <a:normAutofit/>
          </a:bodyPr>
          <a:lstStyle/>
          <a:p>
            <a:pPr marL="609600" indent="-609600">
              <a:buFont typeface="Wingdings 2" panose="05020102010507070707" pitchFamily="18" charset="2"/>
              <a:buNone/>
              <a:defRPr/>
            </a:pPr>
            <a:r>
              <a:rPr lang="en-US" sz="4800" b="1" dirty="0">
                <a:solidFill>
                  <a:srgbClr val="990033"/>
                </a:solidFill>
                <a:effectLst>
                  <a:outerShdw blurRad="38100" dist="38100" dir="2700000" algn="tl">
                    <a:srgbClr val="000000">
                      <a:alpha val="43137"/>
                    </a:srgbClr>
                  </a:outerShdw>
                </a:effectLst>
                <a:latin typeface="Arial Narrow" pitchFamily="34" charset="0"/>
              </a:rPr>
              <a:t>	3. He had human </a:t>
            </a:r>
            <a:r>
              <a:rPr lang="en-US" sz="4800" b="1" u="sng" dirty="0">
                <a:solidFill>
                  <a:srgbClr val="990033"/>
                </a:solidFill>
                <a:effectLst>
                  <a:outerShdw blurRad="38100" dist="38100" dir="2700000" algn="tl">
                    <a:srgbClr val="000000">
                      <a:alpha val="43137"/>
                    </a:srgbClr>
                  </a:outerShdw>
                </a:effectLst>
                <a:latin typeface="Arial Narrow" pitchFamily="34" charset="0"/>
              </a:rPr>
              <a:t>attributes</a:t>
            </a:r>
            <a:r>
              <a:rPr lang="en-US" sz="48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buFontTx/>
              <a:buNone/>
              <a:defRPr/>
            </a:pPr>
            <a:r>
              <a:rPr lang="en-US" sz="52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800" b="1" dirty="0">
                <a:solidFill>
                  <a:srgbClr val="990033"/>
                </a:solidFill>
                <a:effectLst>
                  <a:outerShdw blurRad="38100" dist="38100" dir="2700000" algn="tl">
                    <a:srgbClr val="000000">
                      <a:alpha val="43137"/>
                    </a:srgbClr>
                  </a:outerShdw>
                </a:effectLst>
                <a:latin typeface="Arial Narrow" pitchFamily="34" charset="0"/>
              </a:rPr>
              <a:t>	a.  He was hungry</a:t>
            </a:r>
          </a:p>
          <a:p>
            <a:pPr algn="just">
              <a:buFont typeface="Wingdings 2" panose="05020102010507070707" pitchFamily="18" charset="2"/>
              <a:buNone/>
              <a:defRPr/>
            </a:pPr>
            <a:r>
              <a:rPr lang="en-US" sz="30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4:2 -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After fasting forty days and forty nights,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was hungry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579E5D63-5E0D-487D-8A2E-810C147EE103}"/>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Who’s the Baby?</a:t>
            </a:r>
            <a:endParaRPr lang="en-US"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DAA2B78-79DC-4EE7-BCD0-A2A5CADE642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66B1A6A-78AE-4C35-86B3-A7373A690578}"/>
              </a:ext>
            </a:extLst>
          </p:cNvPr>
          <p:cNvSpPr>
            <a:spLocks noGrp="1" noChangeArrowheads="1"/>
          </p:cNvSpPr>
          <p:nvPr>
            <p:ph idx="1"/>
          </p:nvPr>
        </p:nvSpPr>
        <p:spPr>
          <a:xfrm>
            <a:off x="457200" y="1143000"/>
            <a:ext cx="8229600" cy="5410200"/>
          </a:xfrm>
        </p:spPr>
        <p:txBody>
          <a:bodyPr>
            <a:normAutofit/>
          </a:bodyPr>
          <a:lstStyle/>
          <a:p>
            <a:pPr marL="609600" indent="-609600">
              <a:buFont typeface="Wingdings 2" panose="05020102010507070707" pitchFamily="18" charset="2"/>
              <a:buNone/>
              <a:defRPr/>
            </a:pPr>
            <a:r>
              <a:rPr lang="en-US" sz="4800" b="1" dirty="0">
                <a:solidFill>
                  <a:srgbClr val="990033"/>
                </a:solidFill>
                <a:effectLst>
                  <a:outerShdw blurRad="38100" dist="38100" dir="2700000" algn="tl">
                    <a:srgbClr val="000000">
                      <a:alpha val="43137"/>
                    </a:srgbClr>
                  </a:outerShdw>
                </a:effectLst>
                <a:latin typeface="Arial Narrow" pitchFamily="34" charset="0"/>
              </a:rPr>
              <a:t>	3. He had human </a:t>
            </a:r>
            <a:r>
              <a:rPr lang="en-US" sz="4800" b="1" u="sng" dirty="0">
                <a:solidFill>
                  <a:srgbClr val="990033"/>
                </a:solidFill>
                <a:effectLst>
                  <a:outerShdw blurRad="38100" dist="38100" dir="2700000" algn="tl">
                    <a:srgbClr val="000000">
                      <a:alpha val="43137"/>
                    </a:srgbClr>
                  </a:outerShdw>
                </a:effectLst>
                <a:latin typeface="Arial Narrow" pitchFamily="34" charset="0"/>
              </a:rPr>
              <a:t>attributes</a:t>
            </a:r>
            <a:r>
              <a:rPr lang="en-US" sz="48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buFontTx/>
              <a:buNone/>
              <a:defRPr/>
            </a:pPr>
            <a:r>
              <a:rPr lang="en-US" sz="52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800" b="1" dirty="0">
                <a:solidFill>
                  <a:srgbClr val="990033"/>
                </a:solidFill>
                <a:effectLst>
                  <a:outerShdw blurRad="38100" dist="38100" dir="2700000" algn="tl">
                    <a:srgbClr val="000000">
                      <a:alpha val="43137"/>
                    </a:srgbClr>
                  </a:outerShdw>
                </a:effectLst>
                <a:latin typeface="Arial Narrow" pitchFamily="34" charset="0"/>
              </a:rPr>
              <a:t>	b.  He was tired and thirsty</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4:6-7 - Jacob’s well was there, and Jesus,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tired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as he was from the journey, sat down by the well. It was about the sixth hour.</a:t>
            </a:r>
          </a:p>
        </p:txBody>
      </p:sp>
      <p:sp>
        <p:nvSpPr>
          <p:cNvPr id="4" name="Rectangle 3">
            <a:extLst>
              <a:ext uri="{FF2B5EF4-FFF2-40B4-BE49-F238E27FC236}">
                <a16:creationId xmlns:a16="http://schemas.microsoft.com/office/drawing/2014/main" id="{0D7EF1EA-6562-4670-BAF7-0C765B042DE8}"/>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Who’s the Baby?</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9C8E560-12D4-4833-84CF-F9213A08F95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4A18012-712A-45DD-813D-741FA0B65CF9}"/>
              </a:ext>
            </a:extLst>
          </p:cNvPr>
          <p:cNvSpPr>
            <a:spLocks noGrp="1" noChangeArrowheads="1"/>
          </p:cNvSpPr>
          <p:nvPr>
            <p:ph idx="1"/>
          </p:nvPr>
        </p:nvSpPr>
        <p:spPr>
          <a:xfrm>
            <a:off x="457200" y="1143000"/>
            <a:ext cx="8229600" cy="5410200"/>
          </a:xfrm>
        </p:spPr>
        <p:txBody>
          <a:bodyPr>
            <a:normAutofit/>
          </a:bodyPr>
          <a:lstStyle/>
          <a:p>
            <a:pPr marL="609600" indent="-609600">
              <a:buFont typeface="Wingdings 2" panose="05020102010507070707" pitchFamily="18" charset="2"/>
              <a:buNone/>
              <a:defRPr/>
            </a:pPr>
            <a:r>
              <a:rPr lang="en-US" sz="4800" b="1" dirty="0">
                <a:solidFill>
                  <a:srgbClr val="990033"/>
                </a:solidFill>
                <a:effectLst>
                  <a:outerShdw blurRad="38100" dist="38100" dir="2700000" algn="tl">
                    <a:srgbClr val="000000">
                      <a:alpha val="43137"/>
                    </a:srgbClr>
                  </a:outerShdw>
                </a:effectLst>
                <a:latin typeface="Arial Narrow" pitchFamily="34" charset="0"/>
              </a:rPr>
              <a:t>	3. He had human </a:t>
            </a:r>
            <a:r>
              <a:rPr lang="en-US" sz="4800" b="1" u="sng" dirty="0">
                <a:solidFill>
                  <a:srgbClr val="990033"/>
                </a:solidFill>
                <a:effectLst>
                  <a:outerShdw blurRad="38100" dist="38100" dir="2700000" algn="tl">
                    <a:srgbClr val="000000">
                      <a:alpha val="43137"/>
                    </a:srgbClr>
                  </a:outerShdw>
                </a:effectLst>
                <a:latin typeface="Arial Narrow" pitchFamily="34" charset="0"/>
              </a:rPr>
              <a:t>attributes</a:t>
            </a:r>
            <a:r>
              <a:rPr lang="en-US" sz="48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buFontTx/>
              <a:buNone/>
              <a:defRPr/>
            </a:pPr>
            <a:r>
              <a:rPr lang="en-US" sz="4800" b="1" dirty="0">
                <a:solidFill>
                  <a:srgbClr val="990033"/>
                </a:solidFill>
                <a:effectLst>
                  <a:outerShdw blurRad="38100" dist="38100" dir="2700000" algn="tl">
                    <a:srgbClr val="000000">
                      <a:alpha val="43137"/>
                    </a:srgbClr>
                  </a:outerShdw>
                </a:effectLst>
                <a:latin typeface="Arial Narrow" pitchFamily="34" charset="0"/>
              </a:rPr>
              <a:t>		c.  He wept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11:33-35 - When Jesus saw her weeping, and the Jews who had come along with her also weeping, he was deeply moved in spirit and troubled. “Where have you laid him?” he asked. “Come and see, Lord,” they replied.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Jesus wept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endPar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B32AE77F-EACF-468F-8EB6-EA78D8FE36C6}"/>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Who’s the Baby?</a:t>
            </a:r>
            <a:endParaRPr lang="en-US" dirty="0"/>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53B328C-0A03-4F03-9D9F-AD789EF2847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CACE424-9C1F-47EE-B7C0-970C50BAC0C6}"/>
              </a:ext>
            </a:extLst>
          </p:cNvPr>
          <p:cNvSpPr>
            <a:spLocks noGrp="1" noChangeArrowheads="1"/>
          </p:cNvSpPr>
          <p:nvPr>
            <p:ph idx="1"/>
          </p:nvPr>
        </p:nvSpPr>
        <p:spPr>
          <a:xfrm>
            <a:off x="457200" y="1143000"/>
            <a:ext cx="8229600" cy="5410200"/>
          </a:xfrm>
        </p:spPr>
        <p:txBody>
          <a:bodyPr>
            <a:normAutofit/>
          </a:bodyPr>
          <a:lstStyle/>
          <a:p>
            <a:pPr marL="609600" indent="-609600">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He had human </a:t>
            </a:r>
            <a:r>
              <a:rPr lang="en-US" sz="4400" b="1" u="sng" dirty="0">
                <a:solidFill>
                  <a:srgbClr val="990033"/>
                </a:solidFill>
                <a:effectLst>
                  <a:outerShdw blurRad="38100" dist="38100" dir="2700000" algn="tl">
                    <a:srgbClr val="000000">
                      <a:alpha val="43137"/>
                    </a:srgbClr>
                  </a:outerShdw>
                </a:effectLst>
                <a:latin typeface="Arial Narrow" pitchFamily="34" charset="0"/>
              </a:rPr>
              <a:t>attributes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buFontTx/>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d.  He experienced grief</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23:37 - “O Jerusalem, Jerusalem, you who kill the prophets and stone those sent to you, how often I have longed to gather your children together, as a hen gathers her chicks under her wings, but you were not willing.</a:t>
            </a:r>
          </a:p>
        </p:txBody>
      </p:sp>
      <p:sp>
        <p:nvSpPr>
          <p:cNvPr id="4" name="Rectangle 3">
            <a:extLst>
              <a:ext uri="{FF2B5EF4-FFF2-40B4-BE49-F238E27FC236}">
                <a16:creationId xmlns:a16="http://schemas.microsoft.com/office/drawing/2014/main" id="{D1F8EBDB-4587-41C0-B9F2-199E74782053}"/>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Who’s the Baby?</a:t>
            </a:r>
            <a:endParaRPr lang="en-US" dirty="0"/>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8B8DADE-9A9A-4EE2-9420-BCF780BE82B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F5967F6-C6B8-4C8E-ADA7-38D45C173878}"/>
              </a:ext>
            </a:extLst>
          </p:cNvPr>
          <p:cNvSpPr>
            <a:spLocks noGrp="1" noChangeArrowheads="1"/>
          </p:cNvSpPr>
          <p:nvPr>
            <p:ph idx="1"/>
          </p:nvPr>
        </p:nvSpPr>
        <p:spPr>
          <a:xfrm>
            <a:off x="457200" y="1143000"/>
            <a:ext cx="8229600" cy="5410200"/>
          </a:xfrm>
        </p:spPr>
        <p:txBody>
          <a:bodyPr>
            <a:normAutofit/>
          </a:bodyPr>
          <a:lstStyle/>
          <a:p>
            <a:pPr marL="609600" indent="-609600">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He had human </a:t>
            </a:r>
            <a:r>
              <a:rPr lang="en-US" sz="4400" b="1" u="sng" dirty="0">
                <a:solidFill>
                  <a:srgbClr val="990033"/>
                </a:solidFill>
                <a:effectLst>
                  <a:outerShdw blurRad="38100" dist="38100" dir="2700000" algn="tl">
                    <a:srgbClr val="000000">
                      <a:alpha val="43137"/>
                    </a:srgbClr>
                  </a:outerShdw>
                </a:effectLst>
                <a:latin typeface="Arial Narrow" pitchFamily="34" charset="0"/>
              </a:rPr>
              <a:t>attributes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buFontTx/>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e.  He was angry</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21:12-13 - Jesus entered the temple area and drove out all who were buying and selling there. He overturned the tables of the money changers and the benches of those selling doves. “It is written,” he said to them, “ ‘My house will be called a house of prayer,’ but you are making it a ‘den of robbers.’”</a:t>
            </a:r>
          </a:p>
        </p:txBody>
      </p:sp>
      <p:sp>
        <p:nvSpPr>
          <p:cNvPr id="4" name="Rectangle 3">
            <a:extLst>
              <a:ext uri="{FF2B5EF4-FFF2-40B4-BE49-F238E27FC236}">
                <a16:creationId xmlns:a16="http://schemas.microsoft.com/office/drawing/2014/main" id="{E27C74B1-C336-4BD9-A16A-F3C8447DB418}"/>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Who’s the Baby?</a:t>
            </a:r>
            <a:endParaRPr lang="en-US"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55DD893-2677-48A7-8753-E9E10DF489F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A60EEDA-AD54-4A71-8AD5-F9B6E002895A}"/>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1:18-19</a:t>
            </a:r>
          </a:p>
          <a:p>
            <a:pPr marL="1009650" lvl="1" indent="-609600" algn="just" eaLnBrk="1" fontAlgn="auto" hangingPunct="1">
              <a:spcAft>
                <a:spcPts val="0"/>
              </a:spcAft>
              <a:buFont typeface="Wingdings 2" panose="05020102010507070707" pitchFamily="18" charset="2"/>
              <a:buNone/>
              <a:defRPr/>
            </a:pPr>
            <a:r>
              <a:rPr lang="en-US" b="1" dirty="0">
                <a:solidFill>
                  <a:schemeClr val="tx1"/>
                </a:solidFill>
                <a:effectLst>
                  <a:outerShdw blurRad="38100" dist="38100" dir="2700000" algn="tl">
                    <a:srgbClr val="000000">
                      <a:alpha val="43137"/>
                    </a:srgbClr>
                  </a:outerShdw>
                </a:effectLst>
                <a:latin typeface="Arial" pitchFamily="34" charset="0"/>
                <a:cs typeface="Arial" pitchFamily="34" charset="0"/>
              </a:rPr>
              <a:t>This is how the birth of Jesus Christ came about: His mother Mary was pledged to be married to Joseph, but before they came together, </a:t>
            </a:r>
            <a:r>
              <a:rPr lang="en-US" b="1" u="sng" dirty="0">
                <a:solidFill>
                  <a:schemeClr val="tx1"/>
                </a:solidFill>
                <a:effectLst>
                  <a:outerShdw blurRad="38100" dist="38100" dir="2700000" algn="tl">
                    <a:srgbClr val="000000">
                      <a:alpha val="43137"/>
                    </a:srgbClr>
                  </a:outerShdw>
                </a:effectLst>
                <a:latin typeface="Arial" pitchFamily="34" charset="0"/>
                <a:cs typeface="Arial" pitchFamily="34" charset="0"/>
              </a:rPr>
              <a:t>she was found to be with child through the Holy Spirit</a:t>
            </a:r>
            <a:r>
              <a:rPr lang="en-US" b="1" dirty="0">
                <a:solidFill>
                  <a:schemeClr val="tx1"/>
                </a:solidFill>
                <a:effectLst>
                  <a:outerShdw blurRad="38100" dist="38100" dir="2700000" algn="tl">
                    <a:srgbClr val="000000">
                      <a:alpha val="43137"/>
                    </a:srgbClr>
                  </a:outerShdw>
                </a:effectLst>
                <a:latin typeface="Arial" pitchFamily="34" charset="0"/>
                <a:cs typeface="Arial" pitchFamily="34" charset="0"/>
              </a:rPr>
              <a:t>. Because Joseph her husband was a righteous man and did not want to expose her to public disgrace, he had in mind to divorce her quietly. </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CA4FF46-4114-403B-96C8-C6CDC9184C37}"/>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46FCEF1-98B9-46E4-880D-DD6B453BC4E8}"/>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Who’s the Baby?</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 What Did He Do?</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18FE78-B691-40FE-84D6-387CE42DD15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0EA9ED8-4A3E-439E-8CF0-33146CA1DE99}"/>
              </a:ext>
            </a:extLst>
          </p:cNvPr>
          <p:cNvSpPr>
            <a:spLocks noGrp="1" noChangeArrowheads="1"/>
          </p:cNvSpPr>
          <p:nvPr>
            <p:ph idx="1"/>
          </p:nvPr>
        </p:nvSpPr>
        <p:spPr>
          <a:xfrm>
            <a:off x="457200" y="1143000"/>
            <a:ext cx="8229600" cy="54102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taught us how to live.</a:t>
            </a:r>
          </a:p>
        </p:txBody>
      </p:sp>
      <p:sp>
        <p:nvSpPr>
          <p:cNvPr id="4" name="Rectangle 3">
            <a:extLst>
              <a:ext uri="{FF2B5EF4-FFF2-40B4-BE49-F238E27FC236}">
                <a16:creationId xmlns:a16="http://schemas.microsoft.com/office/drawing/2014/main" id="{8FDB72AC-E228-4575-8226-DA4B7A127AA7}"/>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Do?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9907852-964A-4877-B10D-F0B80555818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D993885-B934-440C-BCAA-BF8F41E45CB8}"/>
              </a:ext>
            </a:extLst>
          </p:cNvPr>
          <p:cNvSpPr>
            <a:spLocks noGrp="1" noChangeArrowheads="1"/>
          </p:cNvSpPr>
          <p:nvPr>
            <p:ph idx="1"/>
          </p:nvPr>
        </p:nvSpPr>
        <p:spPr>
          <a:xfrm>
            <a:off x="457200" y="1143000"/>
            <a:ext cx="8229600" cy="5410200"/>
          </a:xfrm>
        </p:spPr>
        <p:txBody>
          <a:bodyPr>
            <a:normAutofit fontScale="92500" lnSpcReduction="10000"/>
          </a:bodyPr>
          <a:lstStyle/>
          <a:p>
            <a:pPr marL="742950" indent="-742950" algn="just" eaLnBrk="1" fontAlgn="auto" hangingPunct="1">
              <a:spcAft>
                <a:spcPts val="0"/>
              </a:spcAft>
              <a:buFont typeface="Wingdings 2" panose="05020102010507070707" pitchFamily="18" charset="2"/>
              <a:buNone/>
              <a:defRPr/>
            </a:pPr>
            <a:r>
              <a:rPr lang="en-US" sz="4600" b="1" dirty="0">
                <a:solidFill>
                  <a:srgbClr val="990033"/>
                </a:solidFill>
                <a:effectLst>
                  <a:outerShdw blurRad="38100" dist="38100" dir="2700000" algn="tl">
                    <a:srgbClr val="000000">
                      <a:alpha val="43137"/>
                    </a:srgbClr>
                  </a:outerShdw>
                </a:effectLst>
                <a:latin typeface="Arial Narrow" pitchFamily="34" charset="0"/>
              </a:rPr>
              <a:t>A. He taught us how to live.</a:t>
            </a:r>
          </a:p>
          <a:p>
            <a:pPr marL="742950" indent="-742950" algn="ctr" eaLnBrk="1" fontAlgn="auto" hangingPunct="1">
              <a:spcAft>
                <a:spcPts val="0"/>
              </a:spcAft>
              <a:buFont typeface="Wingdings 2" panose="05020102010507070707" pitchFamily="18" charset="2"/>
              <a:buNone/>
              <a:defRPr/>
            </a:pPr>
            <a:r>
              <a:rPr lang="en-US" sz="4600" b="1" dirty="0">
                <a:solidFill>
                  <a:srgbClr val="990033"/>
                </a:solidFill>
                <a:effectLst>
                  <a:outerShdw blurRad="38100" dist="38100" dir="2700000" algn="tl">
                    <a:srgbClr val="000000">
                      <a:alpha val="43137"/>
                    </a:srgbClr>
                  </a:outerShdw>
                </a:effectLst>
                <a:latin typeface="Arial Narrow" pitchFamily="34" charset="0"/>
              </a:rPr>
              <a:t>	1.  On the Sermon on the Mount  	</a:t>
            </a:r>
            <a:r>
              <a:rPr lang="en-US" sz="30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5-7)</a:t>
            </a:r>
          </a:p>
          <a:p>
            <a:pPr marL="742950" indent="-742950" algn="ctr" eaLnBrk="1" fontAlgn="auto" hangingPunct="1">
              <a:spcAft>
                <a:spcPts val="0"/>
              </a:spcAft>
              <a:buFont typeface="Wingdings 2" panose="05020102010507070707" pitchFamily="18" charset="2"/>
              <a:buNone/>
              <a:defRPr/>
            </a:pPr>
            <a:r>
              <a:rPr lang="en-US" sz="4300" b="1" dirty="0">
                <a:solidFill>
                  <a:srgbClr val="006600"/>
                </a:solidFill>
                <a:effectLst>
                  <a:outerShdw blurRad="38100" dist="38100" dir="2700000" algn="tl">
                    <a:srgbClr val="000000">
                      <a:alpha val="43137"/>
                    </a:srgbClr>
                  </a:outerShdw>
                </a:effectLst>
                <a:latin typeface="Arial Narrow" pitchFamily="34" charset="0"/>
              </a:rPr>
              <a:t>Witnessing, the place of the Law, attitudes, adultery, divorce, making oaths, taking revenge, loving your enemies, benevolence, prayer &amp; fasting, worry, passing judgment, seeking eternal life.</a:t>
            </a:r>
          </a:p>
          <a:p>
            <a:pPr marL="742950" indent="-74295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742950" indent="-74295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50A65B38-E8E7-4561-BFAA-520AA4AB4DC0}"/>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Do?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EC0C3E0-4C71-412D-B47B-4B9B752ADFE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57B25CB-F503-40B1-A171-F361500139CE}"/>
              </a:ext>
            </a:extLst>
          </p:cNvPr>
          <p:cNvSpPr>
            <a:spLocks noGrp="1" noChangeArrowheads="1"/>
          </p:cNvSpPr>
          <p:nvPr>
            <p:ph idx="1"/>
          </p:nvPr>
        </p:nvSpPr>
        <p:spPr>
          <a:xfrm>
            <a:off x="457200" y="1143000"/>
            <a:ext cx="8229600" cy="5410200"/>
          </a:xfrm>
        </p:spPr>
        <p:txBody>
          <a:bodyPr>
            <a:normAutofit fontScale="92500"/>
          </a:bodyPr>
          <a:lstStyle/>
          <a:p>
            <a:pPr marL="742950" indent="-742950" algn="just" eaLnBrk="1" fontAlgn="auto" hangingPunct="1">
              <a:spcAft>
                <a:spcPts val="0"/>
              </a:spcAft>
              <a:buFont typeface="Wingdings 2" panose="05020102010507070707" pitchFamily="18" charset="2"/>
              <a:buNone/>
              <a:defRPr/>
            </a:pPr>
            <a:r>
              <a:rPr lang="en-US" sz="4600" b="1" dirty="0">
                <a:solidFill>
                  <a:srgbClr val="990033"/>
                </a:solidFill>
                <a:effectLst>
                  <a:outerShdw blurRad="38100" dist="38100" dir="2700000" algn="tl">
                    <a:srgbClr val="000000">
                      <a:alpha val="43137"/>
                    </a:srgbClr>
                  </a:outerShdw>
                </a:effectLst>
                <a:latin typeface="Arial Narrow" pitchFamily="34" charset="0"/>
              </a:rPr>
              <a:t>A. He taught us how to live.</a:t>
            </a:r>
          </a:p>
          <a:p>
            <a:pPr marL="742950" indent="-742950" eaLnBrk="1" fontAlgn="auto" hangingPunct="1">
              <a:spcAft>
                <a:spcPts val="0"/>
              </a:spcAft>
              <a:buFont typeface="Wingdings 2" panose="05020102010507070707" pitchFamily="18" charset="2"/>
              <a:buNone/>
              <a:defRPr/>
            </a:pPr>
            <a:r>
              <a:rPr lang="en-US" sz="4600" b="1" dirty="0">
                <a:solidFill>
                  <a:srgbClr val="990033"/>
                </a:solidFill>
                <a:effectLst>
                  <a:outerShdw blurRad="38100" dist="38100" dir="2700000" algn="tl">
                    <a:srgbClr val="000000">
                      <a:alpha val="43137"/>
                    </a:srgbClr>
                  </a:outerShdw>
                </a:effectLst>
                <a:latin typeface="Arial Narrow" pitchFamily="34" charset="0"/>
              </a:rPr>
              <a:t>	2. In the parables:</a:t>
            </a:r>
          </a:p>
          <a:p>
            <a:pPr marL="742950" indent="-742950" algn="ctr" eaLnBrk="1" fontAlgn="auto" hangingPunct="1">
              <a:spcAft>
                <a:spcPts val="0"/>
              </a:spcAft>
              <a:buFont typeface="Wingdings 2" panose="05020102010507070707" pitchFamily="18" charset="2"/>
              <a:buNone/>
              <a:defRPr/>
            </a:pPr>
            <a:r>
              <a:rPr lang="en-US" sz="4800" b="1" dirty="0">
                <a:solidFill>
                  <a:srgbClr val="990033"/>
                </a:solidFill>
                <a:effectLst>
                  <a:outerShdw blurRad="38100" dist="38100" dir="2700000" algn="tl">
                    <a:srgbClr val="000000">
                      <a:alpha val="43137"/>
                    </a:srgbClr>
                  </a:outerShdw>
                </a:effectLst>
                <a:latin typeface="Arial Narrow" pitchFamily="34" charset="0"/>
              </a:rPr>
              <a:t> </a:t>
            </a:r>
            <a:r>
              <a:rPr lang="en-US" sz="4300" b="1" dirty="0">
                <a:solidFill>
                  <a:srgbClr val="006600"/>
                </a:solidFill>
                <a:effectLst>
                  <a:outerShdw blurRad="38100" dist="38100" dir="2700000" algn="tl">
                    <a:srgbClr val="000000">
                      <a:alpha val="43137"/>
                    </a:srgbClr>
                  </a:outerShdw>
                </a:effectLst>
                <a:latin typeface="Arial Narrow" pitchFamily="34" charset="0"/>
              </a:rPr>
              <a:t>Stewardship, the kingdom of God, self righteousness, being prepared for His 2</a:t>
            </a:r>
            <a:r>
              <a:rPr lang="en-US" sz="4300" b="1" baseline="30000" dirty="0">
                <a:solidFill>
                  <a:srgbClr val="006600"/>
                </a:solidFill>
                <a:effectLst>
                  <a:outerShdw blurRad="38100" dist="38100" dir="2700000" algn="tl">
                    <a:srgbClr val="000000">
                      <a:alpha val="43137"/>
                    </a:srgbClr>
                  </a:outerShdw>
                </a:effectLst>
                <a:latin typeface="Arial Narrow" pitchFamily="34" charset="0"/>
              </a:rPr>
              <a:t>nd</a:t>
            </a:r>
            <a:r>
              <a:rPr lang="en-US" sz="4300" b="1" dirty="0">
                <a:solidFill>
                  <a:srgbClr val="006600"/>
                </a:solidFill>
                <a:effectLst>
                  <a:outerShdw blurRad="38100" dist="38100" dir="2700000" algn="tl">
                    <a:srgbClr val="000000">
                      <a:alpha val="43137"/>
                    </a:srgbClr>
                  </a:outerShdw>
                </a:effectLst>
                <a:latin typeface="Arial Narrow" pitchFamily="34" charset="0"/>
              </a:rPr>
              <a:t> Coming, forgiveness, God’s patience &amp; love for us, the nature of &amp; the importance of spreading the gospel message.</a:t>
            </a:r>
          </a:p>
        </p:txBody>
      </p:sp>
      <p:sp>
        <p:nvSpPr>
          <p:cNvPr id="4" name="Rectangle 3">
            <a:extLst>
              <a:ext uri="{FF2B5EF4-FFF2-40B4-BE49-F238E27FC236}">
                <a16:creationId xmlns:a16="http://schemas.microsoft.com/office/drawing/2014/main" id="{AE4A038D-9383-46E9-A045-2E4BF94E470F}"/>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Do?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8425560-0692-4FBC-B0E8-9676A258A78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0659C71-995B-4D91-B409-708335BFCBF3}"/>
              </a:ext>
            </a:extLst>
          </p:cNvPr>
          <p:cNvSpPr>
            <a:spLocks noGrp="1" noChangeArrowheads="1"/>
          </p:cNvSpPr>
          <p:nvPr>
            <p:ph idx="1"/>
          </p:nvPr>
        </p:nvSpPr>
        <p:spPr>
          <a:xfrm>
            <a:off x="457200" y="1143000"/>
            <a:ext cx="8229600" cy="54102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300" b="1" dirty="0">
                <a:solidFill>
                  <a:srgbClr val="990033"/>
                </a:solidFill>
                <a:effectLst>
                  <a:outerShdw blurRad="38100" dist="38100" dir="2700000" algn="tl">
                    <a:srgbClr val="000000">
                      <a:alpha val="43137"/>
                    </a:srgbClr>
                  </a:outerShdw>
                </a:effectLst>
                <a:latin typeface="Arial Narrow" pitchFamily="34" charset="0"/>
              </a:rPr>
              <a:t>A. He taught us how to live.</a:t>
            </a:r>
          </a:p>
          <a:p>
            <a:pPr marL="742950" indent="-742950" eaLnBrk="1" fontAlgn="auto" hangingPunct="1">
              <a:spcAft>
                <a:spcPts val="0"/>
              </a:spcAft>
              <a:buFont typeface="Wingdings 2" panose="05020102010507070707" pitchFamily="18" charset="2"/>
              <a:buNone/>
              <a:defRPr/>
            </a:pPr>
            <a:r>
              <a:rPr lang="en-US" sz="4300" b="1" dirty="0">
                <a:solidFill>
                  <a:srgbClr val="990033"/>
                </a:solidFill>
                <a:effectLst>
                  <a:outerShdw blurRad="38100" dist="38100" dir="2700000" algn="tl">
                    <a:srgbClr val="000000">
                      <a:alpha val="43137"/>
                    </a:srgbClr>
                  </a:outerShdw>
                </a:effectLst>
                <a:latin typeface="Arial Narrow" pitchFamily="34" charset="0"/>
              </a:rPr>
              <a:t>B. He showed us how to live.</a:t>
            </a:r>
            <a:endParaRPr lang="en-US" sz="4300" b="1" dirty="0">
              <a:solidFill>
                <a:srgbClr val="339966"/>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D23D90C0-A74D-49AC-ABB2-B5F6D6785BBC}"/>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Do?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2849630-9106-4A4A-9379-E127889DFFB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2D49E7C-3F67-429C-8C22-B6A28EE506C5}"/>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He showed us how to live.</a:t>
            </a:r>
          </a:p>
          <a:p>
            <a:pPr marL="609600" indent="-609600" algn="just">
              <a:buFontTx/>
              <a:buNone/>
              <a:defRPr/>
            </a:pPr>
            <a:r>
              <a:rPr lang="en-US" sz="4300" b="1" dirty="0">
                <a:solidFill>
                  <a:srgbClr val="990033"/>
                </a:solidFill>
                <a:effectLst>
                  <a:outerShdw blurRad="38100" dist="38100" dir="2700000" algn="tl">
                    <a:srgbClr val="000000">
                      <a:alpha val="43137"/>
                    </a:srgbClr>
                  </a:outerShdw>
                </a:effectLst>
                <a:latin typeface="Arial Narrow" pitchFamily="34" charset="0"/>
              </a:rPr>
              <a:t>	1</a:t>
            </a:r>
            <a:r>
              <a:rPr lang="en-US" sz="4300" b="1">
                <a:solidFill>
                  <a:srgbClr val="990033"/>
                </a:solidFill>
                <a:effectLst>
                  <a:outerShdw blurRad="38100" dist="38100" dir="2700000" algn="tl">
                    <a:srgbClr val="000000">
                      <a:alpha val="43137"/>
                    </a:srgbClr>
                  </a:outerShdw>
                </a:effectLst>
                <a:latin typeface="Arial Narrow" pitchFamily="34" charset="0"/>
              </a:rPr>
              <a:t>. He </a:t>
            </a:r>
            <a:r>
              <a:rPr lang="en-US" sz="4300" b="1" dirty="0">
                <a:solidFill>
                  <a:srgbClr val="990033"/>
                </a:solidFill>
                <a:effectLst>
                  <a:outerShdw blurRad="38100" dist="38100" dir="2700000" algn="tl">
                    <a:srgbClr val="000000">
                      <a:alpha val="43137"/>
                    </a:srgbClr>
                  </a:outerShdw>
                </a:effectLst>
                <a:latin typeface="Arial Narrow" pitchFamily="34" charset="0"/>
              </a:rPr>
              <a:t>demonstrated </a:t>
            </a:r>
            <a:r>
              <a:rPr lang="en-US" sz="4300" b="1" u="sng" dirty="0">
                <a:solidFill>
                  <a:srgbClr val="990033"/>
                </a:solidFill>
                <a:effectLst>
                  <a:outerShdw blurRad="38100" dist="38100" dir="2700000" algn="tl">
                    <a:srgbClr val="000000">
                      <a:alpha val="43137"/>
                    </a:srgbClr>
                  </a:outerShdw>
                </a:effectLst>
                <a:latin typeface="Arial Narrow" pitchFamily="34" charset="0"/>
              </a:rPr>
              <a:t>compassion</a:t>
            </a:r>
            <a:r>
              <a:rPr lang="en-US" sz="4300" b="1" dirty="0">
                <a:solidFill>
                  <a:srgbClr val="990033"/>
                </a:solidFill>
                <a:effectLst>
                  <a:outerShdw blurRad="38100" dist="38100" dir="2700000" algn="tl">
                    <a:srgbClr val="000000">
                      <a:alpha val="43137"/>
                    </a:srgbClr>
                  </a:outerShdw>
                </a:effectLst>
                <a:latin typeface="Arial Narrow" pitchFamily="34" charset="0"/>
              </a:rPr>
              <a:t> 	for people.  Examples:</a:t>
            </a:r>
          </a:p>
          <a:p>
            <a:pPr marL="609600" indent="-609600" algn="just">
              <a:buFontTx/>
              <a:buNone/>
              <a:defRPr/>
            </a:pPr>
            <a:r>
              <a:rPr lang="en-US" sz="4300" b="1" dirty="0">
                <a:solidFill>
                  <a:srgbClr val="990033"/>
                </a:solidFill>
                <a:effectLst>
                  <a:outerShdw blurRad="38100" dist="38100" dir="2700000" algn="tl">
                    <a:srgbClr val="000000">
                      <a:alpha val="43137"/>
                    </a:srgbClr>
                  </a:outerShdw>
                </a:effectLst>
                <a:latin typeface="Arial Narrow" pitchFamily="34" charset="0"/>
              </a:rPr>
              <a:t>	</a:t>
            </a:r>
          </a:p>
        </p:txBody>
      </p:sp>
      <p:sp>
        <p:nvSpPr>
          <p:cNvPr id="4" name="Rectangle 3">
            <a:extLst>
              <a:ext uri="{FF2B5EF4-FFF2-40B4-BE49-F238E27FC236}">
                <a16:creationId xmlns:a16="http://schemas.microsoft.com/office/drawing/2014/main" id="{8BC2E1E5-4806-4954-80AA-2F2DD8EFD1EE}"/>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Do?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E77C950-DFDC-47AA-AECD-87DCD365B24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C621F62-B5C0-4AD1-882C-9832E3096549}"/>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He showed us how to live.</a:t>
            </a:r>
          </a:p>
          <a:p>
            <a:pPr marL="609600" indent="-609600" algn="just">
              <a:buFontTx/>
              <a:buNone/>
              <a:defRPr/>
            </a:pPr>
            <a:r>
              <a:rPr lang="en-US" sz="4300" b="1" dirty="0">
                <a:solidFill>
                  <a:srgbClr val="990033"/>
                </a:solidFill>
                <a:effectLst>
                  <a:outerShdw blurRad="38100" dist="38100" dir="2700000" algn="tl">
                    <a:srgbClr val="000000">
                      <a:alpha val="43137"/>
                    </a:srgbClr>
                  </a:outerShdw>
                </a:effectLst>
                <a:latin typeface="Arial Narrow" pitchFamily="34" charset="0"/>
              </a:rPr>
              <a:t>	1</a:t>
            </a:r>
            <a:r>
              <a:rPr lang="en-US" sz="4300" b="1">
                <a:solidFill>
                  <a:srgbClr val="990033"/>
                </a:solidFill>
                <a:effectLst>
                  <a:outerShdw blurRad="38100" dist="38100" dir="2700000" algn="tl">
                    <a:srgbClr val="000000">
                      <a:alpha val="43137"/>
                    </a:srgbClr>
                  </a:outerShdw>
                </a:effectLst>
                <a:latin typeface="Arial Narrow" pitchFamily="34" charset="0"/>
              </a:rPr>
              <a:t>. He </a:t>
            </a:r>
            <a:r>
              <a:rPr lang="en-US" sz="4300" b="1" dirty="0">
                <a:solidFill>
                  <a:srgbClr val="990033"/>
                </a:solidFill>
                <a:effectLst>
                  <a:outerShdw blurRad="38100" dist="38100" dir="2700000" algn="tl">
                    <a:srgbClr val="000000">
                      <a:alpha val="43137"/>
                    </a:srgbClr>
                  </a:outerShdw>
                </a:effectLst>
                <a:latin typeface="Arial Narrow" pitchFamily="34" charset="0"/>
              </a:rPr>
              <a:t>demonstrated </a:t>
            </a:r>
            <a:r>
              <a:rPr lang="en-US" sz="4300" b="1" u="sng" dirty="0">
                <a:solidFill>
                  <a:srgbClr val="990033"/>
                </a:solidFill>
                <a:effectLst>
                  <a:outerShdw blurRad="38100" dist="38100" dir="2700000" algn="tl">
                    <a:srgbClr val="000000">
                      <a:alpha val="43137"/>
                    </a:srgbClr>
                  </a:outerShdw>
                </a:effectLst>
                <a:latin typeface="Arial Narrow" pitchFamily="34" charset="0"/>
              </a:rPr>
              <a:t>compassion</a:t>
            </a:r>
            <a:r>
              <a:rPr lang="en-US" sz="4300" b="1" dirty="0">
                <a:solidFill>
                  <a:srgbClr val="990033"/>
                </a:solidFill>
                <a:effectLst>
                  <a:outerShdw blurRad="38100" dist="38100" dir="2700000" algn="tl">
                    <a:srgbClr val="000000">
                      <a:alpha val="43137"/>
                    </a:srgbClr>
                  </a:outerShdw>
                </a:effectLst>
                <a:latin typeface="Arial Narrow" pitchFamily="34" charset="0"/>
              </a:rPr>
              <a:t> 	for people.  Examples:</a:t>
            </a:r>
          </a:p>
          <a:p>
            <a:pPr marL="609600" indent="-609600" algn="just">
              <a:buFontTx/>
              <a:buNone/>
              <a:defRPr/>
            </a:pPr>
            <a:r>
              <a:rPr lang="en-US" sz="4300" b="1" dirty="0">
                <a:solidFill>
                  <a:srgbClr val="990033"/>
                </a:solidFill>
                <a:effectLst>
                  <a:outerShdw blurRad="38100" dist="38100" dir="2700000" algn="tl">
                    <a:srgbClr val="000000">
                      <a:alpha val="43137"/>
                    </a:srgbClr>
                  </a:outerShdw>
                </a:effectLst>
                <a:latin typeface="Arial Narrow" pitchFamily="34" charset="0"/>
              </a:rPr>
              <a:t>		a.  Healing the Nobleman’s son.</a:t>
            </a:r>
          </a:p>
          <a:p>
            <a:pPr marL="609600" indent="-609600" algn="ctr">
              <a:buFontTx/>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ctr">
              <a:buFontTx/>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4:46-53</a:t>
            </a:r>
          </a:p>
        </p:txBody>
      </p:sp>
      <p:sp>
        <p:nvSpPr>
          <p:cNvPr id="4" name="Rectangle 3">
            <a:extLst>
              <a:ext uri="{FF2B5EF4-FFF2-40B4-BE49-F238E27FC236}">
                <a16:creationId xmlns:a16="http://schemas.microsoft.com/office/drawing/2014/main" id="{50CD07E4-C0B8-4664-8EA4-4A25AF6842FB}"/>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Do?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356F45E-D4BE-4D24-92E9-33EE894F2C7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40EEE8A-7EA6-4E9A-96B6-3CD8871BAA22}"/>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He showed us how to live.</a:t>
            </a:r>
          </a:p>
          <a:p>
            <a:pPr marL="609600" indent="-609600" algn="just">
              <a:buFontTx/>
              <a:buNone/>
              <a:defRPr/>
            </a:pPr>
            <a:r>
              <a:rPr lang="en-US" sz="4300" b="1" dirty="0">
                <a:solidFill>
                  <a:srgbClr val="990033"/>
                </a:solidFill>
                <a:effectLst>
                  <a:outerShdw blurRad="38100" dist="38100" dir="2700000" algn="tl">
                    <a:srgbClr val="000000">
                      <a:alpha val="43137"/>
                    </a:srgbClr>
                  </a:outerShdw>
                </a:effectLst>
                <a:latin typeface="Arial Narrow" pitchFamily="34" charset="0"/>
              </a:rPr>
              <a:t>	1</a:t>
            </a:r>
            <a:r>
              <a:rPr lang="en-US" sz="4300" b="1">
                <a:solidFill>
                  <a:srgbClr val="990033"/>
                </a:solidFill>
                <a:effectLst>
                  <a:outerShdw blurRad="38100" dist="38100" dir="2700000" algn="tl">
                    <a:srgbClr val="000000">
                      <a:alpha val="43137"/>
                    </a:srgbClr>
                  </a:outerShdw>
                </a:effectLst>
                <a:latin typeface="Arial Narrow" pitchFamily="34" charset="0"/>
              </a:rPr>
              <a:t>. He </a:t>
            </a:r>
            <a:r>
              <a:rPr lang="en-US" sz="4300" b="1" dirty="0">
                <a:solidFill>
                  <a:srgbClr val="990033"/>
                </a:solidFill>
                <a:effectLst>
                  <a:outerShdw blurRad="38100" dist="38100" dir="2700000" algn="tl">
                    <a:srgbClr val="000000">
                      <a:alpha val="43137"/>
                    </a:srgbClr>
                  </a:outerShdw>
                </a:effectLst>
                <a:latin typeface="Arial Narrow" pitchFamily="34" charset="0"/>
              </a:rPr>
              <a:t>demonstrated </a:t>
            </a:r>
            <a:r>
              <a:rPr lang="en-US" sz="4300" b="1" u="sng" dirty="0">
                <a:solidFill>
                  <a:srgbClr val="990033"/>
                </a:solidFill>
                <a:effectLst>
                  <a:outerShdw blurRad="38100" dist="38100" dir="2700000" algn="tl">
                    <a:srgbClr val="000000">
                      <a:alpha val="43137"/>
                    </a:srgbClr>
                  </a:outerShdw>
                </a:effectLst>
                <a:latin typeface="Arial Narrow" pitchFamily="34" charset="0"/>
              </a:rPr>
              <a:t>compassion</a:t>
            </a:r>
            <a:r>
              <a:rPr lang="en-US" sz="4300" b="1" dirty="0">
                <a:solidFill>
                  <a:srgbClr val="990033"/>
                </a:solidFill>
                <a:effectLst>
                  <a:outerShdw blurRad="38100" dist="38100" dir="2700000" algn="tl">
                    <a:srgbClr val="000000">
                      <a:alpha val="43137"/>
                    </a:srgbClr>
                  </a:outerShdw>
                </a:effectLst>
                <a:latin typeface="Arial Narrow" pitchFamily="34" charset="0"/>
              </a:rPr>
              <a:t> 	for people.  Examples:</a:t>
            </a:r>
          </a:p>
          <a:p>
            <a:pPr marL="609600" indent="-609600" algn="just">
              <a:buFontTx/>
              <a:buNone/>
              <a:defRPr/>
            </a:pPr>
            <a:r>
              <a:rPr lang="en-US" sz="4300" b="1" dirty="0">
                <a:solidFill>
                  <a:srgbClr val="990033"/>
                </a:solidFill>
                <a:effectLst>
                  <a:outerShdw blurRad="38100" dist="38100" dir="2700000" algn="tl">
                    <a:srgbClr val="000000">
                      <a:alpha val="43137"/>
                    </a:srgbClr>
                  </a:outerShdw>
                </a:effectLst>
                <a:latin typeface="Arial Narrow" pitchFamily="34" charset="0"/>
              </a:rPr>
              <a:t>		b.  The woman caught in 				adultery.</a:t>
            </a:r>
          </a:p>
          <a:p>
            <a:pPr marL="609600" indent="-609600" algn="ctr">
              <a:buFontTx/>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ctr">
              <a:buFontTx/>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8:1-11.</a:t>
            </a:r>
          </a:p>
        </p:txBody>
      </p:sp>
      <p:sp>
        <p:nvSpPr>
          <p:cNvPr id="4" name="Rectangle 3">
            <a:extLst>
              <a:ext uri="{FF2B5EF4-FFF2-40B4-BE49-F238E27FC236}">
                <a16:creationId xmlns:a16="http://schemas.microsoft.com/office/drawing/2014/main" id="{B52DBA71-A9E0-4218-826E-5C343D689027}"/>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Do?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5DCD423-D298-4563-B436-8C4257B72AC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7FB283-775A-46F4-98C5-72133C95168A}"/>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He showed us how to live.</a:t>
            </a:r>
          </a:p>
          <a:p>
            <a:pPr marL="609600" indent="-609600" algn="just">
              <a:buFontTx/>
              <a:buNone/>
              <a:defRPr/>
            </a:pPr>
            <a:r>
              <a:rPr lang="en-US" sz="4300" b="1" dirty="0">
                <a:solidFill>
                  <a:srgbClr val="990033"/>
                </a:solidFill>
                <a:effectLst>
                  <a:outerShdw blurRad="38100" dist="38100" dir="2700000" algn="tl">
                    <a:srgbClr val="000000">
                      <a:alpha val="43137"/>
                    </a:srgbClr>
                  </a:outerShdw>
                </a:effectLst>
                <a:latin typeface="Arial Narrow" pitchFamily="34" charset="0"/>
              </a:rPr>
              <a:t>	1</a:t>
            </a:r>
            <a:r>
              <a:rPr lang="en-US" sz="4300" b="1">
                <a:solidFill>
                  <a:srgbClr val="990033"/>
                </a:solidFill>
                <a:effectLst>
                  <a:outerShdw blurRad="38100" dist="38100" dir="2700000" algn="tl">
                    <a:srgbClr val="000000">
                      <a:alpha val="43137"/>
                    </a:srgbClr>
                  </a:outerShdw>
                </a:effectLst>
                <a:latin typeface="Arial Narrow" pitchFamily="34" charset="0"/>
              </a:rPr>
              <a:t>. He </a:t>
            </a:r>
            <a:r>
              <a:rPr lang="en-US" sz="4300" b="1" dirty="0">
                <a:solidFill>
                  <a:srgbClr val="990033"/>
                </a:solidFill>
                <a:effectLst>
                  <a:outerShdw blurRad="38100" dist="38100" dir="2700000" algn="tl">
                    <a:srgbClr val="000000">
                      <a:alpha val="43137"/>
                    </a:srgbClr>
                  </a:outerShdw>
                </a:effectLst>
                <a:latin typeface="Arial Narrow" pitchFamily="34" charset="0"/>
              </a:rPr>
              <a:t>demonstrated </a:t>
            </a:r>
            <a:r>
              <a:rPr lang="en-US" sz="4300" b="1" u="sng" dirty="0">
                <a:solidFill>
                  <a:srgbClr val="990033"/>
                </a:solidFill>
                <a:effectLst>
                  <a:outerShdw blurRad="38100" dist="38100" dir="2700000" algn="tl">
                    <a:srgbClr val="000000">
                      <a:alpha val="43137"/>
                    </a:srgbClr>
                  </a:outerShdw>
                </a:effectLst>
                <a:latin typeface="Arial Narrow" pitchFamily="34" charset="0"/>
              </a:rPr>
              <a:t>compassion</a:t>
            </a:r>
            <a:r>
              <a:rPr lang="en-US" sz="4300" b="1" dirty="0">
                <a:solidFill>
                  <a:srgbClr val="990033"/>
                </a:solidFill>
                <a:effectLst>
                  <a:outerShdw blurRad="38100" dist="38100" dir="2700000" algn="tl">
                    <a:srgbClr val="000000">
                      <a:alpha val="43137"/>
                    </a:srgbClr>
                  </a:outerShdw>
                </a:effectLst>
                <a:latin typeface="Arial Narrow" pitchFamily="34" charset="0"/>
              </a:rPr>
              <a:t> 	for people.  Examples:</a:t>
            </a:r>
          </a:p>
          <a:p>
            <a:pPr marL="609600" indent="-609600" algn="just">
              <a:buFontTx/>
              <a:buNone/>
              <a:defRPr/>
            </a:pPr>
            <a:r>
              <a:rPr lang="en-US" sz="4300" b="1" dirty="0">
                <a:solidFill>
                  <a:srgbClr val="990033"/>
                </a:solidFill>
                <a:effectLst>
                  <a:outerShdw blurRad="38100" dist="38100" dir="2700000" algn="tl">
                    <a:srgbClr val="000000">
                      <a:alpha val="43137"/>
                    </a:srgbClr>
                  </a:outerShdw>
                </a:effectLst>
                <a:latin typeface="Arial Narrow" pitchFamily="34" charset="0"/>
              </a:rPr>
              <a:t>		c.  The raising of Lazarus.</a:t>
            </a:r>
          </a:p>
          <a:p>
            <a:pPr marL="609600" indent="-609600" algn="just">
              <a:buFontTx/>
              <a:buNone/>
              <a:defRPr/>
            </a:pPr>
            <a:endParaRPr lang="en-US" sz="43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a:buFontTx/>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11:17-44</a:t>
            </a:r>
          </a:p>
        </p:txBody>
      </p:sp>
      <p:sp>
        <p:nvSpPr>
          <p:cNvPr id="4" name="Rectangle 3">
            <a:extLst>
              <a:ext uri="{FF2B5EF4-FFF2-40B4-BE49-F238E27FC236}">
                <a16:creationId xmlns:a16="http://schemas.microsoft.com/office/drawing/2014/main" id="{49DE0B23-549A-4B68-969E-DE7293DC7CEB}"/>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Do?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3B80239-0A73-4243-8A91-DC58074EBEB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D3571AB-5FB7-4E06-A870-F1625756BD17}"/>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He showed us how to live.</a:t>
            </a:r>
          </a:p>
          <a:p>
            <a:pPr marL="609600" indent="-609600" algn="just">
              <a:buFontTx/>
              <a:buNone/>
              <a:defRPr/>
            </a:pPr>
            <a:r>
              <a:rPr lang="en-US" sz="4300" b="1" dirty="0">
                <a:solidFill>
                  <a:srgbClr val="990033"/>
                </a:solidFill>
                <a:effectLst>
                  <a:outerShdw blurRad="38100" dist="38100" dir="2700000" algn="tl">
                    <a:srgbClr val="000000">
                      <a:alpha val="43137"/>
                    </a:srgbClr>
                  </a:outerShdw>
                </a:effectLst>
                <a:latin typeface="Arial Narrow" pitchFamily="34" charset="0"/>
              </a:rPr>
              <a:t>	1</a:t>
            </a:r>
            <a:r>
              <a:rPr lang="en-US" sz="4300" b="1">
                <a:solidFill>
                  <a:srgbClr val="990033"/>
                </a:solidFill>
                <a:effectLst>
                  <a:outerShdw blurRad="38100" dist="38100" dir="2700000" algn="tl">
                    <a:srgbClr val="000000">
                      <a:alpha val="43137"/>
                    </a:srgbClr>
                  </a:outerShdw>
                </a:effectLst>
                <a:latin typeface="Arial Narrow" pitchFamily="34" charset="0"/>
              </a:rPr>
              <a:t>. He </a:t>
            </a:r>
            <a:r>
              <a:rPr lang="en-US" sz="4300" b="1" dirty="0">
                <a:solidFill>
                  <a:srgbClr val="990033"/>
                </a:solidFill>
                <a:effectLst>
                  <a:outerShdw blurRad="38100" dist="38100" dir="2700000" algn="tl">
                    <a:srgbClr val="000000">
                      <a:alpha val="43137"/>
                    </a:srgbClr>
                  </a:outerShdw>
                </a:effectLst>
                <a:latin typeface="Arial Narrow" pitchFamily="34" charset="0"/>
              </a:rPr>
              <a:t>demonstrated </a:t>
            </a:r>
            <a:r>
              <a:rPr lang="en-US" sz="4300" b="1" u="sng" dirty="0">
                <a:solidFill>
                  <a:srgbClr val="990033"/>
                </a:solidFill>
                <a:effectLst>
                  <a:outerShdw blurRad="38100" dist="38100" dir="2700000" algn="tl">
                    <a:srgbClr val="000000">
                      <a:alpha val="43137"/>
                    </a:srgbClr>
                  </a:outerShdw>
                </a:effectLst>
                <a:latin typeface="Arial Narrow" pitchFamily="34" charset="0"/>
              </a:rPr>
              <a:t>compassion</a:t>
            </a:r>
            <a:r>
              <a:rPr lang="en-US" sz="4300" b="1" dirty="0">
                <a:solidFill>
                  <a:srgbClr val="990033"/>
                </a:solidFill>
                <a:effectLst>
                  <a:outerShdw blurRad="38100" dist="38100" dir="2700000" algn="tl">
                    <a:srgbClr val="000000">
                      <a:alpha val="43137"/>
                    </a:srgbClr>
                  </a:outerShdw>
                </a:effectLst>
                <a:latin typeface="Arial Narrow" pitchFamily="34" charset="0"/>
              </a:rPr>
              <a:t> 	for people.  Examples:</a:t>
            </a:r>
          </a:p>
          <a:p>
            <a:pPr marL="609600" indent="-609600" algn="just">
              <a:buFontTx/>
              <a:buNone/>
              <a:defRPr/>
            </a:pPr>
            <a:r>
              <a:rPr lang="en-US" sz="4300" b="1" dirty="0">
                <a:solidFill>
                  <a:srgbClr val="990033"/>
                </a:solidFill>
                <a:effectLst>
                  <a:outerShdw blurRad="38100" dist="38100" dir="2700000" algn="tl">
                    <a:srgbClr val="000000">
                      <a:alpha val="43137"/>
                    </a:srgbClr>
                  </a:outerShdw>
                </a:effectLst>
                <a:latin typeface="Arial Narrow" pitchFamily="34" charset="0"/>
              </a:rPr>
              <a:t>		d.  The feeding of the 5000.</a:t>
            </a:r>
          </a:p>
          <a:p>
            <a:pPr marL="609600" indent="-609600" algn="just">
              <a:buFontTx/>
              <a:buNone/>
              <a:defRPr/>
            </a:pPr>
            <a:endParaRPr lang="en-US" sz="43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a:buFontTx/>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6:5-15</a:t>
            </a:r>
          </a:p>
        </p:txBody>
      </p:sp>
      <p:sp>
        <p:nvSpPr>
          <p:cNvPr id="4" name="Rectangle 3">
            <a:extLst>
              <a:ext uri="{FF2B5EF4-FFF2-40B4-BE49-F238E27FC236}">
                <a16:creationId xmlns:a16="http://schemas.microsoft.com/office/drawing/2014/main" id="{AB8CF2D2-95F2-4F13-8696-2C9B17BF0B90}"/>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Do?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94621EE-9E8C-41C4-B434-BB98C53EE1E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427E611-881C-4D85-96E1-2FDA5617FC22}"/>
              </a:ext>
            </a:extLst>
          </p:cNvPr>
          <p:cNvSpPr>
            <a:spLocks noGrp="1" noChangeArrowheads="1"/>
          </p:cNvSpPr>
          <p:nvPr>
            <p:ph idx="1"/>
          </p:nvPr>
        </p:nvSpPr>
        <p:spPr>
          <a:xfrm>
            <a:off x="381000" y="1066800"/>
            <a:ext cx="8382000" cy="5791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1:19-23</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But after he had considered this, an angel of the Lord appeared to him in a dream and said, “Joseph son of David, do not be afraid to take Mary home as your wife, because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what is conceived in her is from the Holy Spirit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She will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give birth to a son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you are to give him the name Jesus, because he will save his people from their sins.” All this took place to fulfill what the Lord had said through the prophet: “The virgin will be with child and will give birth to a son, and they will call him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Immanuel”</a:t>
            </a:r>
            <a:r>
              <a:rPr lang="en-US" sz="2800" b="1" u="sng"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—which means, “God with us.”</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CF2F1A7-FECF-4170-9891-F3F74E65852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8A6810D-B2BB-4906-AFA6-D187AB4CBB72}"/>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He showed us how to live.</a:t>
            </a:r>
          </a:p>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a:t>
            </a:r>
            <a:r>
              <a:rPr lang="en-US" sz="4400" b="1">
                <a:solidFill>
                  <a:srgbClr val="990033"/>
                </a:solidFill>
                <a:effectLst>
                  <a:outerShdw blurRad="38100" dist="38100" dir="2700000" algn="tl">
                    <a:srgbClr val="000000">
                      <a:alpha val="43137"/>
                    </a:srgbClr>
                  </a:outerShdw>
                </a:effectLst>
                <a:latin typeface="Arial Narrow" pitchFamily="34" charset="0"/>
              </a:rPr>
              <a:t>. He </a:t>
            </a:r>
            <a:r>
              <a:rPr lang="en-US" sz="4400" b="1" dirty="0">
                <a:solidFill>
                  <a:srgbClr val="990033"/>
                </a:solidFill>
                <a:effectLst>
                  <a:outerShdw blurRad="38100" dist="38100" dir="2700000" algn="tl">
                    <a:srgbClr val="000000">
                      <a:alpha val="43137"/>
                    </a:srgbClr>
                  </a:outerShdw>
                </a:effectLst>
                <a:latin typeface="Arial Narrow" pitchFamily="34" charset="0"/>
              </a:rPr>
              <a:t>was an example of a 	</a:t>
            </a:r>
            <a:r>
              <a:rPr lang="en-US" sz="4400" b="1" u="sng" dirty="0">
                <a:solidFill>
                  <a:srgbClr val="990033"/>
                </a:solidFill>
                <a:effectLst>
                  <a:outerShdw blurRad="38100" dist="38100" dir="2700000" algn="tl">
                    <a:srgbClr val="000000">
                      <a:alpha val="43137"/>
                    </a:srgbClr>
                  </a:outerShdw>
                </a:effectLst>
                <a:latin typeface="Arial Narrow" pitchFamily="34" charset="0"/>
              </a:rPr>
              <a:t>prayer</a:t>
            </a:r>
            <a:r>
              <a:rPr lang="en-US" sz="4400" b="1" dirty="0">
                <a:solidFill>
                  <a:srgbClr val="990033"/>
                </a:solidFill>
                <a:effectLst>
                  <a:outerShdw blurRad="38100" dist="38100" dir="2700000" algn="tl">
                    <a:srgbClr val="000000">
                      <a:alpha val="43137"/>
                    </a:srgbClr>
                  </a:outerShdw>
                </a:effectLst>
                <a:latin typeface="Arial Narrow" pitchFamily="34" charset="0"/>
              </a:rPr>
              <a:t> warrior</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6:12 - One of those days Jesus went out to a mountainside to pray, and spent the night praying to God.</a:t>
            </a:r>
          </a:p>
        </p:txBody>
      </p:sp>
      <p:sp>
        <p:nvSpPr>
          <p:cNvPr id="4" name="Rectangle 3">
            <a:extLst>
              <a:ext uri="{FF2B5EF4-FFF2-40B4-BE49-F238E27FC236}">
                <a16:creationId xmlns:a16="http://schemas.microsoft.com/office/drawing/2014/main" id="{A5981CD0-1F94-42D5-8D3D-E82C7D3F7C6E}"/>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Do?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D850569-3C6A-45B6-BD52-8D72428D5A5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33172A5-43D6-401D-BFDA-39531374B00C}"/>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He showed us how to live.</a:t>
            </a:r>
          </a:p>
          <a:p>
            <a:pPr marL="609600" indent="-609600" algn="just">
              <a:buFontTx/>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Mark 8:34 - Then he called the crowd to him along with his disciples and said: “If anyone would come after me, he must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deny himself</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take up his cross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follow me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161D12ED-D4F0-48E1-B270-538FF46F4F4D}"/>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Do?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01510AF-38E3-43E4-93E9-09B3EF321D0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36CBAEA-3588-4A7E-BF19-B85371E85E47}"/>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taught us how to </a:t>
            </a:r>
            <a:r>
              <a:rPr lang="en-US" sz="4400" b="1" u="sng" dirty="0">
                <a:solidFill>
                  <a:srgbClr val="990033"/>
                </a:solidFill>
                <a:effectLst>
                  <a:outerShdw blurRad="38100" dist="38100" dir="2700000" algn="tl">
                    <a:srgbClr val="000000">
                      <a:alpha val="43137"/>
                    </a:srgbClr>
                  </a:outerShdw>
                </a:effectLst>
                <a:latin typeface="Arial Narrow" pitchFamily="34" charset="0"/>
              </a:rPr>
              <a:t>live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He </a:t>
            </a:r>
            <a:r>
              <a:rPr lang="en-US" sz="4400" b="1" u="sng" dirty="0">
                <a:solidFill>
                  <a:srgbClr val="990033"/>
                </a:solidFill>
                <a:effectLst>
                  <a:outerShdw blurRad="38100" dist="38100" dir="2700000" algn="tl">
                    <a:srgbClr val="000000">
                      <a:alpha val="43137"/>
                    </a:srgbClr>
                  </a:outerShdw>
                </a:effectLst>
                <a:latin typeface="Arial Narrow" pitchFamily="34" charset="0"/>
              </a:rPr>
              <a:t>showed</a:t>
            </a:r>
            <a:r>
              <a:rPr lang="en-US" sz="4400" b="1" dirty="0">
                <a:solidFill>
                  <a:srgbClr val="990033"/>
                </a:solidFill>
                <a:effectLst>
                  <a:outerShdw blurRad="38100" dist="38100" dir="2700000" algn="tl">
                    <a:srgbClr val="000000">
                      <a:alpha val="43137"/>
                    </a:srgbClr>
                  </a:outerShdw>
                </a:effectLst>
                <a:latin typeface="Arial Narrow" pitchFamily="34" charset="0"/>
              </a:rPr>
              <a:t> us how to live.</a:t>
            </a:r>
          </a:p>
          <a:p>
            <a:pPr marL="609600" indent="-609600"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He </a:t>
            </a:r>
            <a:r>
              <a:rPr lang="en-US" sz="4400" b="1" u="sng" dirty="0">
                <a:solidFill>
                  <a:srgbClr val="990033"/>
                </a:solidFill>
                <a:effectLst>
                  <a:outerShdw blurRad="38100" dist="38100" dir="2700000" algn="tl">
                    <a:srgbClr val="000000">
                      <a:alpha val="43137"/>
                    </a:srgbClr>
                  </a:outerShdw>
                </a:effectLst>
                <a:latin typeface="Arial Narrow" pitchFamily="34" charset="0"/>
              </a:rPr>
              <a:t>died</a:t>
            </a:r>
            <a:r>
              <a:rPr lang="en-US" sz="4400" b="1" dirty="0">
                <a:solidFill>
                  <a:srgbClr val="990033"/>
                </a:solidFill>
                <a:effectLst>
                  <a:outerShdw blurRad="38100" dist="38100" dir="2700000" algn="tl">
                    <a:srgbClr val="000000">
                      <a:alpha val="43137"/>
                    </a:srgbClr>
                  </a:outerShdw>
                </a:effectLst>
                <a:latin typeface="Arial Narrow" pitchFamily="34" charset="0"/>
              </a:rPr>
              <a:t> on the </a:t>
            </a:r>
            <a:r>
              <a:rPr lang="en-US" sz="4400" b="1" u="sng" dirty="0">
                <a:solidFill>
                  <a:srgbClr val="990033"/>
                </a:solidFill>
                <a:effectLst>
                  <a:outerShdw blurRad="38100" dist="38100" dir="2700000" algn="tl">
                    <a:srgbClr val="000000">
                      <a:alpha val="43137"/>
                    </a:srgbClr>
                  </a:outerShdw>
                </a:effectLst>
                <a:latin typeface="Arial Narrow" pitchFamily="34" charset="0"/>
              </a:rPr>
              <a:t>cross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742950" indent="-74295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Tx/>
              <a:buNone/>
              <a:defRPr/>
            </a:pPr>
            <a:r>
              <a:rPr lang="en-US" sz="4300" b="1" dirty="0">
                <a:solidFill>
                  <a:srgbClr val="990033"/>
                </a:solidFill>
                <a:effectLst>
                  <a:outerShdw blurRad="38100" dist="38100" dir="2700000" algn="tl">
                    <a:srgbClr val="000000">
                      <a:alpha val="43137"/>
                    </a:srgbClr>
                  </a:outerShdw>
                </a:effectLst>
                <a:latin typeface="Arial Narrow" pitchFamily="34" charset="0"/>
              </a:rPr>
              <a:t>	</a:t>
            </a:r>
          </a:p>
        </p:txBody>
      </p:sp>
      <p:sp>
        <p:nvSpPr>
          <p:cNvPr id="4" name="Rectangle 3">
            <a:extLst>
              <a:ext uri="{FF2B5EF4-FFF2-40B4-BE49-F238E27FC236}">
                <a16:creationId xmlns:a16="http://schemas.microsoft.com/office/drawing/2014/main" id="{A5E15DCF-FF10-4BE2-8E9E-AE0EDFF7D277}"/>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Do?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CC95290-1964-47EB-80F3-22EF49CC7F0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C255740-4785-436C-BDAD-9CF70D9AA2DF}"/>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He died on a cross.</a:t>
            </a:r>
          </a:p>
          <a:p>
            <a:pPr marL="609600" indent="-609600" algn="ctr">
              <a:buFontTx/>
              <a:buNone/>
              <a:defRPr/>
            </a:pPr>
            <a:r>
              <a:rPr lang="en-US" sz="4400" b="1" dirty="0">
                <a:solidFill>
                  <a:srgbClr val="339966"/>
                </a:solidFill>
                <a:effectLst>
                  <a:outerShdw blurRad="38100" dist="38100" dir="2700000" algn="tl">
                    <a:srgbClr val="000000">
                      <a:alpha val="43137"/>
                    </a:srgbClr>
                  </a:outerShdw>
                </a:effectLst>
                <a:latin typeface="Arial Narrow" pitchFamily="34" charset="0"/>
              </a:rPr>
              <a:t>Why did Jesus die for you?</a:t>
            </a:r>
          </a:p>
          <a:p>
            <a:pPr marL="609600" indent="-609600" algn="just">
              <a:buFontTx/>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a:buFontTx/>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6:23 - For the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wages of sin is death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but the gift of God is eternal life in Christ Jesus our Lord.</a:t>
            </a:r>
          </a:p>
          <a:p>
            <a:pPr marL="742950" indent="-74295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3EE1E3BB-C464-47DB-8B5E-7DFE64343944}"/>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Do?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BD84DFC-8116-4236-8FEA-915AE99EEEB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2433D65-BF71-4745-A3E9-D8FCF818C303}"/>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taught us how to </a:t>
            </a:r>
            <a:r>
              <a:rPr lang="en-US" sz="4400" b="1" u="sng" dirty="0">
                <a:solidFill>
                  <a:srgbClr val="990033"/>
                </a:solidFill>
                <a:effectLst>
                  <a:outerShdw blurRad="38100" dist="38100" dir="2700000" algn="tl">
                    <a:srgbClr val="000000">
                      <a:alpha val="43137"/>
                    </a:srgbClr>
                  </a:outerShdw>
                </a:effectLst>
                <a:latin typeface="Arial Narrow" pitchFamily="34" charset="0"/>
              </a:rPr>
              <a:t>live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He </a:t>
            </a:r>
            <a:r>
              <a:rPr lang="en-US" sz="4400" b="1" u="sng" dirty="0">
                <a:solidFill>
                  <a:srgbClr val="990033"/>
                </a:solidFill>
                <a:effectLst>
                  <a:outerShdw blurRad="38100" dist="38100" dir="2700000" algn="tl">
                    <a:srgbClr val="000000">
                      <a:alpha val="43137"/>
                    </a:srgbClr>
                  </a:outerShdw>
                </a:effectLst>
                <a:latin typeface="Arial Narrow" pitchFamily="34" charset="0"/>
              </a:rPr>
              <a:t>showed</a:t>
            </a:r>
            <a:r>
              <a:rPr lang="en-US" sz="4400" b="1" dirty="0">
                <a:solidFill>
                  <a:srgbClr val="990033"/>
                </a:solidFill>
                <a:effectLst>
                  <a:outerShdw blurRad="38100" dist="38100" dir="2700000" algn="tl">
                    <a:srgbClr val="000000">
                      <a:alpha val="43137"/>
                    </a:srgbClr>
                  </a:outerShdw>
                </a:effectLst>
                <a:latin typeface="Arial Narrow" pitchFamily="34" charset="0"/>
              </a:rPr>
              <a:t> us how to live.</a:t>
            </a:r>
          </a:p>
          <a:p>
            <a:pPr marL="609600" indent="-609600"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He </a:t>
            </a:r>
            <a:r>
              <a:rPr lang="en-US" sz="4400" b="1" u="sng" dirty="0">
                <a:solidFill>
                  <a:srgbClr val="990033"/>
                </a:solidFill>
                <a:effectLst>
                  <a:outerShdw blurRad="38100" dist="38100" dir="2700000" algn="tl">
                    <a:srgbClr val="000000">
                      <a:alpha val="43137"/>
                    </a:srgbClr>
                  </a:outerShdw>
                </a:effectLst>
                <a:latin typeface="Arial Narrow" pitchFamily="34" charset="0"/>
              </a:rPr>
              <a:t>died</a:t>
            </a:r>
            <a:r>
              <a:rPr lang="en-US" sz="4400" b="1" dirty="0">
                <a:solidFill>
                  <a:srgbClr val="990033"/>
                </a:solidFill>
                <a:effectLst>
                  <a:outerShdw blurRad="38100" dist="38100" dir="2700000" algn="tl">
                    <a:srgbClr val="000000">
                      <a:alpha val="43137"/>
                    </a:srgbClr>
                  </a:outerShdw>
                </a:effectLst>
                <a:latin typeface="Arial Narrow" pitchFamily="34" charset="0"/>
              </a:rPr>
              <a:t> on the </a:t>
            </a:r>
            <a:r>
              <a:rPr lang="en-US" sz="4400" b="1" u="sng" dirty="0">
                <a:solidFill>
                  <a:srgbClr val="990033"/>
                </a:solidFill>
                <a:effectLst>
                  <a:outerShdw blurRad="38100" dist="38100" dir="2700000" algn="tl">
                    <a:srgbClr val="000000">
                      <a:alpha val="43137"/>
                    </a:srgbClr>
                  </a:outerShdw>
                </a:effectLst>
                <a:latin typeface="Arial Narrow" pitchFamily="34" charset="0"/>
              </a:rPr>
              <a:t>cross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He was </a:t>
            </a:r>
            <a:r>
              <a:rPr lang="en-US" sz="4400" b="1" u="sng" dirty="0">
                <a:solidFill>
                  <a:srgbClr val="990033"/>
                </a:solidFill>
                <a:effectLst>
                  <a:outerShdw blurRad="38100" dist="38100" dir="2700000" algn="tl">
                    <a:srgbClr val="000000">
                      <a:alpha val="43137"/>
                    </a:srgbClr>
                  </a:outerShdw>
                </a:effectLst>
                <a:latin typeface="Arial Narrow" pitchFamily="34" charset="0"/>
              </a:rPr>
              <a:t>resurrection</a:t>
            </a:r>
            <a:r>
              <a:rPr lang="en-US" sz="4400" b="1" dirty="0">
                <a:solidFill>
                  <a:srgbClr val="990033"/>
                </a:solidFill>
                <a:effectLst>
                  <a:outerShdw blurRad="38100" dist="38100" dir="2700000" algn="tl">
                    <a:srgbClr val="000000">
                      <a:alpha val="43137"/>
                    </a:srgbClr>
                  </a:outerShdw>
                </a:effectLst>
                <a:latin typeface="Arial Narrow" pitchFamily="34" charset="0"/>
              </a:rPr>
              <a:t> from the grave.</a:t>
            </a:r>
          </a:p>
          <a:p>
            <a:pPr marL="609600" indent="-609600" algn="just">
              <a:buFontTx/>
              <a:buNone/>
              <a:defRPr/>
            </a:pPr>
            <a:r>
              <a:rPr lang="en-US" sz="4300" b="1" dirty="0">
                <a:solidFill>
                  <a:srgbClr val="990033"/>
                </a:solidFill>
                <a:effectLst>
                  <a:outerShdw blurRad="38100" dist="38100" dir="2700000" algn="tl">
                    <a:srgbClr val="000000">
                      <a:alpha val="43137"/>
                    </a:srgbClr>
                  </a:outerShdw>
                </a:effectLst>
                <a:latin typeface="Arial Narrow" pitchFamily="34" charset="0"/>
              </a:rPr>
              <a:t>	</a:t>
            </a:r>
          </a:p>
        </p:txBody>
      </p:sp>
      <p:sp>
        <p:nvSpPr>
          <p:cNvPr id="4" name="Rectangle 3">
            <a:extLst>
              <a:ext uri="{FF2B5EF4-FFF2-40B4-BE49-F238E27FC236}">
                <a16:creationId xmlns:a16="http://schemas.microsoft.com/office/drawing/2014/main" id="{41E3668D-6BD6-4699-9FCD-155783712A44}"/>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Do?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668CDE0-4783-4A08-9559-D4DCB26BCF0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A624CDE-87D5-463D-BEE3-71C97679AFE0}"/>
              </a:ext>
            </a:extLst>
          </p:cNvPr>
          <p:cNvSpPr>
            <a:spLocks noGrp="1" noChangeArrowheads="1"/>
          </p:cNvSpPr>
          <p:nvPr>
            <p:ph idx="1"/>
          </p:nvPr>
        </p:nvSpPr>
        <p:spPr>
          <a:xfrm>
            <a:off x="457200" y="1143000"/>
            <a:ext cx="8229600" cy="5715000"/>
          </a:xfrm>
        </p:spPr>
        <p:txBody>
          <a:bodyPr>
            <a:normAutofit/>
          </a:bodyPr>
          <a:lstStyle/>
          <a:p>
            <a:pPr marL="609600" indent="-609600" algn="just">
              <a:buFont typeface="Wingdings 2" panose="05020102010507070707" pitchFamily="18" charset="2"/>
              <a:buNone/>
              <a:defRPr/>
            </a:pPr>
            <a:r>
              <a:rPr lang="en-US" sz="4800" b="1" dirty="0">
                <a:solidFill>
                  <a:srgbClr val="990033"/>
                </a:solidFill>
                <a:effectLst>
                  <a:outerShdw blurRad="38100" dist="38100" dir="2700000" algn="tl">
                    <a:srgbClr val="000000">
                      <a:alpha val="43137"/>
                    </a:srgbClr>
                  </a:outerShdw>
                </a:effectLst>
                <a:latin typeface="Arial Narrow" pitchFamily="34" charset="0"/>
              </a:rPr>
              <a:t>D. He was </a:t>
            </a:r>
            <a:r>
              <a:rPr lang="en-US" sz="4800" b="1" u="sng" dirty="0">
                <a:solidFill>
                  <a:srgbClr val="990033"/>
                </a:solidFill>
                <a:effectLst>
                  <a:outerShdw blurRad="38100" dist="38100" dir="2700000" algn="tl">
                    <a:srgbClr val="000000">
                      <a:alpha val="43137"/>
                    </a:srgbClr>
                  </a:outerShdw>
                </a:effectLst>
                <a:latin typeface="Arial Narrow" pitchFamily="34" charset="0"/>
              </a:rPr>
              <a:t>resurrected</a:t>
            </a:r>
            <a:r>
              <a:rPr lang="en-US" sz="4800" b="1" dirty="0">
                <a:solidFill>
                  <a:srgbClr val="990033"/>
                </a:solidFill>
                <a:effectLst>
                  <a:outerShdw blurRad="38100" dist="38100" dir="2700000" algn="tl">
                    <a:srgbClr val="000000">
                      <a:alpha val="43137"/>
                    </a:srgbClr>
                  </a:outerShdw>
                </a:effectLst>
                <a:latin typeface="Arial Narrow" pitchFamily="34" charset="0"/>
              </a:rPr>
              <a:t> from the grave.</a:t>
            </a:r>
          </a:p>
          <a:p>
            <a:pPr marL="609600" indent="-609600" algn="ctr">
              <a:buFontTx/>
              <a:buNone/>
              <a:defRPr/>
            </a:pPr>
            <a:r>
              <a:rPr lang="en-US" sz="4800" b="1" dirty="0">
                <a:solidFill>
                  <a:srgbClr val="339966"/>
                </a:solidFill>
                <a:effectLst>
                  <a:outerShdw blurRad="38100" dist="38100" dir="2700000" algn="tl">
                    <a:srgbClr val="000000">
                      <a:alpha val="43137"/>
                    </a:srgbClr>
                  </a:outerShdw>
                </a:effectLst>
                <a:latin typeface="Arial Narrow" pitchFamily="34" charset="0"/>
              </a:rPr>
              <a:t>What did this prove?</a:t>
            </a:r>
          </a:p>
          <a:p>
            <a:pPr marL="609600" indent="-609600" algn="just">
              <a:buFontTx/>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15:20 - But Christ has indeed been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raised from the dead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first fruits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of those who have fallen asleep.</a:t>
            </a:r>
          </a:p>
        </p:txBody>
      </p:sp>
      <p:sp>
        <p:nvSpPr>
          <p:cNvPr id="4" name="Rectangle 3">
            <a:extLst>
              <a:ext uri="{FF2B5EF4-FFF2-40B4-BE49-F238E27FC236}">
                <a16:creationId xmlns:a16="http://schemas.microsoft.com/office/drawing/2014/main" id="{3737C3E6-86C2-4AC2-9490-55677609C652}"/>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Do?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748C5E8-37E4-452C-93A7-8DA3701E3F6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3274456-A823-43CC-8ADC-E2B125F8C471}"/>
              </a:ext>
            </a:extLst>
          </p:cNvPr>
          <p:cNvSpPr>
            <a:spLocks noGrp="1" noChangeArrowheads="1"/>
          </p:cNvSpPr>
          <p:nvPr>
            <p:ph idx="1"/>
          </p:nvPr>
        </p:nvSpPr>
        <p:spPr>
          <a:xfrm>
            <a:off x="457200" y="1143000"/>
            <a:ext cx="8229600" cy="5715000"/>
          </a:xfrm>
        </p:spPr>
        <p:txBody>
          <a:bodyPr>
            <a:normAutofit/>
          </a:bodyPr>
          <a:lstStyle/>
          <a:p>
            <a:pPr marL="609600" indent="-609600" algn="just">
              <a:lnSpc>
                <a:spcPct val="90000"/>
              </a:lnSpc>
              <a:buFont typeface="Wingdings 2" panose="05020102010507070707" pitchFamily="18" charset="2"/>
              <a:buNone/>
              <a:defRPr/>
            </a:pPr>
            <a:r>
              <a:rPr lang="en-US" sz="4800" b="1" dirty="0">
                <a:solidFill>
                  <a:srgbClr val="990033"/>
                </a:solidFill>
                <a:effectLst>
                  <a:outerShdw blurRad="38100" dist="38100" dir="2700000" algn="tl">
                    <a:srgbClr val="000000">
                      <a:alpha val="43137"/>
                    </a:srgbClr>
                  </a:outerShdw>
                </a:effectLst>
                <a:latin typeface="Arial Narrow" pitchFamily="34" charset="0"/>
              </a:rPr>
              <a:t>A. He taught us how to </a:t>
            </a:r>
            <a:r>
              <a:rPr lang="en-US" sz="4800" b="1" u="sng" dirty="0">
                <a:solidFill>
                  <a:srgbClr val="990033"/>
                </a:solidFill>
                <a:effectLst>
                  <a:outerShdw blurRad="38100" dist="38100" dir="2700000" algn="tl">
                    <a:srgbClr val="000000">
                      <a:alpha val="43137"/>
                    </a:srgbClr>
                  </a:outerShdw>
                </a:effectLst>
                <a:latin typeface="Arial Narrow" pitchFamily="34" charset="0"/>
              </a:rPr>
              <a:t>live</a:t>
            </a:r>
            <a:r>
              <a:rPr lang="en-US" sz="48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a:lnSpc>
                <a:spcPct val="90000"/>
              </a:lnSpc>
              <a:buFont typeface="Wingdings 2" panose="05020102010507070707" pitchFamily="18" charset="2"/>
              <a:buNone/>
              <a:defRPr/>
            </a:pPr>
            <a:r>
              <a:rPr lang="en-US" sz="4800" b="1" dirty="0">
                <a:solidFill>
                  <a:srgbClr val="990033"/>
                </a:solidFill>
                <a:effectLst>
                  <a:outerShdw blurRad="38100" dist="38100" dir="2700000" algn="tl">
                    <a:srgbClr val="000000">
                      <a:alpha val="43137"/>
                    </a:srgbClr>
                  </a:outerShdw>
                </a:effectLst>
                <a:latin typeface="Arial Narrow" pitchFamily="34" charset="0"/>
              </a:rPr>
              <a:t>B. He </a:t>
            </a:r>
            <a:r>
              <a:rPr lang="en-US" sz="4800" b="1" u="sng" dirty="0">
                <a:solidFill>
                  <a:srgbClr val="990033"/>
                </a:solidFill>
                <a:effectLst>
                  <a:outerShdw blurRad="38100" dist="38100" dir="2700000" algn="tl">
                    <a:srgbClr val="000000">
                      <a:alpha val="43137"/>
                    </a:srgbClr>
                  </a:outerShdw>
                </a:effectLst>
                <a:latin typeface="Arial Narrow" pitchFamily="34" charset="0"/>
              </a:rPr>
              <a:t>showed</a:t>
            </a:r>
            <a:r>
              <a:rPr lang="en-US" sz="4800" b="1" dirty="0">
                <a:solidFill>
                  <a:srgbClr val="990033"/>
                </a:solidFill>
                <a:effectLst>
                  <a:outerShdw blurRad="38100" dist="38100" dir="2700000" algn="tl">
                    <a:srgbClr val="000000">
                      <a:alpha val="43137"/>
                    </a:srgbClr>
                  </a:outerShdw>
                </a:effectLst>
                <a:latin typeface="Arial Narrow" pitchFamily="34" charset="0"/>
              </a:rPr>
              <a:t> us how to live.</a:t>
            </a:r>
          </a:p>
          <a:p>
            <a:pPr marL="609600" indent="-609600" algn="just">
              <a:lnSpc>
                <a:spcPct val="90000"/>
              </a:lnSpc>
              <a:buFont typeface="Wingdings 2" panose="05020102010507070707" pitchFamily="18" charset="2"/>
              <a:buNone/>
              <a:defRPr/>
            </a:pPr>
            <a:r>
              <a:rPr lang="en-US" sz="4800" b="1" dirty="0">
                <a:solidFill>
                  <a:srgbClr val="990033"/>
                </a:solidFill>
                <a:effectLst>
                  <a:outerShdw blurRad="38100" dist="38100" dir="2700000" algn="tl">
                    <a:srgbClr val="000000">
                      <a:alpha val="43137"/>
                    </a:srgbClr>
                  </a:outerShdw>
                </a:effectLst>
                <a:latin typeface="Arial Narrow" pitchFamily="34" charset="0"/>
              </a:rPr>
              <a:t>C. He </a:t>
            </a:r>
            <a:r>
              <a:rPr lang="en-US" sz="4800" b="1" u="sng" dirty="0">
                <a:solidFill>
                  <a:srgbClr val="990033"/>
                </a:solidFill>
                <a:effectLst>
                  <a:outerShdw blurRad="38100" dist="38100" dir="2700000" algn="tl">
                    <a:srgbClr val="000000">
                      <a:alpha val="43137"/>
                    </a:srgbClr>
                  </a:outerShdw>
                </a:effectLst>
                <a:latin typeface="Arial Narrow" pitchFamily="34" charset="0"/>
              </a:rPr>
              <a:t>died</a:t>
            </a:r>
            <a:r>
              <a:rPr lang="en-US" sz="4800" b="1" dirty="0">
                <a:solidFill>
                  <a:srgbClr val="990033"/>
                </a:solidFill>
                <a:effectLst>
                  <a:outerShdw blurRad="38100" dist="38100" dir="2700000" algn="tl">
                    <a:srgbClr val="000000">
                      <a:alpha val="43137"/>
                    </a:srgbClr>
                  </a:outerShdw>
                </a:effectLst>
                <a:latin typeface="Arial Narrow" pitchFamily="34" charset="0"/>
              </a:rPr>
              <a:t> on the </a:t>
            </a:r>
            <a:r>
              <a:rPr lang="en-US" sz="4800" b="1" u="sng" dirty="0">
                <a:solidFill>
                  <a:srgbClr val="990033"/>
                </a:solidFill>
                <a:effectLst>
                  <a:outerShdw blurRad="38100" dist="38100" dir="2700000" algn="tl">
                    <a:srgbClr val="000000">
                      <a:alpha val="43137"/>
                    </a:srgbClr>
                  </a:outerShdw>
                </a:effectLst>
                <a:latin typeface="Arial Narrow" pitchFamily="34" charset="0"/>
              </a:rPr>
              <a:t>cross</a:t>
            </a:r>
            <a:r>
              <a:rPr lang="en-US" sz="48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a:lnSpc>
                <a:spcPct val="90000"/>
              </a:lnSpc>
              <a:buFont typeface="Wingdings 2" panose="05020102010507070707" pitchFamily="18" charset="2"/>
              <a:buNone/>
              <a:defRPr/>
            </a:pPr>
            <a:r>
              <a:rPr lang="en-US" sz="4800" b="1" dirty="0">
                <a:solidFill>
                  <a:srgbClr val="990033"/>
                </a:solidFill>
                <a:effectLst>
                  <a:outerShdw blurRad="38100" dist="38100" dir="2700000" algn="tl">
                    <a:srgbClr val="000000">
                      <a:alpha val="43137"/>
                    </a:srgbClr>
                  </a:outerShdw>
                </a:effectLst>
                <a:latin typeface="Arial Narrow" pitchFamily="34" charset="0"/>
              </a:rPr>
              <a:t>D. He was </a:t>
            </a:r>
            <a:r>
              <a:rPr lang="en-US" sz="4800" b="1" u="sng" dirty="0">
                <a:solidFill>
                  <a:srgbClr val="990033"/>
                </a:solidFill>
                <a:effectLst>
                  <a:outerShdw blurRad="38100" dist="38100" dir="2700000" algn="tl">
                    <a:srgbClr val="000000">
                      <a:alpha val="43137"/>
                    </a:srgbClr>
                  </a:outerShdw>
                </a:effectLst>
                <a:latin typeface="Arial Narrow" pitchFamily="34" charset="0"/>
              </a:rPr>
              <a:t>resurrected</a:t>
            </a:r>
            <a:r>
              <a:rPr lang="en-US" sz="4800" b="1" dirty="0">
                <a:solidFill>
                  <a:srgbClr val="990033"/>
                </a:solidFill>
                <a:effectLst>
                  <a:outerShdw blurRad="38100" dist="38100" dir="2700000" algn="tl">
                    <a:srgbClr val="000000">
                      <a:alpha val="43137"/>
                    </a:srgbClr>
                  </a:outerShdw>
                </a:effectLst>
                <a:latin typeface="Arial Narrow" pitchFamily="34" charset="0"/>
              </a:rPr>
              <a:t> from the grave.</a:t>
            </a:r>
          </a:p>
          <a:p>
            <a:pPr marL="609600" indent="-609600" algn="just">
              <a:lnSpc>
                <a:spcPct val="90000"/>
              </a:lnSpc>
              <a:buFont typeface="Wingdings 2" panose="05020102010507070707" pitchFamily="18" charset="2"/>
              <a:buNone/>
              <a:defRPr/>
            </a:pPr>
            <a:r>
              <a:rPr lang="en-US" sz="4800" b="1" dirty="0">
                <a:solidFill>
                  <a:srgbClr val="990033"/>
                </a:solidFill>
                <a:effectLst>
                  <a:outerShdw blurRad="38100" dist="38100" dir="2700000" algn="tl">
                    <a:srgbClr val="000000">
                      <a:alpha val="43137"/>
                    </a:srgbClr>
                  </a:outerShdw>
                </a:effectLst>
                <a:latin typeface="Arial Narrow" pitchFamily="34" charset="0"/>
              </a:rPr>
              <a:t>E. He </a:t>
            </a:r>
            <a:r>
              <a:rPr lang="en-US" sz="4800" b="1" u="sng" dirty="0">
                <a:solidFill>
                  <a:srgbClr val="990033"/>
                </a:solidFill>
                <a:effectLst>
                  <a:outerShdw blurRad="38100" dist="38100" dir="2700000" algn="tl">
                    <a:srgbClr val="000000">
                      <a:alpha val="43137"/>
                    </a:srgbClr>
                  </a:outerShdw>
                </a:effectLst>
                <a:latin typeface="Arial Narrow" pitchFamily="34" charset="0"/>
              </a:rPr>
              <a:t>ascended</a:t>
            </a:r>
            <a:r>
              <a:rPr lang="en-US" sz="4800" b="1" dirty="0">
                <a:solidFill>
                  <a:srgbClr val="990033"/>
                </a:solidFill>
                <a:effectLst>
                  <a:outerShdw blurRad="38100" dist="38100" dir="2700000" algn="tl">
                    <a:srgbClr val="000000">
                      <a:alpha val="43137"/>
                    </a:srgbClr>
                  </a:outerShdw>
                </a:effectLst>
                <a:latin typeface="Arial Narrow" pitchFamily="34" charset="0"/>
              </a:rPr>
              <a:t> into heaven &amp; now </a:t>
            </a:r>
            <a:r>
              <a:rPr lang="en-US" sz="4800" b="1" u="sng" dirty="0">
                <a:solidFill>
                  <a:srgbClr val="990033"/>
                </a:solidFill>
                <a:effectLst>
                  <a:outerShdw blurRad="38100" dist="38100" dir="2700000" algn="tl">
                    <a:srgbClr val="000000">
                      <a:alpha val="43137"/>
                    </a:srgbClr>
                  </a:outerShdw>
                </a:effectLst>
                <a:latin typeface="Arial Narrow" pitchFamily="34" charset="0"/>
              </a:rPr>
              <a:t>indwells</a:t>
            </a:r>
            <a:r>
              <a:rPr lang="en-US" sz="4800" b="1" dirty="0">
                <a:solidFill>
                  <a:srgbClr val="990033"/>
                </a:solidFill>
                <a:effectLst>
                  <a:outerShdw blurRad="38100" dist="38100" dir="2700000" algn="tl">
                    <a:srgbClr val="000000">
                      <a:alpha val="43137"/>
                    </a:srgbClr>
                  </a:outerShdw>
                </a:effectLst>
                <a:latin typeface="Arial Narrow" pitchFamily="34" charset="0"/>
              </a:rPr>
              <a:t> you.</a:t>
            </a:r>
          </a:p>
          <a:p>
            <a:pPr marL="609600" indent="-609600" algn="just">
              <a:buFont typeface="Wingdings 2" panose="05020102010507070707" pitchFamily="18" charset="2"/>
              <a:buNone/>
              <a:defRPr/>
            </a:pPr>
            <a:endParaRPr lang="en-US" sz="48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7AB0CA20-300F-4A17-903E-BAA9F758575E}"/>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Do?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1FC0201-7742-4280-B09A-58DD4D258CC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7FB9A3B-9F83-42C5-8120-CB5F54682B3A}"/>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Be sure to include the guest of honor in your</a:t>
            </a:r>
            <a:br>
              <a:rPr lang="en-US" sz="4400" b="1" dirty="0">
                <a:solidFill>
                  <a:srgbClr val="990033"/>
                </a:solidFill>
                <a:effectLst>
                  <a:outerShdw blurRad="38100" dist="38100" dir="2700000" algn="tl">
                    <a:srgbClr val="000000">
                      <a:alpha val="43137"/>
                    </a:srgbClr>
                  </a:outerShdw>
                </a:effectLst>
                <a:latin typeface="Arial Narrow"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rPr>
              <a:t>Christmas birthday celebration!</a:t>
            </a: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5EDFCB8-3F63-4B62-9228-4E66F0E9CD3C}"/>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5C842FB-2D5F-40F8-81C2-7096206D448B}"/>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Who’s the Baby?</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8C8D8A0-CA4C-44C1-84D6-70315930291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E8B7883-CD45-4DBB-AFEA-61D17C62BE1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was God in flesh.</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B24F2D7B-A805-4014-9759-4FD53792A019}"/>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Who’s the Baby?</a:t>
            </a:r>
            <a:endParaRPr lang="en-US"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A98E81D-1FBB-4FB3-A4DB-80D6D46CCB1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2C47ED0-029F-4621-A15C-39B5422967CD}"/>
              </a:ext>
            </a:extLst>
          </p:cNvPr>
          <p:cNvSpPr>
            <a:spLocks noGrp="1" noChangeArrowheads="1"/>
          </p:cNvSpPr>
          <p:nvPr>
            <p:ph idx="1"/>
          </p:nvPr>
        </p:nvSpPr>
        <p:spPr>
          <a:xfrm>
            <a:off x="457200" y="1143000"/>
            <a:ext cx="8229600" cy="54102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was God in flesh.</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Philippians 2:5-9 - Your attitude should be the same as that of Christ Jesus: Who,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being in very nature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did not consider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equality with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something to be grasped, but made himself nothing, taking the very nature of a servant, being made in human likeness. And being found in appearance as a man, he humbled himself and became obedient to death — even death on a cross! </a:t>
            </a:r>
          </a:p>
        </p:txBody>
      </p:sp>
      <p:sp>
        <p:nvSpPr>
          <p:cNvPr id="4" name="Rectangle 3">
            <a:extLst>
              <a:ext uri="{FF2B5EF4-FFF2-40B4-BE49-F238E27FC236}">
                <a16:creationId xmlns:a16="http://schemas.microsoft.com/office/drawing/2014/main" id="{7A95C4D6-2053-40E5-9965-00937EBDEEDC}"/>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Who’s the Baby?</a:t>
            </a:r>
            <a:endParaRPr lang="en-US"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92064AD-0100-443A-BA43-B3433CA4438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6C15AA3-5FF7-4690-AB67-01E6C8AD01E3}"/>
              </a:ext>
            </a:extLst>
          </p:cNvPr>
          <p:cNvSpPr>
            <a:spLocks noGrp="1" noChangeArrowheads="1"/>
          </p:cNvSpPr>
          <p:nvPr>
            <p:ph idx="1"/>
          </p:nvPr>
        </p:nvSpPr>
        <p:spPr>
          <a:xfrm>
            <a:off x="457200" y="1143000"/>
            <a:ext cx="8229600" cy="54102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was God in flesh.</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Philippians 2:10-11 - Therefore God exalted him to the highest place and gave him the name that is above every name, that at the name of Jesus every knee should bow, in heaven and on earth and under the earth, and every tongue confess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Jesus Christ is Lord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to the glory of God the Father. </a:t>
            </a:r>
          </a:p>
        </p:txBody>
      </p:sp>
      <p:sp>
        <p:nvSpPr>
          <p:cNvPr id="4" name="Rectangle 3">
            <a:extLst>
              <a:ext uri="{FF2B5EF4-FFF2-40B4-BE49-F238E27FC236}">
                <a16:creationId xmlns:a16="http://schemas.microsoft.com/office/drawing/2014/main" id="{9A8900E7-56C3-4B7E-ACDB-59E2F8380E26}"/>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Who’s the Baby?</a:t>
            </a: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538D34A-D8EC-496F-B23B-81C85791D79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19FA516-966E-48FD-B628-0B0FBB8FCE66}"/>
              </a:ext>
            </a:extLst>
          </p:cNvPr>
          <p:cNvSpPr>
            <a:spLocks noGrp="1" noChangeArrowheads="1"/>
          </p:cNvSpPr>
          <p:nvPr>
            <p:ph idx="1"/>
          </p:nvPr>
        </p:nvSpPr>
        <p:spPr>
          <a:xfrm>
            <a:off x="457200" y="1143000"/>
            <a:ext cx="8229600" cy="5410200"/>
          </a:xfrm>
        </p:spPr>
        <p:txBody>
          <a:bodyPr>
            <a:normAutofit lnSpcReduction="10000"/>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was God in flesh.</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Hebrews 1:6-9 - And again, when God brings his firstborn into the world, he says,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Let all God’s angels worship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In speaking of the angels he says, “He makes his angels winds, his servants flames of fire.” But about the Son he says,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Your throne, O God, will last for ever and ever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righteousness will be the scepter of your kingdom. You have loved righteousness and hated wickedness; therefore God, your God, has set you above your companions by anointing you with the oil of joy.”</a:t>
            </a:r>
          </a:p>
        </p:txBody>
      </p:sp>
      <p:sp>
        <p:nvSpPr>
          <p:cNvPr id="4" name="Rectangle 3">
            <a:extLst>
              <a:ext uri="{FF2B5EF4-FFF2-40B4-BE49-F238E27FC236}">
                <a16:creationId xmlns:a16="http://schemas.microsoft.com/office/drawing/2014/main" id="{9DF018A4-68FB-4EC1-B94E-A768B1F0ECED}"/>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Who’s the Baby?</a:t>
            </a:r>
            <a:endParaRPr lang="en-U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8155582-EB33-4795-8CE1-FF3A9788598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E9822AF-200A-47DD-8ACB-6468E485A763}"/>
              </a:ext>
            </a:extLst>
          </p:cNvPr>
          <p:cNvSpPr>
            <a:spLocks noGrp="1" noChangeArrowheads="1"/>
          </p:cNvSpPr>
          <p:nvPr>
            <p:ph idx="1"/>
          </p:nvPr>
        </p:nvSpPr>
        <p:spPr>
          <a:xfrm>
            <a:off x="457200" y="1143000"/>
            <a:ext cx="8229600" cy="54102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was God in flesh.</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Hebrews 1:10-12 - He also says, “In the beginning, O Lord,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laid the foundations of the earth, and the heavens are the work of your hands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They will perish, but you remain; they will all wear out like a garment. You will roll them up like a robe; like a garment they will be changed.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remain the same, and your years will never end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BAAD55F0-B5DB-4C65-AD48-FAE061E16994}"/>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Who’s the Baby?</a:t>
            </a: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26365</TotalTime>
  <Words>2015</Words>
  <Application>Microsoft Office PowerPoint</Application>
  <PresentationFormat>On-screen Show (4:3)</PresentationFormat>
  <Paragraphs>213</Paragraphs>
  <Slides>37</Slides>
  <Notes>37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Arial Narrow</vt:lpstr>
      <vt:lpstr>Calibri</vt:lpstr>
      <vt:lpstr>Franklin Gothic Medium</vt:lpstr>
      <vt:lpstr>Lucida Sans Unicode</vt:lpstr>
      <vt:lpstr>Times New Roman</vt:lpstr>
      <vt:lpstr>Wingdings 2</vt:lpstr>
      <vt:lpstr>Trek</vt:lpstr>
      <vt:lpstr>Who’s  the  baby?</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1531</cp:revision>
  <dcterms:created xsi:type="dcterms:W3CDTF">2005-04-23T22:37:40Z</dcterms:created>
  <dcterms:modified xsi:type="dcterms:W3CDTF">2024-06-14T18:37:30Z</dcterms:modified>
</cp:coreProperties>
</file>